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29" r:id="rId46"/>
    <p:sldId id="300" r:id="rId47"/>
    <p:sldId id="301" r:id="rId48"/>
    <p:sldId id="330" r:id="rId49"/>
    <p:sldId id="302" r:id="rId50"/>
    <p:sldId id="303" r:id="rId51"/>
    <p:sldId id="304"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4" r:id="rId68"/>
    <p:sldId id="325" r:id="rId69"/>
    <p:sldId id="326" r:id="rId70"/>
    <p:sldId id="327" r:id="rId71"/>
    <p:sldId id="328" r:id="rId7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70664CA-8B48-4945-8CF1-36163A284F05}" type="datetimeFigureOut">
              <a:rPr lang="tr-TR" smtClean="0"/>
              <a:t>14.07.2025</a:t>
            </a:fld>
            <a:endParaRPr lang="tr-TR"/>
          </a:p>
        </p:txBody>
      </p:sp>
      <p:sp>
        <p:nvSpPr>
          <p:cNvPr id="4" name="Slayt Resmi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4F89825-5ACE-4F88-9995-B183227CB691}" type="slidenum">
              <a:rPr lang="tr-TR" smtClean="0"/>
              <a:t>‹#›</a:t>
            </a:fld>
            <a:endParaRPr lang="tr-TR"/>
          </a:p>
        </p:txBody>
      </p:sp>
    </p:spTree>
    <p:extLst>
      <p:ext uri="{BB962C8B-B14F-4D97-AF65-F5344CB8AC3E}">
        <p14:creationId xmlns:p14="http://schemas.microsoft.com/office/powerpoint/2010/main" val="79550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2777307"/>
          </a:xfrm>
          <a:prstGeom prst="rect">
            <a:avLst/>
          </a:prstGeom>
        </p:spPr>
      </p:pic>
      <p:sp>
        <p:nvSpPr>
          <p:cNvPr id="17" name="bg object 17"/>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2" name="Holder 2"/>
          <p:cNvSpPr>
            <a:spLocks noGrp="1"/>
          </p:cNvSpPr>
          <p:nvPr>
            <p:ph type="ctrTitle"/>
          </p:nvPr>
        </p:nvSpPr>
        <p:spPr>
          <a:xfrm>
            <a:off x="1770633" y="562102"/>
            <a:ext cx="5186045" cy="406400"/>
          </a:xfrm>
          <a:prstGeom prst="rect">
            <a:avLst/>
          </a:prstGeom>
        </p:spPr>
        <p:txBody>
          <a:bodyPr wrap="square" lIns="0" tIns="0" rIns="0" bIns="0">
            <a:spAutoFit/>
          </a:bodyPr>
          <a:lstStyle>
            <a:lvl1pPr>
              <a:defRPr sz="2500" b="1" i="0">
                <a:solidFill>
                  <a:srgbClr val="C00000"/>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1"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C00000"/>
                </a:solidFill>
                <a:latin typeface="Calibri"/>
                <a:cs typeface="Calibri"/>
              </a:defRPr>
            </a:lvl1pPr>
          </a:lstStyle>
          <a:p>
            <a:pPr marL="12700">
              <a:lnSpc>
                <a:spcPts val="1240"/>
              </a:lnSpc>
            </a:pPr>
            <a:r>
              <a:rPr dirty="0"/>
              <a:t>©</a:t>
            </a:r>
            <a:r>
              <a:rPr spc="-25" dirty="0"/>
              <a:t> </a:t>
            </a:r>
            <a:r>
              <a:rPr dirty="0"/>
              <a:t>ANKARA</a:t>
            </a:r>
            <a:r>
              <a:rPr spc="-10" dirty="0"/>
              <a:t> KALKINMA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C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1"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C00000"/>
                </a:solidFill>
                <a:latin typeface="Calibri"/>
                <a:cs typeface="Calibri"/>
              </a:defRPr>
            </a:lvl1pPr>
          </a:lstStyle>
          <a:p>
            <a:pPr marL="12700">
              <a:lnSpc>
                <a:spcPts val="1240"/>
              </a:lnSpc>
            </a:pPr>
            <a:r>
              <a:rPr dirty="0"/>
              <a:t>©</a:t>
            </a:r>
            <a:r>
              <a:rPr spc="-25" dirty="0"/>
              <a:t> </a:t>
            </a:r>
            <a:r>
              <a:rPr dirty="0"/>
              <a:t>ANKARA</a:t>
            </a:r>
            <a:r>
              <a:rPr spc="-10" dirty="0"/>
              <a:t> KALKINMA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C0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C00000"/>
                </a:solidFill>
                <a:latin typeface="Calibri"/>
                <a:cs typeface="Calibri"/>
              </a:defRPr>
            </a:lvl1pPr>
          </a:lstStyle>
          <a:p>
            <a:pPr marL="12700">
              <a:lnSpc>
                <a:spcPts val="1240"/>
              </a:lnSpc>
            </a:pPr>
            <a:r>
              <a:rPr dirty="0"/>
              <a:t>©</a:t>
            </a:r>
            <a:r>
              <a:rPr spc="-25" dirty="0"/>
              <a:t> </a:t>
            </a:r>
            <a:r>
              <a:rPr dirty="0"/>
              <a:t>ANKARA</a:t>
            </a:r>
            <a:r>
              <a:rPr spc="-10" dirty="0"/>
              <a:t> KALKINMA</a:t>
            </a:r>
          </a:p>
        </p:txBody>
      </p:sp>
      <p:sp>
        <p:nvSpPr>
          <p:cNvPr id="6" name="Holder 6"/>
          <p:cNvSpPr>
            <a:spLocks noGrp="1"/>
          </p:cNvSpPr>
          <p:nvPr>
            <p:ph type="dt" sz="half" idx="6"/>
          </p:nvPr>
        </p:nvSpPr>
        <p:spPr/>
        <p:txBody>
          <a:bodyPr lIns="0" tIns="0" rIns="0" bIns="0"/>
          <a:lstStyle>
            <a:lvl1pPr>
              <a:defRPr sz="1200" b="0" i="0">
                <a:solidFill>
                  <a:schemeClr val="tx1"/>
                </a:solidFill>
                <a:latin typeface="Calibri"/>
                <a:cs typeface="Calibri"/>
              </a:defRPr>
            </a:lvl1pPr>
          </a:lstStyle>
          <a:p>
            <a:pPr marL="12700">
              <a:lnSpc>
                <a:spcPts val="1240"/>
              </a:lnSpc>
            </a:pPr>
            <a:r>
              <a:rPr lang="tr-TR" spc="-10"/>
              <a:t>04.10.2019</a:t>
            </a:r>
            <a:endParaRPr spc="-10" dirty="0"/>
          </a:p>
        </p:txBody>
      </p:sp>
      <p:sp>
        <p:nvSpPr>
          <p:cNvPr id="7" name="Holder 7"/>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115570">
              <a:lnSpc>
                <a:spcPts val="1245"/>
              </a:lnSpc>
            </a:pPr>
            <a:fld id="{81D60167-4931-47E6-BA6A-407CBD079E47}" type="slidenum">
              <a:rPr dirty="0"/>
              <a:t>‹#›</a:t>
            </a:fld>
            <a:r>
              <a:rPr spc="185" dirty="0"/>
              <a:t>  </a:t>
            </a:r>
            <a:r>
              <a:rPr spc="-25" dirty="0">
                <a:solidFill>
                  <a:srgbClr val="7E7E7E"/>
                </a:solidFill>
              </a:rPr>
              <a:t>67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C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C00000"/>
                </a:solidFill>
                <a:latin typeface="Calibri"/>
                <a:cs typeface="Calibri"/>
              </a:defRPr>
            </a:lvl1pPr>
          </a:lstStyle>
          <a:p>
            <a:pPr marL="12700">
              <a:lnSpc>
                <a:spcPts val="1240"/>
              </a:lnSpc>
            </a:pPr>
            <a:r>
              <a:rPr dirty="0"/>
              <a:t>©</a:t>
            </a:r>
            <a:r>
              <a:rPr spc="-25" dirty="0"/>
              <a:t> </a:t>
            </a:r>
            <a:r>
              <a:rPr dirty="0"/>
              <a:t>ANKARA</a:t>
            </a:r>
            <a:r>
              <a:rPr spc="-10" dirty="0"/>
              <a:t> KALKINMA</a:t>
            </a:r>
          </a:p>
        </p:txBody>
      </p:sp>
      <p:sp>
        <p:nvSpPr>
          <p:cNvPr id="4" name="Holder 4"/>
          <p:cNvSpPr>
            <a:spLocks noGrp="1"/>
          </p:cNvSpPr>
          <p:nvPr>
            <p:ph type="dt" sz="half" idx="6"/>
          </p:nvPr>
        </p:nvSpPr>
        <p:spPr/>
        <p:txBody>
          <a:bodyPr lIns="0" tIns="0" rIns="0" bIns="0"/>
          <a:lstStyle>
            <a:lvl1pPr>
              <a:defRPr sz="1200" b="0" i="0">
                <a:solidFill>
                  <a:schemeClr val="tx1"/>
                </a:solidFill>
                <a:latin typeface="Calibri"/>
                <a:cs typeface="Calibri"/>
              </a:defRPr>
            </a:lvl1pPr>
          </a:lstStyle>
          <a:p>
            <a:pPr marL="12700">
              <a:lnSpc>
                <a:spcPts val="1240"/>
              </a:lnSpc>
            </a:pPr>
            <a:r>
              <a:rPr lang="tr-TR" spc="-10"/>
              <a:t>04.10.2019</a:t>
            </a:r>
            <a:endParaRPr spc="-10" dirty="0"/>
          </a:p>
        </p:txBody>
      </p:sp>
      <p:sp>
        <p:nvSpPr>
          <p:cNvPr id="5" name="Holder 5"/>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115570">
              <a:lnSpc>
                <a:spcPts val="1245"/>
              </a:lnSpc>
            </a:pPr>
            <a:fld id="{81D60167-4931-47E6-BA6A-407CBD079E47}" type="slidenum">
              <a:rPr dirty="0"/>
              <a:t>‹#›</a:t>
            </a:fld>
            <a:r>
              <a:rPr spc="185" dirty="0"/>
              <a:t>  </a:t>
            </a:r>
            <a:r>
              <a:rPr spc="-25" dirty="0">
                <a:solidFill>
                  <a:srgbClr val="7E7E7E"/>
                </a:solidFill>
              </a:rPr>
              <a:t>67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C00000"/>
                </a:solidFill>
                <a:latin typeface="Calibri"/>
                <a:cs typeface="Calibri"/>
              </a:defRPr>
            </a:lvl1pPr>
          </a:lstStyle>
          <a:p>
            <a:pPr marL="12700">
              <a:lnSpc>
                <a:spcPts val="1240"/>
              </a:lnSpc>
            </a:pPr>
            <a:r>
              <a:rPr dirty="0"/>
              <a:t>©</a:t>
            </a:r>
            <a:r>
              <a:rPr spc="-25" dirty="0"/>
              <a:t> </a:t>
            </a:r>
            <a:r>
              <a:rPr dirty="0"/>
              <a:t>ANKARA</a:t>
            </a:r>
            <a:r>
              <a:rPr spc="-10" dirty="0"/>
              <a:t> KALKINMA</a:t>
            </a:r>
          </a:p>
        </p:txBody>
      </p:sp>
      <p:sp>
        <p:nvSpPr>
          <p:cNvPr id="3" name="Holder 3"/>
          <p:cNvSpPr>
            <a:spLocks noGrp="1"/>
          </p:cNvSpPr>
          <p:nvPr>
            <p:ph type="dt" sz="half" idx="6"/>
          </p:nvPr>
        </p:nvSpPr>
        <p:spPr/>
        <p:txBody>
          <a:bodyPr lIns="0" tIns="0" rIns="0" bIns="0"/>
          <a:lstStyle>
            <a:lvl1pPr>
              <a:defRPr sz="1200" b="0" i="0">
                <a:solidFill>
                  <a:schemeClr val="tx1"/>
                </a:solidFill>
                <a:latin typeface="Calibri"/>
                <a:cs typeface="Calibri"/>
              </a:defRPr>
            </a:lvl1pPr>
          </a:lstStyle>
          <a:p>
            <a:pPr marL="12700">
              <a:lnSpc>
                <a:spcPts val="1240"/>
              </a:lnSpc>
            </a:pPr>
            <a:r>
              <a:rPr lang="tr-TR" spc="-10"/>
              <a:t>04.10.2019</a:t>
            </a:r>
            <a:endParaRPr spc="-10" dirty="0"/>
          </a:p>
        </p:txBody>
      </p:sp>
      <p:sp>
        <p:nvSpPr>
          <p:cNvPr id="4" name="Holder 4"/>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115570">
              <a:lnSpc>
                <a:spcPts val="1245"/>
              </a:lnSpc>
            </a:pPr>
            <a:fld id="{81D60167-4931-47E6-BA6A-407CBD079E47}" type="slidenum">
              <a:rPr dirty="0"/>
              <a:t>‹#›</a:t>
            </a:fld>
            <a:r>
              <a:rPr spc="185" dirty="0"/>
              <a:t>  </a:t>
            </a:r>
            <a:r>
              <a:rPr spc="-25" dirty="0">
                <a:solidFill>
                  <a:srgbClr val="7E7E7E"/>
                </a:solidFill>
              </a:rPr>
              <a:t>67</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2777307"/>
          </a:xfrm>
          <a:prstGeom prst="rect">
            <a:avLst/>
          </a:prstGeom>
        </p:spPr>
      </p:pic>
      <p:sp>
        <p:nvSpPr>
          <p:cNvPr id="17" name="bg object 17"/>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18" name="bg object 18"/>
          <p:cNvSpPr/>
          <p:nvPr/>
        </p:nvSpPr>
        <p:spPr>
          <a:xfrm>
            <a:off x="1440052" y="6453339"/>
            <a:ext cx="2540" cy="403860"/>
          </a:xfrm>
          <a:custGeom>
            <a:avLst/>
            <a:gdLst/>
            <a:ahLst/>
            <a:cxnLst/>
            <a:rect l="l" t="t" r="r" b="b"/>
            <a:pathLst>
              <a:path w="2540" h="403859">
                <a:moveTo>
                  <a:pt x="0" y="0"/>
                </a:moveTo>
                <a:lnTo>
                  <a:pt x="2031" y="403471"/>
                </a:lnTo>
              </a:path>
              <a:path w="2540" h="403859">
                <a:moveTo>
                  <a:pt x="0" y="0"/>
                </a:moveTo>
                <a:lnTo>
                  <a:pt x="2031" y="403471"/>
                </a:lnTo>
              </a:path>
            </a:pathLst>
          </a:custGeom>
          <a:ln w="9525">
            <a:solidFill>
              <a:srgbClr val="7E7E7E"/>
            </a:solidFill>
          </a:ln>
        </p:spPr>
        <p:txBody>
          <a:bodyPr wrap="square" lIns="0" tIns="0" rIns="0" bIns="0" rtlCol="0"/>
          <a:lstStyle/>
          <a:p>
            <a:endParaRPr/>
          </a:p>
        </p:txBody>
      </p:sp>
      <p:pic>
        <p:nvPicPr>
          <p:cNvPr id="19" name="bg object 19"/>
          <p:cNvPicPr/>
          <p:nvPr/>
        </p:nvPicPr>
        <p:blipFill>
          <a:blip r:embed="rId8" cstate="print"/>
          <a:stretch>
            <a:fillRect/>
          </a:stretch>
        </p:blipFill>
        <p:spPr>
          <a:xfrm>
            <a:off x="221361" y="260045"/>
            <a:ext cx="997267" cy="559866"/>
          </a:xfrm>
          <a:prstGeom prst="rect">
            <a:avLst/>
          </a:prstGeom>
        </p:spPr>
      </p:pic>
      <p:sp>
        <p:nvSpPr>
          <p:cNvPr id="20" name="bg object 20"/>
          <p:cNvSpPr/>
          <p:nvPr/>
        </p:nvSpPr>
        <p:spPr>
          <a:xfrm>
            <a:off x="1440052" y="0"/>
            <a:ext cx="0" cy="1080135"/>
          </a:xfrm>
          <a:custGeom>
            <a:avLst/>
            <a:gdLst/>
            <a:ahLst/>
            <a:cxnLst/>
            <a:rect l="l" t="t" r="r" b="b"/>
            <a:pathLst>
              <a:path h="1080135">
                <a:moveTo>
                  <a:pt x="0" y="0"/>
                </a:moveTo>
                <a:lnTo>
                  <a:pt x="0" y="1080008"/>
                </a:lnTo>
              </a:path>
            </a:pathLst>
          </a:custGeom>
          <a:ln w="9525">
            <a:solidFill>
              <a:srgbClr val="7E7E7E"/>
            </a:solidFill>
          </a:ln>
        </p:spPr>
        <p:txBody>
          <a:bodyPr wrap="square" lIns="0" tIns="0" rIns="0" bIns="0" rtlCol="0"/>
          <a:lstStyle/>
          <a:p>
            <a:endParaRPr/>
          </a:p>
        </p:txBody>
      </p:sp>
      <p:sp>
        <p:nvSpPr>
          <p:cNvPr id="21" name="bg object 21"/>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2" name="Holder 2"/>
          <p:cNvSpPr>
            <a:spLocks noGrp="1"/>
          </p:cNvSpPr>
          <p:nvPr>
            <p:ph type="title"/>
          </p:nvPr>
        </p:nvSpPr>
        <p:spPr>
          <a:xfrm>
            <a:off x="1204341" y="562102"/>
            <a:ext cx="6735317" cy="406400"/>
          </a:xfrm>
          <a:prstGeom prst="rect">
            <a:avLst/>
          </a:prstGeom>
        </p:spPr>
        <p:txBody>
          <a:bodyPr wrap="square" lIns="0" tIns="0" rIns="0" bIns="0">
            <a:spAutoFit/>
          </a:bodyPr>
          <a:lstStyle>
            <a:lvl1pPr>
              <a:defRPr sz="2500" b="1" i="0">
                <a:solidFill>
                  <a:srgbClr val="C00000"/>
                </a:solidFill>
                <a:latin typeface="Calibri"/>
                <a:cs typeface="Calibri"/>
              </a:defRPr>
            </a:lvl1pPr>
          </a:lstStyle>
          <a:p>
            <a:endParaRPr/>
          </a:p>
        </p:txBody>
      </p:sp>
      <p:sp>
        <p:nvSpPr>
          <p:cNvPr id="3" name="Holder 3"/>
          <p:cNvSpPr>
            <a:spLocks noGrp="1"/>
          </p:cNvSpPr>
          <p:nvPr>
            <p:ph type="body" idx="1"/>
          </p:nvPr>
        </p:nvSpPr>
        <p:spPr>
          <a:xfrm>
            <a:off x="906576" y="1377675"/>
            <a:ext cx="7186295" cy="4788535"/>
          </a:xfrm>
          <a:prstGeom prst="rect">
            <a:avLst/>
          </a:prstGeom>
        </p:spPr>
        <p:txBody>
          <a:bodyPr wrap="square" lIns="0" tIns="0" rIns="0" bIns="0">
            <a:spAutoFit/>
          </a:bodyPr>
          <a:lstStyle>
            <a:lvl1pPr>
              <a:defRPr sz="3200" b="1"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1698751" y="6517030"/>
            <a:ext cx="1416050" cy="177800"/>
          </a:xfrm>
          <a:prstGeom prst="rect">
            <a:avLst/>
          </a:prstGeom>
        </p:spPr>
        <p:txBody>
          <a:bodyPr wrap="square" lIns="0" tIns="0" rIns="0" bIns="0">
            <a:spAutoFit/>
          </a:bodyPr>
          <a:lstStyle>
            <a:lvl1pPr>
              <a:defRPr sz="1200" b="0" i="0">
                <a:solidFill>
                  <a:srgbClr val="C00000"/>
                </a:solidFill>
                <a:latin typeface="Calibri"/>
                <a:cs typeface="Calibri"/>
              </a:defRPr>
            </a:lvl1pPr>
          </a:lstStyle>
          <a:p>
            <a:pPr marL="12700">
              <a:lnSpc>
                <a:spcPts val="1240"/>
              </a:lnSpc>
            </a:pPr>
            <a:r>
              <a:rPr dirty="0"/>
              <a:t>©</a:t>
            </a:r>
            <a:r>
              <a:rPr spc="-25" dirty="0"/>
              <a:t> </a:t>
            </a:r>
            <a:r>
              <a:rPr dirty="0"/>
              <a:t>ANKARA</a:t>
            </a:r>
            <a:r>
              <a:rPr spc="-10" dirty="0"/>
              <a:t> KALKINMA</a:t>
            </a:r>
          </a:p>
        </p:txBody>
      </p:sp>
      <p:sp>
        <p:nvSpPr>
          <p:cNvPr id="5" name="Holder 5"/>
          <p:cNvSpPr>
            <a:spLocks noGrp="1"/>
          </p:cNvSpPr>
          <p:nvPr>
            <p:ph type="dt" sz="half" idx="6"/>
          </p:nvPr>
        </p:nvSpPr>
        <p:spPr>
          <a:xfrm>
            <a:off x="484733" y="6517030"/>
            <a:ext cx="724535"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2700">
              <a:lnSpc>
                <a:spcPts val="1240"/>
              </a:lnSpc>
            </a:pPr>
            <a:r>
              <a:rPr lang="tr-TR" spc="-10"/>
              <a:t>04.10.2019</a:t>
            </a:r>
            <a:endParaRPr spc="-10" dirty="0"/>
          </a:p>
        </p:txBody>
      </p:sp>
      <p:sp>
        <p:nvSpPr>
          <p:cNvPr id="6" name="Holder 6"/>
          <p:cNvSpPr>
            <a:spLocks noGrp="1"/>
          </p:cNvSpPr>
          <p:nvPr>
            <p:ph type="sldNum" sz="quarter" idx="7"/>
          </p:nvPr>
        </p:nvSpPr>
        <p:spPr>
          <a:xfrm>
            <a:off x="8429879" y="6524345"/>
            <a:ext cx="479425" cy="179070"/>
          </a:xfrm>
          <a:prstGeom prst="rect">
            <a:avLst/>
          </a:prstGeom>
        </p:spPr>
        <p:txBody>
          <a:bodyPr wrap="square" lIns="0" tIns="0" rIns="0" bIns="0">
            <a:spAutoFit/>
          </a:bodyPr>
          <a:lstStyle>
            <a:lvl1pPr>
              <a:defRPr sz="1200" b="0" i="0">
                <a:solidFill>
                  <a:srgbClr val="585858"/>
                </a:solidFill>
                <a:latin typeface="Calibri"/>
                <a:cs typeface="Calibri"/>
              </a:defRPr>
            </a:lvl1pPr>
          </a:lstStyle>
          <a:p>
            <a:pPr marL="115570">
              <a:lnSpc>
                <a:spcPts val="1245"/>
              </a:lnSpc>
            </a:pPr>
            <a:fld id="{81D60167-4931-47E6-BA6A-407CBD079E47}" type="slidenum">
              <a:rPr dirty="0"/>
              <a:t>‹#›</a:t>
            </a:fld>
            <a:r>
              <a:rPr spc="185" dirty="0"/>
              <a:t>  </a:t>
            </a:r>
            <a:r>
              <a:rPr spc="-25" dirty="0">
                <a:solidFill>
                  <a:srgbClr val="7E7E7E"/>
                </a:solidFill>
              </a:rPr>
              <a:t>67</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nkaraka.org.tr/tr/"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hyperlink" Target="https://kaysuygulama.sanayi.gov.tr/Kays/KaysIstemci/giris.jsp"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uygulama.kays.kalkinma.gov.tr/"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3.xml"/><Relationship Id="rId4" Type="http://schemas.openxmlformats.org/officeDocument/2006/relationships/image" Target="../media/image9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hyperlink" Target="http://www.ankaraka.org.tr/" TargetMode="External"/><Relationship Id="rId2" Type="http://schemas.openxmlformats.org/officeDocument/2006/relationships/image" Target="../media/image95.jp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hyperlink" Target="http://www.ankaraka.org.tr/"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2777307"/>
          </a:xfrm>
          <a:prstGeom prst="rect">
            <a:avLst/>
          </a:prstGeom>
        </p:spPr>
      </p:pic>
      <p:sp>
        <p:nvSpPr>
          <p:cNvPr id="3" name="object 3"/>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4" name="object 4"/>
          <p:cNvSpPr/>
          <p:nvPr/>
        </p:nvSpPr>
        <p:spPr>
          <a:xfrm>
            <a:off x="1440052" y="6453339"/>
            <a:ext cx="2540" cy="403860"/>
          </a:xfrm>
          <a:custGeom>
            <a:avLst/>
            <a:gdLst/>
            <a:ahLst/>
            <a:cxnLst/>
            <a:rect l="l" t="t" r="r" b="b"/>
            <a:pathLst>
              <a:path w="2540" h="403859">
                <a:moveTo>
                  <a:pt x="0" y="0"/>
                </a:moveTo>
                <a:lnTo>
                  <a:pt x="2031" y="403471"/>
                </a:lnTo>
              </a:path>
            </a:pathLst>
          </a:custGeom>
          <a:ln w="9525">
            <a:solidFill>
              <a:srgbClr val="7E7E7E"/>
            </a:solidFill>
          </a:ln>
        </p:spPr>
        <p:txBody>
          <a:bodyPr wrap="square" lIns="0" tIns="0" rIns="0" bIns="0" rtlCol="0"/>
          <a:lstStyle/>
          <a:p>
            <a:endParaRPr/>
          </a:p>
        </p:txBody>
      </p:sp>
      <p:sp>
        <p:nvSpPr>
          <p:cNvPr id="5" name="object 5"/>
          <p:cNvSpPr txBox="1"/>
          <p:nvPr/>
        </p:nvSpPr>
        <p:spPr>
          <a:xfrm>
            <a:off x="8740140" y="6537045"/>
            <a:ext cx="156210" cy="152400"/>
          </a:xfrm>
          <a:prstGeom prst="rect">
            <a:avLst/>
          </a:prstGeom>
        </p:spPr>
        <p:txBody>
          <a:bodyPr vert="horz" wrap="square" lIns="0" tIns="0" rIns="0" bIns="0" rtlCol="0">
            <a:spAutoFit/>
          </a:bodyPr>
          <a:lstStyle/>
          <a:p>
            <a:pPr>
              <a:lnSpc>
                <a:spcPts val="1140"/>
              </a:lnSpc>
            </a:pPr>
            <a:r>
              <a:rPr sz="1200" spc="-25" dirty="0">
                <a:solidFill>
                  <a:srgbClr val="7E7E7E"/>
                </a:solidFill>
                <a:latin typeface="Calibri"/>
                <a:cs typeface="Calibri"/>
              </a:rPr>
              <a:t>67</a:t>
            </a:r>
            <a:endParaRPr sz="1200">
              <a:latin typeface="Calibri"/>
              <a:cs typeface="Calibri"/>
            </a:endParaRPr>
          </a:p>
        </p:txBody>
      </p:sp>
      <p:pic>
        <p:nvPicPr>
          <p:cNvPr id="6" name="object 6"/>
          <p:cNvPicPr/>
          <p:nvPr/>
        </p:nvPicPr>
        <p:blipFill>
          <a:blip r:embed="rId3" cstate="print"/>
          <a:stretch>
            <a:fillRect/>
          </a:stretch>
        </p:blipFill>
        <p:spPr>
          <a:xfrm>
            <a:off x="3545840" y="692670"/>
            <a:ext cx="2052192" cy="1152131"/>
          </a:xfrm>
          <a:prstGeom prst="rect">
            <a:avLst/>
          </a:prstGeom>
        </p:spPr>
      </p:pic>
      <p:pic>
        <p:nvPicPr>
          <p:cNvPr id="7" name="object 7"/>
          <p:cNvPicPr/>
          <p:nvPr/>
        </p:nvPicPr>
        <p:blipFill>
          <a:blip r:embed="rId4" cstate="print"/>
          <a:stretch>
            <a:fillRect/>
          </a:stretch>
        </p:blipFill>
        <p:spPr>
          <a:xfrm>
            <a:off x="0" y="4953000"/>
            <a:ext cx="9143999" cy="1905000"/>
          </a:xfrm>
          <a:prstGeom prst="rect">
            <a:avLst/>
          </a:prstGeom>
        </p:spPr>
      </p:pic>
      <p:grpSp>
        <p:nvGrpSpPr>
          <p:cNvPr id="8" name="object 8"/>
          <p:cNvGrpSpPr/>
          <p:nvPr/>
        </p:nvGrpSpPr>
        <p:grpSpPr>
          <a:xfrm>
            <a:off x="1354836" y="2221992"/>
            <a:ext cx="6684645" cy="1163320"/>
            <a:chOff x="1354836" y="2221992"/>
            <a:chExt cx="6684645" cy="1163320"/>
          </a:xfrm>
        </p:grpSpPr>
        <p:pic>
          <p:nvPicPr>
            <p:cNvPr id="9" name="object 9"/>
            <p:cNvPicPr/>
            <p:nvPr/>
          </p:nvPicPr>
          <p:blipFill>
            <a:blip r:embed="rId5" cstate="print"/>
            <a:stretch>
              <a:fillRect/>
            </a:stretch>
          </p:blipFill>
          <p:spPr>
            <a:xfrm>
              <a:off x="1354836" y="2221992"/>
              <a:ext cx="6684263" cy="1162812"/>
            </a:xfrm>
            <a:prstGeom prst="rect">
              <a:avLst/>
            </a:prstGeom>
          </p:spPr>
        </p:pic>
        <p:pic>
          <p:nvPicPr>
            <p:cNvPr id="10" name="object 10"/>
            <p:cNvPicPr/>
            <p:nvPr/>
          </p:nvPicPr>
          <p:blipFill>
            <a:blip r:embed="rId6" cstate="print"/>
            <a:stretch>
              <a:fillRect/>
            </a:stretch>
          </p:blipFill>
          <p:spPr>
            <a:xfrm>
              <a:off x="1691131" y="2547747"/>
              <a:ext cx="5947537" cy="340994"/>
            </a:xfrm>
            <a:prstGeom prst="rect">
              <a:avLst/>
            </a:prstGeom>
          </p:spPr>
        </p:pic>
      </p:grpSp>
      <p:sp>
        <p:nvSpPr>
          <p:cNvPr id="11" name="object 11"/>
          <p:cNvSpPr txBox="1"/>
          <p:nvPr/>
        </p:nvSpPr>
        <p:spPr>
          <a:xfrm>
            <a:off x="1812798" y="3947286"/>
            <a:ext cx="5736590" cy="787400"/>
          </a:xfrm>
          <a:prstGeom prst="rect">
            <a:avLst/>
          </a:prstGeom>
        </p:spPr>
        <p:txBody>
          <a:bodyPr vert="horz" wrap="square" lIns="0" tIns="12065" rIns="0" bIns="0" rtlCol="0">
            <a:spAutoFit/>
          </a:bodyPr>
          <a:lstStyle/>
          <a:p>
            <a:pPr marL="765175" marR="5080" indent="-753110">
              <a:lnSpc>
                <a:spcPct val="100000"/>
              </a:lnSpc>
              <a:spcBef>
                <a:spcPts val="95"/>
              </a:spcBef>
            </a:pPr>
            <a:r>
              <a:rPr sz="2500" b="1" dirty="0">
                <a:latin typeface="Calibri"/>
                <a:cs typeface="Calibri"/>
              </a:rPr>
              <a:t>MALİ</a:t>
            </a:r>
            <a:r>
              <a:rPr sz="2500" b="1" spc="-75" dirty="0">
                <a:latin typeface="Calibri"/>
                <a:cs typeface="Calibri"/>
              </a:rPr>
              <a:t> </a:t>
            </a:r>
            <a:r>
              <a:rPr sz="2500" b="1" dirty="0">
                <a:latin typeface="Calibri"/>
                <a:cs typeface="Calibri"/>
              </a:rPr>
              <a:t>DESTEK</a:t>
            </a:r>
            <a:r>
              <a:rPr sz="2500" b="1" spc="-55" dirty="0">
                <a:latin typeface="Calibri"/>
                <a:cs typeface="Calibri"/>
              </a:rPr>
              <a:t> </a:t>
            </a:r>
            <a:r>
              <a:rPr sz="2500" b="1" spc="-10" dirty="0">
                <a:latin typeface="Calibri"/>
                <a:cs typeface="Calibri"/>
              </a:rPr>
              <a:t>PROGRAMLARI</a:t>
            </a:r>
            <a:r>
              <a:rPr sz="2500" b="1" spc="-80" dirty="0">
                <a:latin typeface="Calibri"/>
                <a:cs typeface="Calibri"/>
              </a:rPr>
              <a:t> </a:t>
            </a:r>
            <a:r>
              <a:rPr sz="2500" b="1" dirty="0">
                <a:latin typeface="Calibri"/>
                <a:cs typeface="Calibri"/>
              </a:rPr>
              <a:t>PROJE</a:t>
            </a:r>
            <a:r>
              <a:rPr sz="2500" b="1" spc="-80" dirty="0">
                <a:latin typeface="Calibri"/>
                <a:cs typeface="Calibri"/>
              </a:rPr>
              <a:t> </a:t>
            </a:r>
            <a:r>
              <a:rPr sz="2500" b="1" spc="-10" dirty="0">
                <a:latin typeface="Calibri"/>
                <a:cs typeface="Calibri"/>
              </a:rPr>
              <a:t>TEKLİFİ </a:t>
            </a:r>
            <a:r>
              <a:rPr sz="2500" b="1" dirty="0">
                <a:latin typeface="Calibri"/>
                <a:cs typeface="Calibri"/>
              </a:rPr>
              <a:t>HAZIRLAMA</a:t>
            </a:r>
            <a:r>
              <a:rPr sz="2500" b="1" spc="-85" dirty="0">
                <a:latin typeface="Calibri"/>
                <a:cs typeface="Calibri"/>
              </a:rPr>
              <a:t> </a:t>
            </a:r>
            <a:r>
              <a:rPr sz="2500" b="1" dirty="0">
                <a:latin typeface="Calibri"/>
                <a:cs typeface="Calibri"/>
              </a:rPr>
              <a:t>ve</a:t>
            </a:r>
            <a:r>
              <a:rPr sz="2500" b="1" spc="-80" dirty="0">
                <a:latin typeface="Calibri"/>
                <a:cs typeface="Calibri"/>
              </a:rPr>
              <a:t> </a:t>
            </a:r>
            <a:r>
              <a:rPr sz="2500" b="1" dirty="0">
                <a:latin typeface="Calibri"/>
                <a:cs typeface="Calibri"/>
              </a:rPr>
              <a:t>SUNMA</a:t>
            </a:r>
            <a:r>
              <a:rPr sz="2500" b="1" spc="-90" dirty="0">
                <a:latin typeface="Calibri"/>
                <a:cs typeface="Calibri"/>
              </a:rPr>
              <a:t> </a:t>
            </a:r>
            <a:r>
              <a:rPr sz="2500" b="1" spc="-10" dirty="0">
                <a:latin typeface="Calibri"/>
                <a:cs typeface="Calibri"/>
              </a:rPr>
              <a:t>EĞİTİMİ</a:t>
            </a:r>
            <a:endParaRPr sz="2500" dirty="0">
              <a:latin typeface="Calibri"/>
              <a:cs typeface="Calibri"/>
            </a:endParaRPr>
          </a:p>
        </p:txBody>
      </p:sp>
      <p:sp>
        <p:nvSpPr>
          <p:cNvPr id="12" name="object 12"/>
          <p:cNvSpPr txBox="1"/>
          <p:nvPr/>
        </p:nvSpPr>
        <p:spPr>
          <a:xfrm>
            <a:off x="3903979" y="6115608"/>
            <a:ext cx="1553845" cy="517449"/>
          </a:xfrm>
          <a:prstGeom prst="rect">
            <a:avLst/>
          </a:prstGeom>
        </p:spPr>
        <p:txBody>
          <a:bodyPr vert="horz" wrap="square" lIns="0" tIns="12065" rIns="0" bIns="0" rtlCol="0">
            <a:spAutoFit/>
          </a:bodyPr>
          <a:lstStyle/>
          <a:p>
            <a:pPr marL="12700">
              <a:lnSpc>
                <a:spcPct val="100000"/>
              </a:lnSpc>
              <a:spcBef>
                <a:spcPts val="95"/>
              </a:spcBef>
            </a:pPr>
            <a:r>
              <a:rPr lang="tr-TR" sz="1600" spc="-10" dirty="0">
                <a:solidFill>
                  <a:srgbClr val="FFFFFF"/>
                </a:solidFill>
                <a:latin typeface="Calibri"/>
                <a:cs typeface="Calibri"/>
              </a:rPr>
              <a:t>        Ankara</a:t>
            </a:r>
          </a:p>
          <a:p>
            <a:pPr marL="12700">
              <a:lnSpc>
                <a:spcPct val="100000"/>
              </a:lnSpc>
              <a:spcBef>
                <a:spcPts val="95"/>
              </a:spcBef>
            </a:pPr>
            <a:r>
              <a:rPr lang="tr-TR" sz="1600" spc="-10" dirty="0">
                <a:solidFill>
                  <a:srgbClr val="FFFFFF"/>
                </a:solidFill>
                <a:latin typeface="Calibri"/>
                <a:cs typeface="Calibri"/>
              </a:rPr>
              <a:t>          </a:t>
            </a:r>
            <a:r>
              <a:rPr lang="tr-TR" sz="1600" dirty="0">
                <a:solidFill>
                  <a:srgbClr val="FFFFFF"/>
                </a:solidFill>
                <a:latin typeface="Calibri"/>
                <a:cs typeface="Calibri"/>
              </a:rPr>
              <a:t>2025</a:t>
            </a:r>
            <a:endParaRPr sz="16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85534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7E7E7E"/>
                </a:solidFill>
                <a:latin typeface="Calibri"/>
                <a:cs typeface="Calibri"/>
              </a:rPr>
              <a:t>BAŞVURU</a:t>
            </a:r>
            <a:endParaRPr sz="1600">
              <a:latin typeface="Calibri"/>
              <a:cs typeface="Calibri"/>
            </a:endParaRPr>
          </a:p>
        </p:txBody>
      </p:sp>
      <p:sp>
        <p:nvSpPr>
          <p:cNvPr id="3" name="object 3"/>
          <p:cNvSpPr txBox="1">
            <a:spLocks noGrp="1"/>
          </p:cNvSpPr>
          <p:nvPr>
            <p:ph type="title"/>
          </p:nvPr>
        </p:nvSpPr>
        <p:spPr>
          <a:xfrm>
            <a:off x="1629282" y="375919"/>
            <a:ext cx="2745105" cy="406400"/>
          </a:xfrm>
          <a:prstGeom prst="rect">
            <a:avLst/>
          </a:prstGeom>
        </p:spPr>
        <p:txBody>
          <a:bodyPr vert="horz" wrap="square" lIns="0" tIns="12065" rIns="0" bIns="0" rtlCol="0">
            <a:spAutoFit/>
          </a:bodyPr>
          <a:lstStyle/>
          <a:p>
            <a:pPr marL="12700">
              <a:lnSpc>
                <a:spcPct val="100000"/>
              </a:lnSpc>
              <a:spcBef>
                <a:spcPts val="95"/>
              </a:spcBef>
            </a:pPr>
            <a:r>
              <a:rPr dirty="0"/>
              <a:t>BAŞVURU</a:t>
            </a:r>
            <a:r>
              <a:rPr spc="-135" dirty="0"/>
              <a:t> </a:t>
            </a:r>
            <a:r>
              <a:rPr spc="-10" dirty="0"/>
              <a:t>İŞLEMLERİ</a:t>
            </a:r>
          </a:p>
        </p:txBody>
      </p:sp>
      <p:sp>
        <p:nvSpPr>
          <p:cNvPr id="4" name="object 4"/>
          <p:cNvSpPr txBox="1"/>
          <p:nvPr/>
        </p:nvSpPr>
        <p:spPr>
          <a:xfrm>
            <a:off x="690473" y="5748020"/>
            <a:ext cx="7751445" cy="391160"/>
          </a:xfrm>
          <a:prstGeom prst="rect">
            <a:avLst/>
          </a:prstGeom>
        </p:spPr>
        <p:txBody>
          <a:bodyPr vert="horz" wrap="square" lIns="0" tIns="12700" rIns="0" bIns="0" rtlCol="0">
            <a:spAutoFit/>
          </a:bodyPr>
          <a:lstStyle/>
          <a:p>
            <a:pPr marL="354965" indent="-342265">
              <a:lnSpc>
                <a:spcPct val="100000"/>
              </a:lnSpc>
              <a:spcBef>
                <a:spcPts val="100"/>
              </a:spcBef>
              <a:buClr>
                <a:srgbClr val="C00000"/>
              </a:buClr>
              <a:buFont typeface="Arial"/>
              <a:buChar char="•"/>
              <a:tabLst>
                <a:tab pos="354965" algn="l"/>
              </a:tabLst>
            </a:pPr>
            <a:r>
              <a:rPr sz="2400" dirty="0">
                <a:latin typeface="Calibri"/>
                <a:cs typeface="Calibri"/>
              </a:rPr>
              <a:t>Başvuru</a:t>
            </a:r>
            <a:r>
              <a:rPr sz="2400" spc="-75" dirty="0">
                <a:latin typeface="Calibri"/>
                <a:cs typeface="Calibri"/>
              </a:rPr>
              <a:t> </a:t>
            </a:r>
            <a:r>
              <a:rPr sz="2400" dirty="0">
                <a:latin typeface="Calibri"/>
                <a:cs typeface="Calibri"/>
              </a:rPr>
              <a:t>yapılmak</a:t>
            </a:r>
            <a:r>
              <a:rPr sz="2400" spc="-95" dirty="0">
                <a:latin typeface="Calibri"/>
                <a:cs typeface="Calibri"/>
              </a:rPr>
              <a:t> </a:t>
            </a:r>
            <a:r>
              <a:rPr sz="2400" dirty="0">
                <a:latin typeface="Calibri"/>
                <a:cs typeface="Calibri"/>
              </a:rPr>
              <a:t>istenen</a:t>
            </a:r>
            <a:r>
              <a:rPr sz="2400" spc="-85" dirty="0">
                <a:latin typeface="Calibri"/>
                <a:cs typeface="Calibri"/>
              </a:rPr>
              <a:t> </a:t>
            </a:r>
            <a:r>
              <a:rPr sz="2400" dirty="0">
                <a:latin typeface="Calibri"/>
                <a:cs typeface="Calibri"/>
              </a:rPr>
              <a:t>MDP</a:t>
            </a:r>
            <a:r>
              <a:rPr sz="2400" spc="-75" dirty="0">
                <a:latin typeface="Calibri"/>
                <a:cs typeface="Calibri"/>
              </a:rPr>
              <a:t> </a:t>
            </a:r>
            <a:r>
              <a:rPr sz="2400" dirty="0">
                <a:latin typeface="Calibri"/>
                <a:cs typeface="Calibri"/>
              </a:rPr>
              <a:t>seçilir</a:t>
            </a:r>
            <a:r>
              <a:rPr sz="2400" spc="-85" dirty="0">
                <a:latin typeface="Calibri"/>
                <a:cs typeface="Calibri"/>
              </a:rPr>
              <a:t> </a:t>
            </a:r>
            <a:r>
              <a:rPr sz="2400" dirty="0">
                <a:latin typeface="Calibri"/>
                <a:cs typeface="Calibri"/>
              </a:rPr>
              <a:t>ve</a:t>
            </a:r>
            <a:r>
              <a:rPr sz="2400" spc="-60" dirty="0">
                <a:latin typeface="Calibri"/>
                <a:cs typeface="Calibri"/>
              </a:rPr>
              <a:t> </a:t>
            </a:r>
            <a:r>
              <a:rPr sz="2400" spc="-10" dirty="0">
                <a:latin typeface="Calibri"/>
                <a:cs typeface="Calibri"/>
              </a:rPr>
              <a:t>başvuruya</a:t>
            </a:r>
            <a:r>
              <a:rPr sz="2400" spc="-70" dirty="0">
                <a:latin typeface="Calibri"/>
                <a:cs typeface="Calibri"/>
              </a:rPr>
              <a:t> </a:t>
            </a:r>
            <a:r>
              <a:rPr sz="2400" spc="-10" dirty="0">
                <a:latin typeface="Calibri"/>
                <a:cs typeface="Calibri"/>
              </a:rPr>
              <a:t>başlanır.</a:t>
            </a:r>
            <a:endParaRPr sz="2400" dirty="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sp>
        <p:nvSpPr>
          <p:cNvPr id="12" name="object 12"/>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dirty="0">
              <a:latin typeface="Calibri"/>
              <a:cs typeface="Calibri"/>
            </a:endParaRPr>
          </a:p>
        </p:txBody>
      </p:sp>
      <p:sp>
        <p:nvSpPr>
          <p:cNvPr id="15" name="object 15"/>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dirty="0">
              <a:latin typeface="Calibri"/>
              <a:cs typeface="Calibri"/>
            </a:endParaRPr>
          </a:p>
        </p:txBody>
      </p:sp>
      <p:pic>
        <p:nvPicPr>
          <p:cNvPr id="14" name="Resim 13">
            <a:extLst>
              <a:ext uri="{FF2B5EF4-FFF2-40B4-BE49-F238E27FC236}">
                <a16:creationId xmlns:a16="http://schemas.microsoft.com/office/drawing/2014/main" id="{CEC7656C-7F18-413E-8EAC-2F0541E543F0}"/>
              </a:ext>
            </a:extLst>
          </p:cNvPr>
          <p:cNvPicPr>
            <a:picLocks noChangeAspect="1"/>
          </p:cNvPicPr>
          <p:nvPr/>
        </p:nvPicPr>
        <p:blipFill>
          <a:blip r:embed="rId2"/>
          <a:stretch>
            <a:fillRect/>
          </a:stretch>
        </p:blipFill>
        <p:spPr>
          <a:xfrm>
            <a:off x="399667" y="1524000"/>
            <a:ext cx="8621992" cy="39366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22059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85" dirty="0">
                <a:solidFill>
                  <a:srgbClr val="7E7E7E"/>
                </a:solidFill>
                <a:latin typeface="Calibri"/>
                <a:cs typeface="Calibri"/>
              </a:rPr>
              <a:t> </a:t>
            </a:r>
            <a:r>
              <a:rPr sz="1600" b="1" spc="-10" dirty="0">
                <a:solidFill>
                  <a:srgbClr val="7E7E7E"/>
                </a:solidFill>
                <a:latin typeface="Calibri"/>
                <a:cs typeface="Calibri"/>
              </a:rPr>
              <a:t>DOKÜMANLARI</a:t>
            </a:r>
            <a:endParaRPr sz="1600">
              <a:latin typeface="Calibri"/>
              <a:cs typeface="Calibri"/>
            </a:endParaRPr>
          </a:p>
        </p:txBody>
      </p:sp>
      <p:sp>
        <p:nvSpPr>
          <p:cNvPr id="3" name="object 3"/>
          <p:cNvSpPr txBox="1">
            <a:spLocks noGrp="1"/>
          </p:cNvSpPr>
          <p:nvPr>
            <p:ph type="title"/>
          </p:nvPr>
        </p:nvSpPr>
        <p:spPr>
          <a:xfrm>
            <a:off x="1770633" y="562102"/>
            <a:ext cx="4404995" cy="406400"/>
          </a:xfrm>
          <a:prstGeom prst="rect">
            <a:avLst/>
          </a:prstGeom>
        </p:spPr>
        <p:txBody>
          <a:bodyPr vert="horz" wrap="square" lIns="0" tIns="12065" rIns="0" bIns="0" rtlCol="0">
            <a:spAutoFit/>
          </a:bodyPr>
          <a:lstStyle/>
          <a:p>
            <a:pPr marL="12700">
              <a:lnSpc>
                <a:spcPct val="100000"/>
              </a:lnSpc>
              <a:spcBef>
                <a:spcPts val="95"/>
              </a:spcBef>
            </a:pPr>
            <a:r>
              <a:rPr dirty="0"/>
              <a:t>TEMEL</a:t>
            </a:r>
            <a:r>
              <a:rPr spc="-90" dirty="0"/>
              <a:t> </a:t>
            </a:r>
            <a:r>
              <a:rPr dirty="0"/>
              <a:t>BAŞVURU</a:t>
            </a:r>
            <a:r>
              <a:rPr spc="-95" dirty="0"/>
              <a:t> </a:t>
            </a:r>
            <a:r>
              <a:rPr spc="-10" dirty="0"/>
              <a:t>DOKÜMANLARI</a:t>
            </a:r>
          </a:p>
        </p:txBody>
      </p:sp>
      <p:sp>
        <p:nvSpPr>
          <p:cNvPr id="5" name="object 5"/>
          <p:cNvSpPr txBox="1"/>
          <p:nvPr/>
        </p:nvSpPr>
        <p:spPr>
          <a:xfrm>
            <a:off x="554040" y="1828800"/>
            <a:ext cx="7315829" cy="2526974"/>
          </a:xfrm>
          <a:prstGeom prst="rect">
            <a:avLst/>
          </a:prstGeom>
        </p:spPr>
        <p:txBody>
          <a:bodyPr vert="horz" wrap="square" lIns="0" tIns="64135" rIns="0" bIns="0" rtlCol="0">
            <a:spAutoFit/>
          </a:bodyPr>
          <a:lstStyle/>
          <a:p>
            <a:pPr marL="354965" indent="-342265">
              <a:lnSpc>
                <a:spcPct val="100000"/>
              </a:lnSpc>
              <a:spcBef>
                <a:spcPts val="409"/>
              </a:spcBef>
              <a:buClr>
                <a:srgbClr val="C00000"/>
              </a:buClr>
              <a:buFont typeface="Arial"/>
              <a:buChar char="•"/>
              <a:tabLst>
                <a:tab pos="354965" algn="l"/>
                <a:tab pos="926465" algn="l"/>
              </a:tabLst>
            </a:pPr>
            <a:r>
              <a:rPr lang="tr-TR" sz="2000" b="1" dirty="0">
                <a:solidFill>
                  <a:srgbClr val="30859C"/>
                </a:solidFill>
                <a:latin typeface="Calibri"/>
                <a:cs typeface="Calibri"/>
              </a:rPr>
              <a:t>EK A: Başvuru Formu</a:t>
            </a:r>
          </a:p>
          <a:p>
            <a:pPr marL="354965" indent="-342265">
              <a:lnSpc>
                <a:spcPct val="100000"/>
              </a:lnSpc>
              <a:spcBef>
                <a:spcPts val="409"/>
              </a:spcBef>
              <a:buClr>
                <a:srgbClr val="C00000"/>
              </a:buClr>
              <a:buFont typeface="Arial"/>
              <a:buChar char="•"/>
              <a:tabLst>
                <a:tab pos="354965" algn="l"/>
                <a:tab pos="926465" algn="l"/>
              </a:tabLst>
            </a:pPr>
            <a:r>
              <a:rPr lang="tr-TR" sz="2000" b="1" dirty="0">
                <a:solidFill>
                  <a:srgbClr val="30859C"/>
                </a:solidFill>
                <a:latin typeface="Calibri"/>
                <a:cs typeface="Calibri"/>
              </a:rPr>
              <a:t>EK B: Bütçe</a:t>
            </a:r>
          </a:p>
          <a:p>
            <a:pPr marL="354965" indent="-342265">
              <a:lnSpc>
                <a:spcPct val="100000"/>
              </a:lnSpc>
              <a:spcBef>
                <a:spcPts val="409"/>
              </a:spcBef>
              <a:buClr>
                <a:srgbClr val="C00000"/>
              </a:buClr>
              <a:buFont typeface="Arial"/>
              <a:buChar char="•"/>
              <a:tabLst>
                <a:tab pos="354965" algn="l"/>
                <a:tab pos="926465" algn="l"/>
              </a:tabLst>
            </a:pPr>
            <a:r>
              <a:rPr lang="tr-TR" sz="2000" b="1" dirty="0">
                <a:solidFill>
                  <a:srgbClr val="30859C"/>
                </a:solidFill>
                <a:latin typeface="Calibri"/>
                <a:cs typeface="Calibri"/>
              </a:rPr>
              <a:t>EK C: Mantıksal Çerçeve</a:t>
            </a:r>
          </a:p>
          <a:p>
            <a:pPr marL="354965" indent="-342265">
              <a:lnSpc>
                <a:spcPct val="100000"/>
              </a:lnSpc>
              <a:spcBef>
                <a:spcPts val="409"/>
              </a:spcBef>
              <a:buClr>
                <a:srgbClr val="C00000"/>
              </a:buClr>
              <a:buFont typeface="Arial"/>
              <a:buChar char="•"/>
              <a:tabLst>
                <a:tab pos="354965" algn="l"/>
                <a:tab pos="926465" algn="l"/>
              </a:tabLst>
            </a:pPr>
            <a:r>
              <a:rPr lang="tr-TR" sz="2000" b="1" dirty="0">
                <a:solidFill>
                  <a:srgbClr val="30859C"/>
                </a:solidFill>
                <a:latin typeface="Calibri"/>
                <a:cs typeface="Calibri"/>
              </a:rPr>
              <a:t>EK D: Kilit Personelin Özgeçmişleri</a:t>
            </a:r>
          </a:p>
          <a:p>
            <a:pPr marL="12700">
              <a:lnSpc>
                <a:spcPct val="100000"/>
              </a:lnSpc>
              <a:spcBef>
                <a:spcPts val="409"/>
              </a:spcBef>
              <a:buClr>
                <a:srgbClr val="C00000"/>
              </a:buClr>
              <a:tabLst>
                <a:tab pos="354965" algn="l"/>
                <a:tab pos="926465" algn="l"/>
              </a:tabLst>
            </a:pPr>
            <a:endParaRPr lang="tr-TR" sz="2000" b="1" dirty="0">
              <a:solidFill>
                <a:srgbClr val="30859C"/>
              </a:solidFill>
              <a:latin typeface="Calibri"/>
              <a:cs typeface="Calibri"/>
            </a:endParaRPr>
          </a:p>
          <a:p>
            <a:pPr marL="354965" indent="-342265">
              <a:lnSpc>
                <a:spcPct val="100000"/>
              </a:lnSpc>
              <a:spcBef>
                <a:spcPts val="409"/>
              </a:spcBef>
              <a:buClr>
                <a:srgbClr val="C00000"/>
              </a:buClr>
              <a:buFont typeface="Arial"/>
              <a:buChar char="•"/>
              <a:tabLst>
                <a:tab pos="354965" algn="l"/>
                <a:tab pos="926465" algn="l"/>
              </a:tabLst>
            </a:pPr>
            <a:r>
              <a:rPr sz="2000" b="1" dirty="0">
                <a:solidFill>
                  <a:srgbClr val="30859C"/>
                </a:solidFill>
                <a:latin typeface="Calibri"/>
                <a:cs typeface="Calibri"/>
              </a:rPr>
              <a:t>EK</a:t>
            </a:r>
            <a:r>
              <a:rPr sz="2000" b="1" spc="-25" dirty="0">
                <a:solidFill>
                  <a:srgbClr val="30859C"/>
                </a:solidFill>
                <a:latin typeface="Calibri"/>
                <a:cs typeface="Calibri"/>
              </a:rPr>
              <a:t> </a:t>
            </a:r>
            <a:r>
              <a:rPr sz="2000" b="1" spc="-50" dirty="0">
                <a:solidFill>
                  <a:srgbClr val="30859C"/>
                </a:solidFill>
                <a:latin typeface="Calibri"/>
                <a:cs typeface="Calibri"/>
              </a:rPr>
              <a:t>F</a:t>
            </a:r>
            <a:r>
              <a:rPr sz="2000" b="1" dirty="0">
                <a:solidFill>
                  <a:srgbClr val="30859C"/>
                </a:solidFill>
                <a:latin typeface="Calibri"/>
                <a:cs typeface="Calibri"/>
              </a:rPr>
              <a:t>	:</a:t>
            </a:r>
            <a:r>
              <a:rPr sz="2000" b="1" spc="-25" dirty="0">
                <a:solidFill>
                  <a:srgbClr val="30859C"/>
                </a:solidFill>
                <a:latin typeface="Calibri"/>
                <a:cs typeface="Calibri"/>
              </a:rPr>
              <a:t> </a:t>
            </a:r>
            <a:r>
              <a:rPr lang="tr-TR" sz="2000" b="1" dirty="0">
                <a:solidFill>
                  <a:srgbClr val="30859C"/>
                </a:solidFill>
                <a:latin typeface="Calibri"/>
                <a:cs typeface="Calibri"/>
              </a:rPr>
              <a:t>Program Performans Göstergeleri</a:t>
            </a:r>
            <a:endParaRPr sz="2000" dirty="0">
              <a:latin typeface="Calibri"/>
              <a:cs typeface="Calibri"/>
            </a:endParaRPr>
          </a:p>
          <a:p>
            <a:pPr marL="354965" indent="-342265">
              <a:lnSpc>
                <a:spcPct val="100000"/>
              </a:lnSpc>
              <a:spcBef>
                <a:spcPts val="395"/>
              </a:spcBef>
              <a:buClr>
                <a:srgbClr val="C00000"/>
              </a:buClr>
              <a:buFont typeface="Arial"/>
              <a:buChar char="•"/>
              <a:tabLst>
                <a:tab pos="354965" algn="l"/>
              </a:tabLst>
            </a:pPr>
            <a:r>
              <a:rPr sz="2000" b="1" dirty="0">
                <a:solidFill>
                  <a:srgbClr val="30859C"/>
                </a:solidFill>
                <a:latin typeface="Calibri"/>
                <a:cs typeface="Calibri"/>
              </a:rPr>
              <a:t>EK</a:t>
            </a:r>
            <a:r>
              <a:rPr sz="2000" b="1" spc="-40" dirty="0">
                <a:solidFill>
                  <a:srgbClr val="30859C"/>
                </a:solidFill>
                <a:latin typeface="Calibri"/>
                <a:cs typeface="Calibri"/>
              </a:rPr>
              <a:t> </a:t>
            </a:r>
            <a:r>
              <a:rPr sz="2000" b="1" dirty="0">
                <a:solidFill>
                  <a:srgbClr val="30859C"/>
                </a:solidFill>
                <a:latin typeface="Calibri"/>
                <a:cs typeface="Calibri"/>
              </a:rPr>
              <a:t>G</a:t>
            </a:r>
            <a:r>
              <a:rPr sz="2000" b="1" spc="210" dirty="0">
                <a:solidFill>
                  <a:srgbClr val="30859C"/>
                </a:solidFill>
                <a:latin typeface="Calibri"/>
                <a:cs typeface="Calibri"/>
              </a:rPr>
              <a:t> </a:t>
            </a:r>
            <a:r>
              <a:rPr sz="2000" b="1" dirty="0">
                <a:solidFill>
                  <a:srgbClr val="30859C"/>
                </a:solidFill>
                <a:latin typeface="Calibri"/>
                <a:cs typeface="Calibri"/>
              </a:rPr>
              <a:t>:</a:t>
            </a:r>
            <a:r>
              <a:rPr lang="tr-TR" sz="2000" b="1" dirty="0">
                <a:solidFill>
                  <a:srgbClr val="30859C"/>
                </a:solidFill>
                <a:latin typeface="Calibri"/>
                <a:cs typeface="Calibri"/>
              </a:rPr>
              <a:t> </a:t>
            </a:r>
            <a:r>
              <a:rPr lang="nb-NO" sz="2000" b="1" dirty="0">
                <a:solidFill>
                  <a:srgbClr val="30859C"/>
                </a:solidFill>
                <a:latin typeface="Calibri"/>
                <a:cs typeface="Calibri"/>
              </a:rPr>
              <a:t>Destekleyici Belgeler ( EK G1,G2, G3)</a:t>
            </a:r>
            <a:endParaRPr sz="2000" dirty="0">
              <a:latin typeface="Calibri"/>
              <a:cs typeface="Calibri"/>
            </a:endParaRPr>
          </a:p>
        </p:txBody>
      </p:sp>
      <p:grpSp>
        <p:nvGrpSpPr>
          <p:cNvPr id="6" name="object 6"/>
          <p:cNvGrpSpPr/>
          <p:nvPr/>
        </p:nvGrpSpPr>
        <p:grpSpPr>
          <a:xfrm>
            <a:off x="3170237" y="6510337"/>
            <a:ext cx="5038725" cy="161925"/>
            <a:chOff x="3170237" y="6510337"/>
            <a:chExt cx="5038725" cy="161925"/>
          </a:xfrm>
        </p:grpSpPr>
        <p:sp>
          <p:nvSpPr>
            <p:cNvPr id="7" name="object 7"/>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8" name="object 8"/>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9" name="object 9"/>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sp>
        <p:nvSpPr>
          <p:cNvPr id="14" name="object 14"/>
          <p:cNvSpPr txBox="1"/>
          <p:nvPr/>
        </p:nvSpPr>
        <p:spPr>
          <a:xfrm>
            <a:off x="3135636" y="6529730"/>
            <a:ext cx="431800" cy="152400"/>
          </a:xfrm>
          <a:prstGeom prst="rect">
            <a:avLst/>
          </a:prstGeom>
        </p:spPr>
        <p:txBody>
          <a:bodyPr vert="horz" wrap="square" lIns="0" tIns="0" rIns="0" bIns="0" rtlCol="0">
            <a:spAutoFit/>
          </a:bodyPr>
          <a:lstStyle/>
          <a:p>
            <a:pPr>
              <a:lnSpc>
                <a:spcPts val="1140"/>
              </a:lnSpc>
            </a:pPr>
            <a:r>
              <a:rPr sz="1200" spc="-2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3898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70" dirty="0">
                <a:solidFill>
                  <a:srgbClr val="7E7E7E"/>
                </a:solidFill>
                <a:latin typeface="Calibri"/>
                <a:cs typeface="Calibri"/>
              </a:rPr>
              <a:t> </a:t>
            </a:r>
            <a:r>
              <a:rPr sz="1600" b="1" dirty="0">
                <a:solidFill>
                  <a:srgbClr val="7E7E7E"/>
                </a:solidFill>
                <a:latin typeface="Calibri"/>
                <a:cs typeface="Calibri"/>
              </a:rPr>
              <a:t>FORMU</a:t>
            </a:r>
            <a:r>
              <a:rPr sz="1600" b="1" spc="-55" dirty="0">
                <a:solidFill>
                  <a:srgbClr val="7E7E7E"/>
                </a:solidFill>
                <a:latin typeface="Calibri"/>
                <a:cs typeface="Calibri"/>
              </a:rPr>
              <a:t> </a:t>
            </a:r>
            <a:r>
              <a:rPr sz="1600" b="1" spc="-20" dirty="0">
                <a:solidFill>
                  <a:srgbClr val="7E7E7E"/>
                </a:solidFill>
                <a:latin typeface="Calibri"/>
                <a:cs typeface="Calibri"/>
              </a:rPr>
              <a:t>EK_A</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BAŞVURU</a:t>
            </a:r>
            <a:r>
              <a:rPr spc="-135" dirty="0"/>
              <a:t> </a:t>
            </a:r>
            <a:r>
              <a:rPr dirty="0"/>
              <a:t>FORMUNUN</a:t>
            </a:r>
            <a:r>
              <a:rPr spc="-114" dirty="0"/>
              <a:t> </a:t>
            </a:r>
            <a:r>
              <a:rPr spc="-10" dirty="0"/>
              <a:t>BÖLÜMLERİ</a:t>
            </a:r>
          </a:p>
        </p:txBody>
      </p:sp>
      <p:sp>
        <p:nvSpPr>
          <p:cNvPr id="4" name="object 4"/>
          <p:cNvSpPr txBox="1"/>
          <p:nvPr/>
        </p:nvSpPr>
        <p:spPr>
          <a:xfrm>
            <a:off x="2346705" y="973760"/>
            <a:ext cx="3571875" cy="5081905"/>
          </a:xfrm>
          <a:prstGeom prst="rect">
            <a:avLst/>
          </a:prstGeom>
        </p:spPr>
        <p:txBody>
          <a:bodyPr vert="horz" wrap="square" lIns="0" tIns="101600" rIns="0" bIns="0" rtlCol="0">
            <a:spAutoFit/>
          </a:bodyPr>
          <a:lstStyle/>
          <a:p>
            <a:pPr marL="12700">
              <a:lnSpc>
                <a:spcPct val="100000"/>
              </a:lnSpc>
              <a:spcBef>
                <a:spcPts val="800"/>
              </a:spcBef>
            </a:pPr>
            <a:r>
              <a:rPr sz="2800" b="1" dirty="0">
                <a:latin typeface="Calibri"/>
                <a:cs typeface="Calibri"/>
              </a:rPr>
              <a:t>Proje</a:t>
            </a:r>
            <a:r>
              <a:rPr sz="2800" b="1" spc="-105" dirty="0">
                <a:latin typeface="Calibri"/>
                <a:cs typeface="Calibri"/>
              </a:rPr>
              <a:t> </a:t>
            </a:r>
            <a:r>
              <a:rPr sz="2800" b="1" spc="-20" dirty="0">
                <a:latin typeface="Calibri"/>
                <a:cs typeface="Calibri"/>
              </a:rPr>
              <a:t>Özeti</a:t>
            </a:r>
            <a:endParaRPr sz="2800">
              <a:latin typeface="Calibri"/>
              <a:cs typeface="Calibri"/>
            </a:endParaRPr>
          </a:p>
          <a:p>
            <a:pPr marL="756285" indent="-286385">
              <a:lnSpc>
                <a:spcPct val="100000"/>
              </a:lnSpc>
              <a:spcBef>
                <a:spcPts val="605"/>
              </a:spcBef>
              <a:buClr>
                <a:srgbClr val="C00000"/>
              </a:buClr>
              <a:buFont typeface="Arial"/>
              <a:buChar char="•"/>
              <a:tabLst>
                <a:tab pos="756285" algn="l"/>
              </a:tabLst>
            </a:pPr>
            <a:r>
              <a:rPr sz="2400" dirty="0">
                <a:latin typeface="Calibri"/>
                <a:cs typeface="Calibri"/>
              </a:rPr>
              <a:t>Proje</a:t>
            </a:r>
            <a:r>
              <a:rPr sz="2400" spc="-60" dirty="0">
                <a:latin typeface="Calibri"/>
                <a:cs typeface="Calibri"/>
              </a:rPr>
              <a:t> </a:t>
            </a:r>
            <a:r>
              <a:rPr sz="2400" dirty="0">
                <a:latin typeface="Calibri"/>
                <a:cs typeface="Calibri"/>
              </a:rPr>
              <a:t>Genel</a:t>
            </a:r>
            <a:r>
              <a:rPr sz="2400" spc="-75" dirty="0">
                <a:latin typeface="Calibri"/>
                <a:cs typeface="Calibri"/>
              </a:rPr>
              <a:t> </a:t>
            </a:r>
            <a:r>
              <a:rPr sz="2400" spc="-10" dirty="0">
                <a:latin typeface="Calibri"/>
                <a:cs typeface="Calibri"/>
              </a:rPr>
              <a:t>Bilgileri</a:t>
            </a:r>
            <a:endParaRPr sz="2400">
              <a:latin typeface="Calibri"/>
              <a:cs typeface="Calibri"/>
            </a:endParaRPr>
          </a:p>
          <a:p>
            <a:pPr marL="756285" indent="-286385">
              <a:lnSpc>
                <a:spcPct val="100000"/>
              </a:lnSpc>
              <a:spcBef>
                <a:spcPts val="575"/>
              </a:spcBef>
              <a:buClr>
                <a:srgbClr val="C00000"/>
              </a:buClr>
              <a:buFont typeface="Arial"/>
              <a:buChar char="•"/>
              <a:tabLst>
                <a:tab pos="756285" algn="l"/>
              </a:tabLst>
            </a:pPr>
            <a:r>
              <a:rPr sz="2400" dirty="0">
                <a:latin typeface="Calibri"/>
                <a:cs typeface="Calibri"/>
              </a:rPr>
              <a:t>Proje</a:t>
            </a:r>
            <a:r>
              <a:rPr sz="2400" spc="-75" dirty="0">
                <a:latin typeface="Calibri"/>
                <a:cs typeface="Calibri"/>
              </a:rPr>
              <a:t> </a:t>
            </a:r>
            <a:r>
              <a:rPr sz="2400" spc="-20" dirty="0">
                <a:latin typeface="Calibri"/>
                <a:cs typeface="Calibri"/>
              </a:rPr>
              <a:t>Özeti</a:t>
            </a:r>
            <a:endParaRPr sz="2400">
              <a:latin typeface="Calibri"/>
              <a:cs typeface="Calibri"/>
            </a:endParaRPr>
          </a:p>
          <a:p>
            <a:pPr marL="12700">
              <a:lnSpc>
                <a:spcPct val="100000"/>
              </a:lnSpc>
              <a:spcBef>
                <a:spcPts val="645"/>
              </a:spcBef>
            </a:pPr>
            <a:r>
              <a:rPr sz="2800" b="1" dirty="0">
                <a:latin typeface="Calibri"/>
                <a:cs typeface="Calibri"/>
              </a:rPr>
              <a:t>Başvuru</a:t>
            </a:r>
            <a:r>
              <a:rPr sz="2800" b="1" spc="-110" dirty="0">
                <a:latin typeface="Calibri"/>
                <a:cs typeface="Calibri"/>
              </a:rPr>
              <a:t> </a:t>
            </a:r>
            <a:r>
              <a:rPr sz="2800" b="1" spc="-10" dirty="0">
                <a:latin typeface="Calibri"/>
                <a:cs typeface="Calibri"/>
              </a:rPr>
              <a:t>Sahibi</a:t>
            </a:r>
            <a:endParaRPr sz="2800">
              <a:latin typeface="Calibri"/>
              <a:cs typeface="Calibri"/>
            </a:endParaRPr>
          </a:p>
          <a:p>
            <a:pPr marL="756285" indent="-286385">
              <a:lnSpc>
                <a:spcPct val="100000"/>
              </a:lnSpc>
              <a:spcBef>
                <a:spcPts val="605"/>
              </a:spcBef>
              <a:buClr>
                <a:srgbClr val="C00000"/>
              </a:buClr>
              <a:buFont typeface="Arial"/>
              <a:buChar char="•"/>
              <a:tabLst>
                <a:tab pos="756285" algn="l"/>
              </a:tabLst>
            </a:pPr>
            <a:r>
              <a:rPr sz="2400" spc="-10" dirty="0">
                <a:latin typeface="Calibri"/>
                <a:cs typeface="Calibri"/>
              </a:rPr>
              <a:t>Kimlik</a:t>
            </a:r>
            <a:endParaRPr sz="2400">
              <a:latin typeface="Calibri"/>
              <a:cs typeface="Calibri"/>
            </a:endParaRPr>
          </a:p>
          <a:p>
            <a:pPr marL="756285" indent="-286385">
              <a:lnSpc>
                <a:spcPct val="100000"/>
              </a:lnSpc>
              <a:spcBef>
                <a:spcPts val="580"/>
              </a:spcBef>
              <a:buClr>
                <a:srgbClr val="C00000"/>
              </a:buClr>
              <a:buFont typeface="Arial"/>
              <a:buChar char="•"/>
              <a:tabLst>
                <a:tab pos="756285" algn="l"/>
              </a:tabLst>
            </a:pPr>
            <a:r>
              <a:rPr sz="2400" dirty="0">
                <a:latin typeface="Calibri"/>
                <a:cs typeface="Calibri"/>
              </a:rPr>
              <a:t>Başvuru</a:t>
            </a:r>
            <a:r>
              <a:rPr sz="2400" spc="-60" dirty="0">
                <a:latin typeface="Calibri"/>
                <a:cs typeface="Calibri"/>
              </a:rPr>
              <a:t> </a:t>
            </a:r>
            <a:r>
              <a:rPr sz="2400" dirty="0">
                <a:latin typeface="Calibri"/>
                <a:cs typeface="Calibri"/>
              </a:rPr>
              <a:t>Sahibi</a:t>
            </a:r>
            <a:r>
              <a:rPr sz="2400" spc="-65" dirty="0">
                <a:latin typeface="Calibri"/>
                <a:cs typeface="Calibri"/>
              </a:rPr>
              <a:t> </a:t>
            </a:r>
            <a:r>
              <a:rPr sz="2400" spc="-10" dirty="0">
                <a:latin typeface="Calibri"/>
                <a:cs typeface="Calibri"/>
              </a:rPr>
              <a:t>Bilgileri</a:t>
            </a:r>
            <a:endParaRPr sz="2400">
              <a:latin typeface="Calibri"/>
              <a:cs typeface="Calibri"/>
            </a:endParaRPr>
          </a:p>
          <a:p>
            <a:pPr marL="756285" indent="-286385">
              <a:lnSpc>
                <a:spcPct val="100000"/>
              </a:lnSpc>
              <a:spcBef>
                <a:spcPts val="575"/>
              </a:spcBef>
              <a:buClr>
                <a:srgbClr val="C00000"/>
              </a:buClr>
              <a:buFont typeface="Arial"/>
              <a:buChar char="•"/>
              <a:tabLst>
                <a:tab pos="756285" algn="l"/>
              </a:tabLst>
            </a:pPr>
            <a:r>
              <a:rPr sz="2400" spc="-10" dirty="0">
                <a:latin typeface="Calibri"/>
                <a:cs typeface="Calibri"/>
              </a:rPr>
              <a:t>Kaynak</a:t>
            </a:r>
            <a:endParaRPr sz="2400">
              <a:latin typeface="Calibri"/>
              <a:cs typeface="Calibri"/>
            </a:endParaRPr>
          </a:p>
          <a:p>
            <a:pPr marL="756285" indent="-286385">
              <a:lnSpc>
                <a:spcPct val="100000"/>
              </a:lnSpc>
              <a:spcBef>
                <a:spcPts val="575"/>
              </a:spcBef>
              <a:buClr>
                <a:srgbClr val="C00000"/>
              </a:buClr>
              <a:buFont typeface="Arial"/>
              <a:buChar char="•"/>
              <a:tabLst>
                <a:tab pos="756285" algn="l"/>
              </a:tabLst>
            </a:pPr>
            <a:r>
              <a:rPr sz="2400" dirty="0">
                <a:latin typeface="Calibri"/>
                <a:cs typeface="Calibri"/>
              </a:rPr>
              <a:t>Benzer</a:t>
            </a:r>
            <a:r>
              <a:rPr sz="2400" spc="-85" dirty="0">
                <a:latin typeface="Calibri"/>
                <a:cs typeface="Calibri"/>
              </a:rPr>
              <a:t> </a:t>
            </a:r>
            <a:r>
              <a:rPr sz="2400" dirty="0">
                <a:latin typeface="Calibri"/>
                <a:cs typeface="Calibri"/>
              </a:rPr>
              <a:t>Proje</a:t>
            </a:r>
            <a:r>
              <a:rPr sz="2400" spc="-85" dirty="0">
                <a:latin typeface="Calibri"/>
                <a:cs typeface="Calibri"/>
              </a:rPr>
              <a:t> </a:t>
            </a:r>
            <a:r>
              <a:rPr sz="2400" spc="-10" dirty="0">
                <a:latin typeface="Calibri"/>
                <a:cs typeface="Calibri"/>
              </a:rPr>
              <a:t>Tecrübesi</a:t>
            </a:r>
            <a:endParaRPr sz="2400">
              <a:latin typeface="Calibri"/>
              <a:cs typeface="Calibri"/>
            </a:endParaRPr>
          </a:p>
          <a:p>
            <a:pPr marL="756285" indent="-286385">
              <a:lnSpc>
                <a:spcPct val="100000"/>
              </a:lnSpc>
              <a:spcBef>
                <a:spcPts val="580"/>
              </a:spcBef>
              <a:buClr>
                <a:srgbClr val="C00000"/>
              </a:buClr>
              <a:buFont typeface="Arial"/>
              <a:buChar char="•"/>
              <a:tabLst>
                <a:tab pos="756285" algn="l"/>
              </a:tabLst>
            </a:pPr>
            <a:r>
              <a:rPr sz="2400" dirty="0">
                <a:latin typeface="Calibri"/>
                <a:cs typeface="Calibri"/>
              </a:rPr>
              <a:t>Diğer</a:t>
            </a:r>
            <a:r>
              <a:rPr sz="2400" spc="-60" dirty="0">
                <a:latin typeface="Calibri"/>
                <a:cs typeface="Calibri"/>
              </a:rPr>
              <a:t> </a:t>
            </a:r>
            <a:r>
              <a:rPr sz="2400" spc="-10" dirty="0">
                <a:latin typeface="Calibri"/>
                <a:cs typeface="Calibri"/>
              </a:rPr>
              <a:t>Başvurular</a:t>
            </a:r>
            <a:endParaRPr sz="2400">
              <a:latin typeface="Calibri"/>
              <a:cs typeface="Calibri"/>
            </a:endParaRPr>
          </a:p>
          <a:p>
            <a:pPr marL="12700">
              <a:lnSpc>
                <a:spcPct val="100000"/>
              </a:lnSpc>
              <a:spcBef>
                <a:spcPts val="640"/>
              </a:spcBef>
            </a:pPr>
            <a:r>
              <a:rPr sz="2800" b="1" dirty="0">
                <a:latin typeface="Calibri"/>
                <a:cs typeface="Calibri"/>
              </a:rPr>
              <a:t>Ortak</a:t>
            </a:r>
            <a:r>
              <a:rPr sz="2800" b="1" spc="-60" dirty="0">
                <a:latin typeface="Calibri"/>
                <a:cs typeface="Calibri"/>
              </a:rPr>
              <a:t> </a:t>
            </a:r>
            <a:r>
              <a:rPr sz="2800" b="1" dirty="0">
                <a:latin typeface="Calibri"/>
                <a:cs typeface="Calibri"/>
              </a:rPr>
              <a:t>ve</a:t>
            </a:r>
            <a:r>
              <a:rPr sz="2800" b="1" spc="-65" dirty="0">
                <a:latin typeface="Calibri"/>
                <a:cs typeface="Calibri"/>
              </a:rPr>
              <a:t> </a:t>
            </a:r>
            <a:r>
              <a:rPr sz="2800" b="1" spc="-10" dirty="0">
                <a:latin typeface="Calibri"/>
                <a:cs typeface="Calibri"/>
              </a:rPr>
              <a:t>İştirakçiler</a:t>
            </a:r>
            <a:endParaRPr sz="2800">
              <a:latin typeface="Calibri"/>
              <a:cs typeface="Calibri"/>
            </a:endParaRPr>
          </a:p>
          <a:p>
            <a:pPr marL="756285" indent="-286385">
              <a:lnSpc>
                <a:spcPct val="100000"/>
              </a:lnSpc>
              <a:spcBef>
                <a:spcPts val="610"/>
              </a:spcBef>
              <a:buClr>
                <a:srgbClr val="C00000"/>
              </a:buClr>
              <a:buFont typeface="Arial"/>
              <a:buChar char="•"/>
              <a:tabLst>
                <a:tab pos="756285" algn="l"/>
              </a:tabLst>
            </a:pPr>
            <a:r>
              <a:rPr sz="2400" dirty="0">
                <a:latin typeface="Calibri"/>
                <a:cs typeface="Calibri"/>
              </a:rPr>
              <a:t>Ortak</a:t>
            </a:r>
            <a:r>
              <a:rPr sz="2400" spc="-60" dirty="0">
                <a:latin typeface="Calibri"/>
                <a:cs typeface="Calibri"/>
              </a:rPr>
              <a:t> </a:t>
            </a:r>
            <a:r>
              <a:rPr sz="2400" dirty="0">
                <a:latin typeface="Calibri"/>
                <a:cs typeface="Calibri"/>
              </a:rPr>
              <a:t>ve</a:t>
            </a:r>
            <a:r>
              <a:rPr sz="2400" spc="-45" dirty="0">
                <a:latin typeface="Calibri"/>
                <a:cs typeface="Calibri"/>
              </a:rPr>
              <a:t> </a:t>
            </a:r>
            <a:r>
              <a:rPr sz="2400" spc="-10" dirty="0">
                <a:latin typeface="Calibri"/>
                <a:cs typeface="Calibri"/>
              </a:rPr>
              <a:t>İştirakçiler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2" name="object 12"/>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3898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70" dirty="0">
                <a:solidFill>
                  <a:srgbClr val="7E7E7E"/>
                </a:solidFill>
                <a:latin typeface="Calibri"/>
                <a:cs typeface="Calibri"/>
              </a:rPr>
              <a:t> </a:t>
            </a:r>
            <a:r>
              <a:rPr sz="1600" b="1" dirty="0">
                <a:solidFill>
                  <a:srgbClr val="7E7E7E"/>
                </a:solidFill>
                <a:latin typeface="Calibri"/>
                <a:cs typeface="Calibri"/>
              </a:rPr>
              <a:t>FORMU</a:t>
            </a:r>
            <a:r>
              <a:rPr sz="1600" b="1" spc="-55" dirty="0">
                <a:solidFill>
                  <a:srgbClr val="7E7E7E"/>
                </a:solidFill>
                <a:latin typeface="Calibri"/>
                <a:cs typeface="Calibri"/>
              </a:rPr>
              <a:t> </a:t>
            </a:r>
            <a:r>
              <a:rPr sz="1600" b="1" spc="-20" dirty="0">
                <a:solidFill>
                  <a:srgbClr val="7E7E7E"/>
                </a:solidFill>
                <a:latin typeface="Calibri"/>
                <a:cs typeface="Calibri"/>
              </a:rPr>
              <a:t>EK_A</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BAŞVURU</a:t>
            </a:r>
            <a:r>
              <a:rPr spc="-135" dirty="0"/>
              <a:t> </a:t>
            </a:r>
            <a:r>
              <a:rPr dirty="0"/>
              <a:t>FORMUNUN</a:t>
            </a:r>
            <a:r>
              <a:rPr spc="-114" dirty="0"/>
              <a:t> </a:t>
            </a:r>
            <a:r>
              <a:rPr spc="-10" dirty="0"/>
              <a:t>BÖLÜMLERİ</a:t>
            </a:r>
          </a:p>
        </p:txBody>
      </p:sp>
      <p:sp>
        <p:nvSpPr>
          <p:cNvPr id="4" name="object 4"/>
          <p:cNvSpPr txBox="1"/>
          <p:nvPr/>
        </p:nvSpPr>
        <p:spPr>
          <a:xfrm>
            <a:off x="2130932" y="1040725"/>
            <a:ext cx="4771390" cy="5083175"/>
          </a:xfrm>
          <a:prstGeom prst="rect">
            <a:avLst/>
          </a:prstGeom>
        </p:spPr>
        <p:txBody>
          <a:bodyPr vert="horz" wrap="square" lIns="0" tIns="106680" rIns="0" bIns="0" rtlCol="0">
            <a:spAutoFit/>
          </a:bodyPr>
          <a:lstStyle/>
          <a:p>
            <a:pPr marL="12700">
              <a:lnSpc>
                <a:spcPct val="100000"/>
              </a:lnSpc>
              <a:spcBef>
                <a:spcPts val="840"/>
              </a:spcBef>
            </a:pPr>
            <a:r>
              <a:rPr sz="2800" b="1" dirty="0">
                <a:latin typeface="Calibri"/>
                <a:cs typeface="Calibri"/>
              </a:rPr>
              <a:t>Proje</a:t>
            </a:r>
            <a:r>
              <a:rPr sz="2800" b="1" spc="-105" dirty="0">
                <a:latin typeface="Calibri"/>
                <a:cs typeface="Calibri"/>
              </a:rPr>
              <a:t> </a:t>
            </a:r>
            <a:r>
              <a:rPr sz="2800" b="1" spc="-10" dirty="0">
                <a:latin typeface="Calibri"/>
                <a:cs typeface="Calibri"/>
              </a:rPr>
              <a:t>Ayrıntısı</a:t>
            </a:r>
            <a:endParaRPr sz="2800">
              <a:latin typeface="Calibri"/>
              <a:cs typeface="Calibri"/>
            </a:endParaRPr>
          </a:p>
          <a:p>
            <a:pPr marL="756285" indent="-286385">
              <a:lnSpc>
                <a:spcPct val="100000"/>
              </a:lnSpc>
              <a:spcBef>
                <a:spcPts val="535"/>
              </a:spcBef>
              <a:buClr>
                <a:srgbClr val="C00000"/>
              </a:buClr>
              <a:buFont typeface="Arial"/>
              <a:buChar char="•"/>
              <a:tabLst>
                <a:tab pos="756285" algn="l"/>
              </a:tabLst>
            </a:pPr>
            <a:r>
              <a:rPr sz="2000" dirty="0">
                <a:latin typeface="Calibri"/>
                <a:cs typeface="Calibri"/>
              </a:rPr>
              <a:t>Amaç</a:t>
            </a:r>
            <a:r>
              <a:rPr sz="2000" spc="-45" dirty="0">
                <a:latin typeface="Calibri"/>
                <a:cs typeface="Calibri"/>
              </a:rPr>
              <a:t> </a:t>
            </a:r>
            <a:r>
              <a:rPr sz="2000" dirty="0">
                <a:latin typeface="Calibri"/>
                <a:cs typeface="Calibri"/>
              </a:rPr>
              <a:t>ve</a:t>
            </a:r>
            <a:r>
              <a:rPr sz="2000" spc="-45" dirty="0">
                <a:latin typeface="Calibri"/>
                <a:cs typeface="Calibri"/>
              </a:rPr>
              <a:t> </a:t>
            </a:r>
            <a:r>
              <a:rPr sz="2000" spc="-10" dirty="0">
                <a:latin typeface="Calibri"/>
                <a:cs typeface="Calibri"/>
              </a:rPr>
              <a:t>Gerekçelendirme</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spc="-10" dirty="0">
                <a:latin typeface="Calibri"/>
                <a:cs typeface="Calibri"/>
              </a:rPr>
              <a:t>Faaliyet</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spc="-10" dirty="0">
                <a:latin typeface="Calibri"/>
                <a:cs typeface="Calibri"/>
              </a:rPr>
              <a:t>Yöntem</a:t>
            </a:r>
            <a:endParaRPr sz="2000">
              <a:latin typeface="Calibri"/>
              <a:cs typeface="Calibri"/>
            </a:endParaRPr>
          </a:p>
          <a:p>
            <a:pPr marL="756285" indent="-286385">
              <a:lnSpc>
                <a:spcPct val="100000"/>
              </a:lnSpc>
              <a:spcBef>
                <a:spcPts val="484"/>
              </a:spcBef>
              <a:buClr>
                <a:srgbClr val="C00000"/>
              </a:buClr>
              <a:buFont typeface="Arial"/>
              <a:buChar char="•"/>
              <a:tabLst>
                <a:tab pos="756285" algn="l"/>
              </a:tabLst>
            </a:pPr>
            <a:r>
              <a:rPr sz="2000" spc="-10" dirty="0">
                <a:latin typeface="Calibri"/>
                <a:cs typeface="Calibri"/>
              </a:rPr>
              <a:t>Performans</a:t>
            </a:r>
            <a:r>
              <a:rPr sz="2000" spc="-80" dirty="0">
                <a:latin typeface="Calibri"/>
                <a:cs typeface="Calibri"/>
              </a:rPr>
              <a:t> </a:t>
            </a:r>
            <a:r>
              <a:rPr sz="2000" spc="-10" dirty="0">
                <a:latin typeface="Calibri"/>
                <a:cs typeface="Calibri"/>
              </a:rPr>
              <a:t>Göstergeleri</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dirty="0">
                <a:latin typeface="Calibri"/>
                <a:cs typeface="Calibri"/>
              </a:rPr>
              <a:t>Beklenen</a:t>
            </a:r>
            <a:r>
              <a:rPr sz="2000" spc="-60" dirty="0">
                <a:latin typeface="Calibri"/>
                <a:cs typeface="Calibri"/>
              </a:rPr>
              <a:t> </a:t>
            </a:r>
            <a:r>
              <a:rPr sz="2000" spc="-10" dirty="0">
                <a:latin typeface="Calibri"/>
                <a:cs typeface="Calibri"/>
              </a:rPr>
              <a:t>Sonuçlar</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dirty="0">
                <a:latin typeface="Calibri"/>
                <a:cs typeface="Calibri"/>
              </a:rPr>
              <a:t>Mantıksal</a:t>
            </a:r>
            <a:r>
              <a:rPr sz="2000" spc="-90" dirty="0">
                <a:latin typeface="Calibri"/>
                <a:cs typeface="Calibri"/>
              </a:rPr>
              <a:t> </a:t>
            </a:r>
            <a:r>
              <a:rPr sz="2000" spc="-10" dirty="0">
                <a:latin typeface="Calibri"/>
                <a:cs typeface="Calibri"/>
              </a:rPr>
              <a:t>Çerçeve</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spc="-10" dirty="0">
                <a:latin typeface="Calibri"/>
                <a:cs typeface="Calibri"/>
              </a:rPr>
              <a:t>Bütçe</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dirty="0">
                <a:latin typeface="Calibri"/>
                <a:cs typeface="Calibri"/>
              </a:rPr>
              <a:t>Beklenen</a:t>
            </a:r>
            <a:r>
              <a:rPr sz="2000" spc="-20" dirty="0">
                <a:latin typeface="Calibri"/>
                <a:cs typeface="Calibri"/>
              </a:rPr>
              <a:t> </a:t>
            </a:r>
            <a:r>
              <a:rPr sz="2000" dirty="0">
                <a:latin typeface="Calibri"/>
                <a:cs typeface="Calibri"/>
              </a:rPr>
              <a:t>Finansman</a:t>
            </a:r>
            <a:r>
              <a:rPr sz="2000" spc="-20" dirty="0">
                <a:latin typeface="Calibri"/>
                <a:cs typeface="Calibri"/>
              </a:rPr>
              <a:t> </a:t>
            </a:r>
            <a:r>
              <a:rPr sz="2000" spc="-10" dirty="0">
                <a:latin typeface="Calibri"/>
                <a:cs typeface="Calibri"/>
              </a:rPr>
              <a:t>Kaynakları</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spc="-10" dirty="0">
                <a:latin typeface="Calibri"/>
                <a:cs typeface="Calibri"/>
              </a:rPr>
              <a:t>Destekleyici</a:t>
            </a:r>
            <a:r>
              <a:rPr sz="2000" spc="-25" dirty="0">
                <a:latin typeface="Calibri"/>
                <a:cs typeface="Calibri"/>
              </a:rPr>
              <a:t> </a:t>
            </a:r>
            <a:r>
              <a:rPr sz="2000" spc="-10" dirty="0">
                <a:latin typeface="Calibri"/>
                <a:cs typeface="Calibri"/>
              </a:rPr>
              <a:t>Belgeler</a:t>
            </a:r>
            <a:endParaRPr sz="2000">
              <a:latin typeface="Calibri"/>
              <a:cs typeface="Calibri"/>
            </a:endParaRPr>
          </a:p>
          <a:p>
            <a:pPr marL="756285" indent="-286385">
              <a:lnSpc>
                <a:spcPct val="100000"/>
              </a:lnSpc>
              <a:spcBef>
                <a:spcPts val="480"/>
              </a:spcBef>
              <a:buClr>
                <a:srgbClr val="C00000"/>
              </a:buClr>
              <a:buFont typeface="Arial"/>
              <a:buChar char="•"/>
              <a:tabLst>
                <a:tab pos="756285" algn="l"/>
              </a:tabLst>
            </a:pPr>
            <a:r>
              <a:rPr sz="2000" dirty="0">
                <a:latin typeface="Calibri"/>
                <a:cs typeface="Calibri"/>
              </a:rPr>
              <a:t>Kilit</a:t>
            </a:r>
            <a:r>
              <a:rPr sz="2000" spc="-75" dirty="0">
                <a:latin typeface="Calibri"/>
                <a:cs typeface="Calibri"/>
              </a:rPr>
              <a:t> </a:t>
            </a:r>
            <a:r>
              <a:rPr sz="2000" dirty="0">
                <a:latin typeface="Calibri"/>
                <a:cs typeface="Calibri"/>
              </a:rPr>
              <a:t>Personel</a:t>
            </a:r>
            <a:r>
              <a:rPr sz="2000" spc="-70" dirty="0">
                <a:latin typeface="Calibri"/>
                <a:cs typeface="Calibri"/>
              </a:rPr>
              <a:t> </a:t>
            </a:r>
            <a:r>
              <a:rPr sz="2000" spc="-10" dirty="0">
                <a:latin typeface="Calibri"/>
                <a:cs typeface="Calibri"/>
              </a:rPr>
              <a:t>Özgeçmişi</a:t>
            </a:r>
            <a:endParaRPr sz="2000">
              <a:latin typeface="Calibri"/>
              <a:cs typeface="Calibri"/>
            </a:endParaRPr>
          </a:p>
          <a:p>
            <a:pPr marL="756285" indent="-286385">
              <a:lnSpc>
                <a:spcPct val="100000"/>
              </a:lnSpc>
              <a:spcBef>
                <a:spcPts val="484"/>
              </a:spcBef>
              <a:buClr>
                <a:srgbClr val="C00000"/>
              </a:buClr>
              <a:buFont typeface="Arial"/>
              <a:buChar char="•"/>
              <a:tabLst>
                <a:tab pos="756285" algn="l"/>
              </a:tabLst>
            </a:pPr>
            <a:r>
              <a:rPr sz="2000" spc="-10" dirty="0">
                <a:latin typeface="Calibri"/>
                <a:cs typeface="Calibri"/>
              </a:rPr>
              <a:t>Diğer</a:t>
            </a:r>
            <a:endParaRPr sz="2000">
              <a:latin typeface="Calibri"/>
              <a:cs typeface="Calibri"/>
            </a:endParaRPr>
          </a:p>
          <a:p>
            <a:pPr marL="12700">
              <a:lnSpc>
                <a:spcPct val="100000"/>
              </a:lnSpc>
              <a:spcBef>
                <a:spcPts val="615"/>
              </a:spcBef>
            </a:pPr>
            <a:r>
              <a:rPr sz="2800" b="1" dirty="0">
                <a:latin typeface="Calibri"/>
                <a:cs typeface="Calibri"/>
              </a:rPr>
              <a:t>Başvuruyu</a:t>
            </a:r>
            <a:r>
              <a:rPr sz="2800" b="1" spc="-80" dirty="0">
                <a:latin typeface="Calibri"/>
                <a:cs typeface="Calibri"/>
              </a:rPr>
              <a:t> </a:t>
            </a:r>
            <a:r>
              <a:rPr sz="2800" b="1" dirty="0">
                <a:latin typeface="Calibri"/>
                <a:cs typeface="Calibri"/>
              </a:rPr>
              <a:t>Kontrol</a:t>
            </a:r>
            <a:r>
              <a:rPr sz="2800" b="1" spc="-75" dirty="0">
                <a:latin typeface="Calibri"/>
                <a:cs typeface="Calibri"/>
              </a:rPr>
              <a:t> </a:t>
            </a:r>
            <a:r>
              <a:rPr sz="2800" b="1" dirty="0">
                <a:latin typeface="Calibri"/>
                <a:cs typeface="Calibri"/>
              </a:rPr>
              <a:t>Et</a:t>
            </a:r>
            <a:r>
              <a:rPr sz="2800" b="1" spc="-95" dirty="0">
                <a:latin typeface="Calibri"/>
                <a:cs typeface="Calibri"/>
              </a:rPr>
              <a:t> </a:t>
            </a:r>
            <a:r>
              <a:rPr sz="2800" b="1" dirty="0">
                <a:latin typeface="Calibri"/>
                <a:cs typeface="Calibri"/>
              </a:rPr>
              <a:t>/</a:t>
            </a:r>
            <a:r>
              <a:rPr sz="2800" b="1" spc="-95" dirty="0">
                <a:latin typeface="Calibri"/>
                <a:cs typeface="Calibri"/>
              </a:rPr>
              <a:t> </a:t>
            </a:r>
            <a:r>
              <a:rPr sz="2800" b="1" spc="-10" dirty="0">
                <a:latin typeface="Calibri"/>
                <a:cs typeface="Calibri"/>
              </a:rPr>
              <a:t>Tamamla</a:t>
            </a:r>
            <a:endParaRPr sz="28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2" name="object 12"/>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22059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85" dirty="0">
                <a:solidFill>
                  <a:srgbClr val="7E7E7E"/>
                </a:solidFill>
                <a:latin typeface="Calibri"/>
                <a:cs typeface="Calibri"/>
              </a:rPr>
              <a:t> </a:t>
            </a:r>
            <a:r>
              <a:rPr sz="1600" b="1" spc="-10" dirty="0">
                <a:solidFill>
                  <a:srgbClr val="7E7E7E"/>
                </a:solidFill>
                <a:latin typeface="Calibri"/>
                <a:cs typeface="Calibri"/>
              </a:rPr>
              <a:t>DOKÜMANLARI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TEMEL</a:t>
            </a:r>
            <a:r>
              <a:rPr spc="-90" dirty="0"/>
              <a:t> </a:t>
            </a:r>
            <a:r>
              <a:rPr dirty="0"/>
              <a:t>BAŞVURU</a:t>
            </a:r>
            <a:r>
              <a:rPr spc="-95" dirty="0"/>
              <a:t> </a:t>
            </a:r>
            <a:r>
              <a:rPr spc="-10" dirty="0"/>
              <a:t>DOKÜMANLARI</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0" y="1268806"/>
            <a:ext cx="9143999" cy="4911598"/>
          </a:xfrm>
          <a:prstGeom prst="rect">
            <a:avLst/>
          </a:prstGeom>
        </p:spPr>
      </p:pic>
      <p:sp>
        <p:nvSpPr>
          <p:cNvPr id="10" name="object 10"/>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15551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85" dirty="0">
                <a:solidFill>
                  <a:srgbClr val="7E7E7E"/>
                </a:solidFill>
                <a:latin typeface="Calibri"/>
                <a:cs typeface="Calibri"/>
              </a:rPr>
              <a:t> </a:t>
            </a:r>
            <a:r>
              <a:rPr sz="1600" b="1" spc="-10" dirty="0">
                <a:solidFill>
                  <a:srgbClr val="7E7E7E"/>
                </a:solidFill>
                <a:latin typeface="Calibri"/>
                <a:cs typeface="Calibri"/>
              </a:rPr>
              <a:t>FORMU</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spc="-65" dirty="0"/>
              <a:t>KAYS-</a:t>
            </a:r>
            <a:r>
              <a:rPr dirty="0"/>
              <a:t>PFD</a:t>
            </a:r>
            <a:r>
              <a:rPr spc="-40" dirty="0"/>
              <a:t> </a:t>
            </a:r>
            <a:r>
              <a:rPr dirty="0"/>
              <a:t>‘YE</a:t>
            </a:r>
            <a:r>
              <a:rPr spc="-40" dirty="0"/>
              <a:t> </a:t>
            </a:r>
            <a:r>
              <a:rPr dirty="0"/>
              <a:t>PROJE</a:t>
            </a:r>
            <a:r>
              <a:rPr spc="-45" dirty="0"/>
              <a:t> </a:t>
            </a:r>
            <a:r>
              <a:rPr dirty="0"/>
              <a:t>TEKLİF</a:t>
            </a:r>
            <a:r>
              <a:rPr spc="-25" dirty="0"/>
              <a:t> </a:t>
            </a:r>
            <a:r>
              <a:rPr spc="-10" dirty="0"/>
              <a:t>GİRİŞİ</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323532" y="1297139"/>
            <a:ext cx="8340725" cy="4580128"/>
          </a:xfrm>
          <a:prstGeom prst="rect">
            <a:avLst/>
          </a:prstGeom>
        </p:spPr>
      </p:pic>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2" name="object 12"/>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15551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85" dirty="0">
                <a:solidFill>
                  <a:srgbClr val="7E7E7E"/>
                </a:solidFill>
                <a:latin typeface="Calibri"/>
                <a:cs typeface="Calibri"/>
              </a:rPr>
              <a:t> </a:t>
            </a:r>
            <a:r>
              <a:rPr sz="1600" b="1" spc="-10" dirty="0">
                <a:solidFill>
                  <a:srgbClr val="7E7E7E"/>
                </a:solidFill>
                <a:latin typeface="Calibri"/>
                <a:cs typeface="Calibri"/>
              </a:rPr>
              <a:t>FORMU</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spc="-65" dirty="0"/>
              <a:t>KAYS-</a:t>
            </a:r>
            <a:r>
              <a:rPr dirty="0"/>
              <a:t>PFD</a:t>
            </a:r>
            <a:r>
              <a:rPr spc="-40" dirty="0"/>
              <a:t> </a:t>
            </a:r>
            <a:r>
              <a:rPr dirty="0"/>
              <a:t>‘YE</a:t>
            </a:r>
            <a:r>
              <a:rPr spc="-40" dirty="0"/>
              <a:t> </a:t>
            </a:r>
            <a:r>
              <a:rPr dirty="0"/>
              <a:t>PROJE</a:t>
            </a:r>
            <a:r>
              <a:rPr spc="-45" dirty="0"/>
              <a:t> </a:t>
            </a:r>
            <a:r>
              <a:rPr dirty="0"/>
              <a:t>TEKLİF</a:t>
            </a:r>
            <a:r>
              <a:rPr spc="-25" dirty="0"/>
              <a:t> </a:t>
            </a:r>
            <a:r>
              <a:rPr spc="-10" dirty="0"/>
              <a:t>GİRİŞİ</a:t>
            </a:r>
          </a:p>
        </p:txBody>
      </p:sp>
      <p:grpSp>
        <p:nvGrpSpPr>
          <p:cNvPr id="4" name="object 4"/>
          <p:cNvGrpSpPr/>
          <p:nvPr/>
        </p:nvGrpSpPr>
        <p:grpSpPr>
          <a:xfrm>
            <a:off x="251523" y="1288262"/>
            <a:ext cx="8685530" cy="5384165"/>
            <a:chOff x="251523" y="1288262"/>
            <a:chExt cx="8685530" cy="5384165"/>
          </a:xfrm>
        </p:grpSpPr>
        <p:sp>
          <p:nvSpPr>
            <p:cNvPr id="5" name="object 5"/>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pic>
          <p:nvPicPr>
            <p:cNvPr id="8" name="object 8"/>
            <p:cNvPicPr/>
            <p:nvPr/>
          </p:nvPicPr>
          <p:blipFill>
            <a:blip r:embed="rId2" cstate="print"/>
            <a:stretch>
              <a:fillRect/>
            </a:stretch>
          </p:blipFill>
          <p:spPr>
            <a:xfrm>
              <a:off x="251523" y="1288262"/>
              <a:ext cx="8209026" cy="5336413"/>
            </a:xfrm>
            <a:prstGeom prst="rect">
              <a:avLst/>
            </a:prstGeom>
          </p:spPr>
        </p:pic>
        <p:pic>
          <p:nvPicPr>
            <p:cNvPr id="9" name="object 9"/>
            <p:cNvPicPr/>
            <p:nvPr/>
          </p:nvPicPr>
          <p:blipFill>
            <a:blip r:embed="rId3" cstate="print"/>
            <a:stretch>
              <a:fillRect/>
            </a:stretch>
          </p:blipFill>
          <p:spPr>
            <a:xfrm>
              <a:off x="2280158" y="1288288"/>
              <a:ext cx="6656578" cy="3788029"/>
            </a:xfrm>
            <a:prstGeom prst="rect">
              <a:avLst/>
            </a:prstGeom>
          </p:spPr>
        </p:pic>
      </p:gr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15551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BAŞVURU</a:t>
            </a:r>
            <a:r>
              <a:rPr sz="1600" b="1" spc="-85" dirty="0">
                <a:solidFill>
                  <a:srgbClr val="7E7E7E"/>
                </a:solidFill>
                <a:latin typeface="Calibri"/>
                <a:cs typeface="Calibri"/>
              </a:rPr>
              <a:t> </a:t>
            </a:r>
            <a:r>
              <a:rPr sz="1600" b="1" spc="-10" dirty="0">
                <a:solidFill>
                  <a:srgbClr val="7E7E7E"/>
                </a:solidFill>
                <a:latin typeface="Calibri"/>
                <a:cs typeface="Calibri"/>
              </a:rPr>
              <a:t>FORMU</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spc="-65" dirty="0"/>
              <a:t>KAYS-</a:t>
            </a:r>
            <a:r>
              <a:rPr dirty="0"/>
              <a:t>PFD</a:t>
            </a:r>
            <a:r>
              <a:rPr spc="-40" dirty="0"/>
              <a:t> </a:t>
            </a:r>
            <a:r>
              <a:rPr dirty="0"/>
              <a:t>‘YE</a:t>
            </a:r>
            <a:r>
              <a:rPr spc="-40" dirty="0"/>
              <a:t> </a:t>
            </a:r>
            <a:r>
              <a:rPr dirty="0"/>
              <a:t>PROJE</a:t>
            </a:r>
            <a:r>
              <a:rPr spc="-45" dirty="0"/>
              <a:t> </a:t>
            </a:r>
            <a:r>
              <a:rPr dirty="0"/>
              <a:t>TEKLİF</a:t>
            </a:r>
            <a:r>
              <a:rPr spc="-25" dirty="0"/>
              <a:t> </a:t>
            </a:r>
            <a:r>
              <a:rPr spc="-10" dirty="0"/>
              <a:t>GİRİŞİ</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07504" y="1556854"/>
            <a:ext cx="8897493" cy="4536440"/>
          </a:xfrm>
          <a:prstGeom prst="rect">
            <a:avLst/>
          </a:prstGeom>
        </p:spPr>
      </p:pic>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2" name="object 12"/>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0716" y="166089"/>
            <a:ext cx="6529070" cy="3556635"/>
          </a:xfrm>
          <a:prstGeom prst="rect">
            <a:avLst/>
          </a:prstGeom>
        </p:spPr>
        <p:txBody>
          <a:bodyPr vert="horz" wrap="square" lIns="0" tIns="71755" rIns="0" bIns="0" rtlCol="0">
            <a:spAutoFit/>
          </a:bodyPr>
          <a:lstStyle/>
          <a:p>
            <a:pPr marL="372110">
              <a:lnSpc>
                <a:spcPct val="100000"/>
              </a:lnSpc>
              <a:spcBef>
                <a:spcPts val="56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a:p>
            <a:pPr marL="372110">
              <a:lnSpc>
                <a:spcPct val="100000"/>
              </a:lnSpc>
              <a:spcBef>
                <a:spcPts val="730"/>
              </a:spcBef>
            </a:pPr>
            <a:r>
              <a:rPr sz="2500" b="1" dirty="0">
                <a:solidFill>
                  <a:srgbClr val="C00000"/>
                </a:solidFill>
                <a:latin typeface="Calibri"/>
                <a:cs typeface="Calibri"/>
              </a:rPr>
              <a:t>PROJE</a:t>
            </a:r>
            <a:r>
              <a:rPr sz="2500" b="1" spc="-50" dirty="0">
                <a:solidFill>
                  <a:srgbClr val="C00000"/>
                </a:solidFill>
                <a:latin typeface="Calibri"/>
                <a:cs typeface="Calibri"/>
              </a:rPr>
              <a:t> </a:t>
            </a:r>
            <a:r>
              <a:rPr sz="2500" b="1" spc="-40" dirty="0">
                <a:solidFill>
                  <a:srgbClr val="C00000"/>
                </a:solidFill>
                <a:latin typeface="Calibri"/>
                <a:cs typeface="Calibri"/>
              </a:rPr>
              <a:t>AYRINTISI-</a:t>
            </a:r>
            <a:r>
              <a:rPr sz="2500" b="1" dirty="0">
                <a:solidFill>
                  <a:srgbClr val="C00000"/>
                </a:solidFill>
                <a:latin typeface="Calibri"/>
                <a:cs typeface="Calibri"/>
              </a:rPr>
              <a:t>AMAÇ</a:t>
            </a:r>
            <a:r>
              <a:rPr sz="2500" b="1" spc="-15" dirty="0">
                <a:solidFill>
                  <a:srgbClr val="C00000"/>
                </a:solidFill>
                <a:latin typeface="Calibri"/>
                <a:cs typeface="Calibri"/>
              </a:rPr>
              <a:t> </a:t>
            </a:r>
            <a:r>
              <a:rPr sz="2500" b="1" dirty="0">
                <a:solidFill>
                  <a:srgbClr val="C00000"/>
                </a:solidFill>
                <a:latin typeface="Calibri"/>
                <a:cs typeface="Calibri"/>
              </a:rPr>
              <a:t>VE</a:t>
            </a:r>
            <a:r>
              <a:rPr sz="2500" b="1" spc="-50" dirty="0">
                <a:solidFill>
                  <a:srgbClr val="C00000"/>
                </a:solidFill>
                <a:latin typeface="Calibri"/>
                <a:cs typeface="Calibri"/>
              </a:rPr>
              <a:t> </a:t>
            </a:r>
            <a:r>
              <a:rPr sz="2500" b="1" spc="-10" dirty="0">
                <a:solidFill>
                  <a:srgbClr val="C00000"/>
                </a:solidFill>
                <a:latin typeface="Calibri"/>
                <a:cs typeface="Calibri"/>
              </a:rPr>
              <a:t>GEREKÇELENDİRME</a:t>
            </a:r>
            <a:endParaRPr sz="2500" dirty="0">
              <a:latin typeface="Calibri"/>
              <a:cs typeface="Calibri"/>
            </a:endParaRPr>
          </a:p>
          <a:p>
            <a:pPr>
              <a:lnSpc>
                <a:spcPct val="100000"/>
              </a:lnSpc>
              <a:spcBef>
                <a:spcPts val="2070"/>
              </a:spcBef>
            </a:pPr>
            <a:endParaRPr sz="2500" dirty="0">
              <a:latin typeface="Calibri"/>
              <a:cs typeface="Calibri"/>
            </a:endParaRPr>
          </a:p>
          <a:p>
            <a:pPr marL="354965" indent="-342265">
              <a:lnSpc>
                <a:spcPct val="100000"/>
              </a:lnSpc>
              <a:buClr>
                <a:srgbClr val="C00000"/>
              </a:buClr>
              <a:buFont typeface="Arial"/>
              <a:buChar char="•"/>
              <a:tabLst>
                <a:tab pos="354965" algn="l"/>
              </a:tabLst>
            </a:pPr>
            <a:r>
              <a:rPr sz="3000" dirty="0">
                <a:solidFill>
                  <a:srgbClr val="BEBEBE"/>
                </a:solidFill>
                <a:latin typeface="Calibri"/>
                <a:cs typeface="Calibri"/>
              </a:rPr>
              <a:t>Proje</a:t>
            </a:r>
            <a:r>
              <a:rPr sz="3000" spc="-70" dirty="0">
                <a:solidFill>
                  <a:srgbClr val="BEBEBE"/>
                </a:solidFill>
                <a:latin typeface="Calibri"/>
                <a:cs typeface="Calibri"/>
              </a:rPr>
              <a:t> </a:t>
            </a:r>
            <a:r>
              <a:rPr sz="3000" dirty="0">
                <a:solidFill>
                  <a:srgbClr val="BEBEBE"/>
                </a:solidFill>
                <a:latin typeface="Calibri"/>
                <a:cs typeface="Calibri"/>
              </a:rPr>
              <a:t>Genel</a:t>
            </a:r>
            <a:r>
              <a:rPr sz="3000" spc="-70" dirty="0">
                <a:solidFill>
                  <a:srgbClr val="BEBEBE"/>
                </a:solidFill>
                <a:latin typeface="Calibri"/>
                <a:cs typeface="Calibri"/>
              </a:rPr>
              <a:t> </a:t>
            </a:r>
            <a:r>
              <a:rPr sz="3000" spc="-10" dirty="0">
                <a:solidFill>
                  <a:srgbClr val="BEBEBE"/>
                </a:solidFill>
                <a:latin typeface="Calibri"/>
                <a:cs typeface="Calibri"/>
              </a:rPr>
              <a:t>Bilgileri</a:t>
            </a:r>
            <a:endParaRPr sz="3000" dirty="0">
              <a:latin typeface="Calibri"/>
              <a:cs typeface="Calibri"/>
            </a:endParaRPr>
          </a:p>
          <a:p>
            <a:pPr marL="354965" indent="-342265">
              <a:lnSpc>
                <a:spcPct val="100000"/>
              </a:lnSpc>
              <a:spcBef>
                <a:spcPts val="720"/>
              </a:spcBef>
              <a:buClr>
                <a:srgbClr val="C00000"/>
              </a:buClr>
              <a:buFont typeface="Arial"/>
              <a:buChar char="•"/>
              <a:tabLst>
                <a:tab pos="354965" algn="l"/>
              </a:tabLst>
            </a:pPr>
            <a:r>
              <a:rPr sz="3000" dirty="0">
                <a:solidFill>
                  <a:srgbClr val="BEBEBE"/>
                </a:solidFill>
                <a:latin typeface="Calibri"/>
                <a:cs typeface="Calibri"/>
              </a:rPr>
              <a:t>Başvuru</a:t>
            </a:r>
            <a:r>
              <a:rPr sz="3000" spc="-130" dirty="0">
                <a:solidFill>
                  <a:srgbClr val="BEBEBE"/>
                </a:solidFill>
                <a:latin typeface="Calibri"/>
                <a:cs typeface="Calibri"/>
              </a:rPr>
              <a:t> </a:t>
            </a:r>
            <a:r>
              <a:rPr sz="3000" spc="-10" dirty="0">
                <a:solidFill>
                  <a:srgbClr val="BEBEBE"/>
                </a:solidFill>
                <a:latin typeface="Calibri"/>
                <a:cs typeface="Calibri"/>
              </a:rPr>
              <a:t>Sahibi</a:t>
            </a:r>
            <a:endParaRPr sz="3000" dirty="0">
              <a:latin typeface="Calibri"/>
              <a:cs typeface="Calibri"/>
            </a:endParaRPr>
          </a:p>
          <a:p>
            <a:pPr marL="354965" indent="-342265">
              <a:lnSpc>
                <a:spcPct val="100000"/>
              </a:lnSpc>
              <a:spcBef>
                <a:spcPts val="720"/>
              </a:spcBef>
              <a:buClr>
                <a:srgbClr val="C00000"/>
              </a:buClr>
              <a:buFont typeface="Arial"/>
              <a:buChar char="•"/>
              <a:tabLst>
                <a:tab pos="354965" algn="l"/>
              </a:tabLst>
            </a:pPr>
            <a:r>
              <a:rPr sz="3000" dirty="0">
                <a:solidFill>
                  <a:srgbClr val="BEBEBE"/>
                </a:solidFill>
                <a:latin typeface="Calibri"/>
                <a:cs typeface="Calibri"/>
              </a:rPr>
              <a:t>Ortak</a:t>
            </a:r>
            <a:r>
              <a:rPr sz="3000" spc="-45" dirty="0">
                <a:solidFill>
                  <a:srgbClr val="BEBEBE"/>
                </a:solidFill>
                <a:latin typeface="Calibri"/>
                <a:cs typeface="Calibri"/>
              </a:rPr>
              <a:t> </a:t>
            </a:r>
            <a:r>
              <a:rPr sz="3000" dirty="0">
                <a:solidFill>
                  <a:srgbClr val="BEBEBE"/>
                </a:solidFill>
                <a:latin typeface="Calibri"/>
                <a:cs typeface="Calibri"/>
              </a:rPr>
              <a:t>ve</a:t>
            </a:r>
            <a:r>
              <a:rPr sz="3000" spc="-50" dirty="0">
                <a:solidFill>
                  <a:srgbClr val="BEBEBE"/>
                </a:solidFill>
                <a:latin typeface="Calibri"/>
                <a:cs typeface="Calibri"/>
              </a:rPr>
              <a:t> </a:t>
            </a:r>
            <a:r>
              <a:rPr sz="3000" spc="-10" dirty="0">
                <a:solidFill>
                  <a:srgbClr val="BEBEBE"/>
                </a:solidFill>
                <a:latin typeface="Calibri"/>
                <a:cs typeface="Calibri"/>
              </a:rPr>
              <a:t>İştirakçiler</a:t>
            </a:r>
            <a:endParaRPr sz="3000" dirty="0">
              <a:latin typeface="Calibri"/>
              <a:cs typeface="Calibri"/>
            </a:endParaRPr>
          </a:p>
          <a:p>
            <a:pPr marL="354965" indent="-342265">
              <a:lnSpc>
                <a:spcPct val="100000"/>
              </a:lnSpc>
              <a:spcBef>
                <a:spcPts val="720"/>
              </a:spcBef>
              <a:buClr>
                <a:srgbClr val="C00000"/>
              </a:buClr>
              <a:buFont typeface="Arial"/>
              <a:buChar char="•"/>
              <a:tabLst>
                <a:tab pos="354965" algn="l"/>
              </a:tabLst>
            </a:pPr>
            <a:r>
              <a:rPr sz="3000" dirty="0">
                <a:latin typeface="Calibri"/>
                <a:cs typeface="Calibri"/>
              </a:rPr>
              <a:t>Amaç</a:t>
            </a:r>
            <a:r>
              <a:rPr sz="3000" spc="-65" dirty="0">
                <a:latin typeface="Calibri"/>
                <a:cs typeface="Calibri"/>
              </a:rPr>
              <a:t> </a:t>
            </a:r>
            <a:r>
              <a:rPr sz="3000" dirty="0">
                <a:latin typeface="Calibri"/>
                <a:cs typeface="Calibri"/>
              </a:rPr>
              <a:t>ve</a:t>
            </a:r>
            <a:r>
              <a:rPr sz="3000" spc="-65" dirty="0">
                <a:latin typeface="Calibri"/>
                <a:cs typeface="Calibri"/>
              </a:rPr>
              <a:t> </a:t>
            </a:r>
            <a:r>
              <a:rPr sz="3000" spc="-10" dirty="0">
                <a:latin typeface="Calibri"/>
                <a:cs typeface="Calibri"/>
              </a:rPr>
              <a:t>Gerekçelendirme</a:t>
            </a:r>
            <a:r>
              <a:rPr sz="3000" spc="-65" dirty="0">
                <a:latin typeface="Calibri"/>
                <a:cs typeface="Calibri"/>
              </a:rPr>
              <a:t> </a:t>
            </a:r>
            <a:r>
              <a:rPr sz="3000" spc="-10" dirty="0">
                <a:latin typeface="Calibri"/>
                <a:cs typeface="Calibri"/>
              </a:rPr>
              <a:t>Bölümleri</a:t>
            </a:r>
            <a:endParaRPr sz="3000" dirty="0">
              <a:latin typeface="Calibri"/>
              <a:cs typeface="Calibri"/>
            </a:endParaRPr>
          </a:p>
        </p:txBody>
      </p:sp>
      <p:grpSp>
        <p:nvGrpSpPr>
          <p:cNvPr id="3" name="object 3"/>
          <p:cNvGrpSpPr/>
          <p:nvPr/>
        </p:nvGrpSpPr>
        <p:grpSpPr>
          <a:xfrm>
            <a:off x="3170237" y="6510337"/>
            <a:ext cx="5038725" cy="161925"/>
            <a:chOff x="3170237" y="6510337"/>
            <a:chExt cx="5038725" cy="161925"/>
          </a:xfrm>
        </p:grpSpPr>
        <p:sp>
          <p:nvSpPr>
            <p:cNvPr id="4" name="object 4"/>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6" name="object 6"/>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904977" y="4166248"/>
            <a:ext cx="7968193" cy="1956065"/>
          </a:xfrm>
          <a:prstGeom prst="rect">
            <a:avLst/>
          </a:prstGeom>
        </p:spPr>
      </p:pic>
      <p:sp>
        <p:nvSpPr>
          <p:cNvPr id="8" name="object 8"/>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1" name="object 11"/>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70237" y="6510337"/>
            <a:ext cx="5038725" cy="161925"/>
            <a:chOff x="3170237" y="6510337"/>
            <a:chExt cx="5038725" cy="161925"/>
          </a:xfrm>
        </p:grpSpPr>
        <p:sp>
          <p:nvSpPr>
            <p:cNvPr id="3" name="object 3"/>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4" name="object 4"/>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5" name="object 5"/>
          <p:cNvSpPr/>
          <p:nvPr/>
        </p:nvSpPr>
        <p:spPr>
          <a:xfrm>
            <a:off x="755573" y="5661253"/>
            <a:ext cx="8281034" cy="576580"/>
          </a:xfrm>
          <a:custGeom>
            <a:avLst/>
            <a:gdLst/>
            <a:ahLst/>
            <a:cxnLst/>
            <a:rect l="l" t="t" r="r" b="b"/>
            <a:pathLst>
              <a:path w="8281034" h="576579">
                <a:moveTo>
                  <a:pt x="8184845" y="0"/>
                </a:moveTo>
                <a:lnTo>
                  <a:pt x="96012" y="0"/>
                </a:lnTo>
                <a:lnTo>
                  <a:pt x="58641" y="7543"/>
                </a:lnTo>
                <a:lnTo>
                  <a:pt x="28122" y="28117"/>
                </a:lnTo>
                <a:lnTo>
                  <a:pt x="7545" y="58635"/>
                </a:lnTo>
                <a:lnTo>
                  <a:pt x="0" y="96011"/>
                </a:lnTo>
                <a:lnTo>
                  <a:pt x="0" y="480047"/>
                </a:lnTo>
                <a:lnTo>
                  <a:pt x="7545" y="517418"/>
                </a:lnTo>
                <a:lnTo>
                  <a:pt x="28122" y="547936"/>
                </a:lnTo>
                <a:lnTo>
                  <a:pt x="58641" y="568513"/>
                </a:lnTo>
                <a:lnTo>
                  <a:pt x="96012" y="576059"/>
                </a:lnTo>
                <a:lnTo>
                  <a:pt x="8184845" y="576059"/>
                </a:lnTo>
                <a:lnTo>
                  <a:pt x="8222262" y="568513"/>
                </a:lnTo>
                <a:lnTo>
                  <a:pt x="8252821" y="547936"/>
                </a:lnTo>
                <a:lnTo>
                  <a:pt x="8273427" y="517418"/>
                </a:lnTo>
                <a:lnTo>
                  <a:pt x="8280984" y="480047"/>
                </a:lnTo>
                <a:lnTo>
                  <a:pt x="8280984" y="96011"/>
                </a:lnTo>
                <a:lnTo>
                  <a:pt x="8273427" y="58635"/>
                </a:lnTo>
                <a:lnTo>
                  <a:pt x="8252821" y="28117"/>
                </a:lnTo>
                <a:lnTo>
                  <a:pt x="8222262" y="7543"/>
                </a:lnTo>
                <a:lnTo>
                  <a:pt x="8184845" y="0"/>
                </a:lnTo>
                <a:close/>
              </a:path>
            </a:pathLst>
          </a:custGeom>
          <a:solidFill>
            <a:srgbClr val="F1DCDB"/>
          </a:solidFill>
        </p:spPr>
        <p:txBody>
          <a:bodyPr wrap="square" lIns="0" tIns="0" rIns="0" bIns="0" rtlCol="0"/>
          <a:lstStyle/>
          <a:p>
            <a:endParaRPr/>
          </a:p>
        </p:txBody>
      </p:sp>
      <p:sp>
        <p:nvSpPr>
          <p:cNvPr id="6" name="object 6"/>
          <p:cNvSpPr txBox="1"/>
          <p:nvPr/>
        </p:nvSpPr>
        <p:spPr>
          <a:xfrm>
            <a:off x="938885" y="166089"/>
            <a:ext cx="7991475" cy="5934075"/>
          </a:xfrm>
          <a:prstGeom prst="rect">
            <a:avLst/>
          </a:prstGeom>
        </p:spPr>
        <p:txBody>
          <a:bodyPr vert="horz" wrap="square" lIns="0" tIns="71755" rIns="0" bIns="0" rtlCol="0">
            <a:spAutoFit/>
          </a:bodyPr>
          <a:lstStyle/>
          <a:p>
            <a:pPr marL="843915">
              <a:lnSpc>
                <a:spcPct val="100000"/>
              </a:lnSpc>
              <a:spcBef>
                <a:spcPts val="56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a:p>
            <a:pPr marL="843915">
              <a:lnSpc>
                <a:spcPct val="100000"/>
              </a:lnSpc>
              <a:spcBef>
                <a:spcPts val="730"/>
              </a:spcBef>
            </a:pPr>
            <a:r>
              <a:rPr sz="2500" b="1" dirty="0">
                <a:solidFill>
                  <a:srgbClr val="C00000"/>
                </a:solidFill>
                <a:latin typeface="Calibri"/>
                <a:cs typeface="Calibri"/>
              </a:rPr>
              <a:t>PROJE</a:t>
            </a:r>
            <a:r>
              <a:rPr sz="2500" b="1" spc="-50" dirty="0">
                <a:solidFill>
                  <a:srgbClr val="C00000"/>
                </a:solidFill>
                <a:latin typeface="Calibri"/>
                <a:cs typeface="Calibri"/>
              </a:rPr>
              <a:t> </a:t>
            </a:r>
            <a:r>
              <a:rPr sz="2500" b="1" spc="-40" dirty="0">
                <a:solidFill>
                  <a:srgbClr val="C00000"/>
                </a:solidFill>
                <a:latin typeface="Calibri"/>
                <a:cs typeface="Calibri"/>
              </a:rPr>
              <a:t>AYRINTISI-</a:t>
            </a:r>
            <a:r>
              <a:rPr sz="2500" b="1" dirty="0">
                <a:solidFill>
                  <a:srgbClr val="C00000"/>
                </a:solidFill>
                <a:latin typeface="Calibri"/>
                <a:cs typeface="Calibri"/>
              </a:rPr>
              <a:t>AMAÇ</a:t>
            </a:r>
            <a:r>
              <a:rPr sz="2500" b="1" spc="-15" dirty="0">
                <a:solidFill>
                  <a:srgbClr val="C00000"/>
                </a:solidFill>
                <a:latin typeface="Calibri"/>
                <a:cs typeface="Calibri"/>
              </a:rPr>
              <a:t> </a:t>
            </a:r>
            <a:r>
              <a:rPr sz="2500" b="1" dirty="0">
                <a:solidFill>
                  <a:srgbClr val="C00000"/>
                </a:solidFill>
                <a:latin typeface="Calibri"/>
                <a:cs typeface="Calibri"/>
              </a:rPr>
              <a:t>VE</a:t>
            </a:r>
            <a:r>
              <a:rPr sz="2500" b="1" spc="-50" dirty="0">
                <a:solidFill>
                  <a:srgbClr val="C00000"/>
                </a:solidFill>
                <a:latin typeface="Calibri"/>
                <a:cs typeface="Calibri"/>
              </a:rPr>
              <a:t> </a:t>
            </a:r>
            <a:r>
              <a:rPr sz="2500" b="1" spc="-10" dirty="0">
                <a:solidFill>
                  <a:srgbClr val="C00000"/>
                </a:solidFill>
                <a:latin typeface="Calibri"/>
                <a:cs typeface="Calibri"/>
              </a:rPr>
              <a:t>GEREKÇELENDİRME</a:t>
            </a:r>
            <a:endParaRPr sz="2500" dirty="0">
              <a:latin typeface="Calibri"/>
              <a:cs typeface="Calibri"/>
            </a:endParaRPr>
          </a:p>
          <a:p>
            <a:pPr>
              <a:lnSpc>
                <a:spcPct val="100000"/>
              </a:lnSpc>
              <a:spcBef>
                <a:spcPts val="750"/>
              </a:spcBef>
            </a:pPr>
            <a:endParaRPr sz="2500" dirty="0">
              <a:latin typeface="Calibri"/>
              <a:cs typeface="Calibri"/>
            </a:endParaRPr>
          </a:p>
          <a:p>
            <a:pPr marL="12700" marR="1447800">
              <a:lnSpc>
                <a:spcPct val="100000"/>
              </a:lnSpc>
            </a:pPr>
            <a:r>
              <a:rPr sz="2600" b="1" dirty="0">
                <a:latin typeface="Calibri"/>
                <a:cs typeface="Calibri"/>
              </a:rPr>
              <a:t>Projenin</a:t>
            </a:r>
            <a:r>
              <a:rPr sz="2600" b="1" spc="-80" dirty="0">
                <a:latin typeface="Calibri"/>
                <a:cs typeface="Calibri"/>
              </a:rPr>
              <a:t> </a:t>
            </a:r>
            <a:r>
              <a:rPr sz="2600" b="1" dirty="0">
                <a:latin typeface="Calibri"/>
                <a:cs typeface="Calibri"/>
              </a:rPr>
              <a:t>katkıda</a:t>
            </a:r>
            <a:r>
              <a:rPr sz="2600" b="1" spc="-75" dirty="0">
                <a:latin typeface="Calibri"/>
                <a:cs typeface="Calibri"/>
              </a:rPr>
              <a:t> </a:t>
            </a:r>
            <a:r>
              <a:rPr sz="2600" b="1" dirty="0">
                <a:latin typeface="Calibri"/>
                <a:cs typeface="Calibri"/>
              </a:rPr>
              <a:t>bulunmayı</a:t>
            </a:r>
            <a:r>
              <a:rPr sz="2600" b="1" spc="-70" dirty="0">
                <a:latin typeface="Calibri"/>
                <a:cs typeface="Calibri"/>
              </a:rPr>
              <a:t> </a:t>
            </a:r>
            <a:r>
              <a:rPr sz="2600" b="1" dirty="0">
                <a:latin typeface="Calibri"/>
                <a:cs typeface="Calibri"/>
              </a:rPr>
              <a:t>amaçladığı</a:t>
            </a:r>
            <a:r>
              <a:rPr sz="2600" b="1" spc="-85" dirty="0">
                <a:latin typeface="Calibri"/>
                <a:cs typeface="Calibri"/>
              </a:rPr>
              <a:t> </a:t>
            </a:r>
            <a:r>
              <a:rPr sz="2600" b="1" spc="-10" dirty="0">
                <a:latin typeface="Calibri"/>
                <a:cs typeface="Calibri"/>
              </a:rPr>
              <a:t>genel </a:t>
            </a:r>
            <a:r>
              <a:rPr sz="2600" b="1" dirty="0">
                <a:latin typeface="Calibri"/>
                <a:cs typeface="Calibri"/>
              </a:rPr>
              <a:t>hedefleri</a:t>
            </a:r>
            <a:r>
              <a:rPr sz="2600" b="1" spc="-60" dirty="0">
                <a:latin typeface="Calibri"/>
                <a:cs typeface="Calibri"/>
              </a:rPr>
              <a:t> </a:t>
            </a:r>
            <a:r>
              <a:rPr sz="2600" b="1" dirty="0">
                <a:latin typeface="Calibri"/>
                <a:cs typeface="Calibri"/>
              </a:rPr>
              <a:t>ve</a:t>
            </a:r>
            <a:r>
              <a:rPr sz="2600" b="1" spc="-95" dirty="0">
                <a:latin typeface="Calibri"/>
                <a:cs typeface="Calibri"/>
              </a:rPr>
              <a:t> </a:t>
            </a:r>
            <a:r>
              <a:rPr sz="2600" b="1" dirty="0">
                <a:latin typeface="Calibri"/>
                <a:cs typeface="Calibri"/>
              </a:rPr>
              <a:t>başarmayı</a:t>
            </a:r>
            <a:r>
              <a:rPr sz="2600" b="1" spc="-75" dirty="0">
                <a:latin typeface="Calibri"/>
                <a:cs typeface="Calibri"/>
              </a:rPr>
              <a:t> </a:t>
            </a:r>
            <a:r>
              <a:rPr sz="2600" b="1" dirty="0">
                <a:latin typeface="Calibri"/>
                <a:cs typeface="Calibri"/>
              </a:rPr>
              <a:t>amaçladığı</a:t>
            </a:r>
            <a:r>
              <a:rPr sz="2600" b="1" spc="-80" dirty="0">
                <a:latin typeface="Calibri"/>
                <a:cs typeface="Calibri"/>
              </a:rPr>
              <a:t> </a:t>
            </a:r>
            <a:r>
              <a:rPr sz="2600" b="1" dirty="0">
                <a:latin typeface="Calibri"/>
                <a:cs typeface="Calibri"/>
              </a:rPr>
              <a:t>özel</a:t>
            </a:r>
            <a:r>
              <a:rPr sz="2600" b="1" spc="-75" dirty="0">
                <a:latin typeface="Calibri"/>
                <a:cs typeface="Calibri"/>
              </a:rPr>
              <a:t> </a:t>
            </a:r>
            <a:r>
              <a:rPr sz="2600" b="1" spc="-10" dirty="0">
                <a:latin typeface="Calibri"/>
                <a:cs typeface="Calibri"/>
              </a:rPr>
              <a:t>hedefler</a:t>
            </a:r>
            <a:endParaRPr sz="2600" dirty="0">
              <a:latin typeface="Calibri"/>
              <a:cs typeface="Calibri"/>
            </a:endParaRPr>
          </a:p>
          <a:p>
            <a:pPr marL="836294" indent="-366395">
              <a:lnSpc>
                <a:spcPct val="100000"/>
              </a:lnSpc>
              <a:spcBef>
                <a:spcPts val="605"/>
              </a:spcBef>
              <a:buClr>
                <a:srgbClr val="C00000"/>
              </a:buClr>
              <a:buFont typeface="Wingdings"/>
              <a:buChar char=""/>
              <a:tabLst>
                <a:tab pos="836294" algn="l"/>
              </a:tabLst>
            </a:pPr>
            <a:r>
              <a:rPr sz="2500" b="1" dirty="0">
                <a:solidFill>
                  <a:srgbClr val="404040"/>
                </a:solidFill>
                <a:latin typeface="Calibri"/>
                <a:cs typeface="Calibri"/>
              </a:rPr>
              <a:t>Genel</a:t>
            </a:r>
            <a:r>
              <a:rPr sz="2500" b="1" spc="-90" dirty="0">
                <a:solidFill>
                  <a:srgbClr val="404040"/>
                </a:solidFill>
                <a:latin typeface="Calibri"/>
                <a:cs typeface="Calibri"/>
              </a:rPr>
              <a:t> </a:t>
            </a:r>
            <a:r>
              <a:rPr sz="2500" b="1" spc="-10" dirty="0">
                <a:solidFill>
                  <a:srgbClr val="404040"/>
                </a:solidFill>
                <a:latin typeface="Calibri"/>
                <a:cs typeface="Calibri"/>
              </a:rPr>
              <a:t>amaç:</a:t>
            </a:r>
            <a:endParaRPr sz="2500" dirty="0">
              <a:latin typeface="Calibri"/>
              <a:cs typeface="Calibri"/>
            </a:endParaRPr>
          </a:p>
          <a:p>
            <a:pPr marL="354965" indent="-342265">
              <a:lnSpc>
                <a:spcPct val="100000"/>
              </a:lnSpc>
              <a:spcBef>
                <a:spcPts val="600"/>
              </a:spcBef>
              <a:buClr>
                <a:srgbClr val="C00000"/>
              </a:buClr>
              <a:buFont typeface="Arial"/>
              <a:buChar char="•"/>
              <a:tabLst>
                <a:tab pos="354965" algn="l"/>
              </a:tabLst>
            </a:pPr>
            <a:r>
              <a:rPr sz="2500" spc="-10" dirty="0">
                <a:latin typeface="Calibri"/>
                <a:cs typeface="Calibri"/>
              </a:rPr>
              <a:t>Projenizin</a:t>
            </a:r>
            <a:r>
              <a:rPr sz="2500" spc="-65" dirty="0">
                <a:latin typeface="Calibri"/>
                <a:cs typeface="Calibri"/>
              </a:rPr>
              <a:t> </a:t>
            </a:r>
            <a:r>
              <a:rPr sz="2500" dirty="0">
                <a:latin typeface="Calibri"/>
                <a:cs typeface="Calibri"/>
              </a:rPr>
              <a:t>uzun</a:t>
            </a:r>
            <a:r>
              <a:rPr sz="2500" spc="-60" dirty="0">
                <a:latin typeface="Calibri"/>
                <a:cs typeface="Calibri"/>
              </a:rPr>
              <a:t> </a:t>
            </a:r>
            <a:r>
              <a:rPr sz="2500" dirty="0">
                <a:latin typeface="Calibri"/>
                <a:cs typeface="Calibri"/>
              </a:rPr>
              <a:t>vadeli</a:t>
            </a:r>
            <a:r>
              <a:rPr sz="2500" spc="-60" dirty="0">
                <a:latin typeface="Calibri"/>
                <a:cs typeface="Calibri"/>
              </a:rPr>
              <a:t> </a:t>
            </a:r>
            <a:r>
              <a:rPr sz="2500" dirty="0">
                <a:latin typeface="Calibri"/>
                <a:cs typeface="Calibri"/>
              </a:rPr>
              <a:t>nihai</a:t>
            </a:r>
            <a:r>
              <a:rPr sz="2500" spc="-45" dirty="0">
                <a:latin typeface="Calibri"/>
                <a:cs typeface="Calibri"/>
              </a:rPr>
              <a:t> </a:t>
            </a:r>
            <a:r>
              <a:rPr sz="2500" spc="-10" dirty="0">
                <a:latin typeface="Calibri"/>
                <a:cs typeface="Calibri"/>
              </a:rPr>
              <a:t>amacıdır.</a:t>
            </a:r>
            <a:endParaRPr sz="2500" dirty="0">
              <a:latin typeface="Calibri"/>
              <a:cs typeface="Calibri"/>
            </a:endParaRPr>
          </a:p>
          <a:p>
            <a:pPr marL="355600" marR="2040889" indent="-343535">
              <a:lnSpc>
                <a:spcPct val="100000"/>
              </a:lnSpc>
              <a:spcBef>
                <a:spcPts val="600"/>
              </a:spcBef>
              <a:buClr>
                <a:srgbClr val="C00000"/>
              </a:buClr>
              <a:buFont typeface="Arial"/>
              <a:buChar char="•"/>
              <a:tabLst>
                <a:tab pos="355600" algn="l"/>
              </a:tabLst>
            </a:pPr>
            <a:r>
              <a:rPr sz="2500" spc="-10" dirty="0">
                <a:latin typeface="Calibri"/>
                <a:cs typeface="Calibri"/>
              </a:rPr>
              <a:t>Projenizin</a:t>
            </a:r>
            <a:r>
              <a:rPr sz="2500" spc="-120" dirty="0">
                <a:latin typeface="Calibri"/>
                <a:cs typeface="Calibri"/>
              </a:rPr>
              <a:t> </a:t>
            </a:r>
            <a:r>
              <a:rPr sz="2500" dirty="0">
                <a:latin typeface="Calibri"/>
                <a:cs typeface="Calibri"/>
              </a:rPr>
              <a:t>çözülmesine</a:t>
            </a:r>
            <a:r>
              <a:rPr sz="2500" spc="-85" dirty="0">
                <a:latin typeface="Calibri"/>
                <a:cs typeface="Calibri"/>
              </a:rPr>
              <a:t> </a:t>
            </a:r>
            <a:r>
              <a:rPr sz="2500" dirty="0">
                <a:latin typeface="Calibri"/>
                <a:cs typeface="Calibri"/>
              </a:rPr>
              <a:t>katkı</a:t>
            </a:r>
            <a:r>
              <a:rPr sz="2500" spc="-120" dirty="0">
                <a:latin typeface="Calibri"/>
                <a:cs typeface="Calibri"/>
              </a:rPr>
              <a:t> </a:t>
            </a:r>
            <a:r>
              <a:rPr sz="2500" dirty="0">
                <a:latin typeface="Calibri"/>
                <a:cs typeface="Calibri"/>
              </a:rPr>
              <a:t>sunacağı</a:t>
            </a:r>
            <a:r>
              <a:rPr sz="2500" spc="-95" dirty="0">
                <a:latin typeface="Calibri"/>
                <a:cs typeface="Calibri"/>
              </a:rPr>
              <a:t> </a:t>
            </a:r>
            <a:r>
              <a:rPr sz="2500" spc="-10" dirty="0">
                <a:latin typeface="Calibri"/>
                <a:cs typeface="Calibri"/>
              </a:rPr>
              <a:t>genel sorundur.</a:t>
            </a:r>
            <a:endParaRPr sz="2500" dirty="0">
              <a:latin typeface="Calibri"/>
              <a:cs typeface="Calibri"/>
            </a:endParaRPr>
          </a:p>
          <a:p>
            <a:pPr marL="836294" lvl="1" indent="-366395">
              <a:lnSpc>
                <a:spcPct val="100000"/>
              </a:lnSpc>
              <a:spcBef>
                <a:spcPts val="605"/>
              </a:spcBef>
              <a:buClr>
                <a:srgbClr val="C00000"/>
              </a:buClr>
              <a:buFont typeface="Wingdings"/>
              <a:buChar char=""/>
              <a:tabLst>
                <a:tab pos="836294" algn="l"/>
              </a:tabLst>
            </a:pPr>
            <a:r>
              <a:rPr sz="2500" b="1" dirty="0">
                <a:solidFill>
                  <a:srgbClr val="404040"/>
                </a:solidFill>
                <a:latin typeface="Calibri"/>
                <a:cs typeface="Calibri"/>
              </a:rPr>
              <a:t>Özel</a:t>
            </a:r>
            <a:r>
              <a:rPr sz="2500" b="1" spc="-100" dirty="0">
                <a:solidFill>
                  <a:srgbClr val="404040"/>
                </a:solidFill>
                <a:latin typeface="Calibri"/>
                <a:cs typeface="Calibri"/>
              </a:rPr>
              <a:t> </a:t>
            </a:r>
            <a:r>
              <a:rPr sz="2500" b="1" spc="-10" dirty="0">
                <a:solidFill>
                  <a:srgbClr val="404040"/>
                </a:solidFill>
                <a:latin typeface="Calibri"/>
                <a:cs typeface="Calibri"/>
              </a:rPr>
              <a:t>amaç:</a:t>
            </a:r>
            <a:endParaRPr sz="2500" dirty="0">
              <a:latin typeface="Calibri"/>
              <a:cs typeface="Calibri"/>
            </a:endParaRPr>
          </a:p>
          <a:p>
            <a:pPr marL="354965" indent="-342265">
              <a:lnSpc>
                <a:spcPct val="100000"/>
              </a:lnSpc>
              <a:spcBef>
                <a:spcPts val="600"/>
              </a:spcBef>
              <a:buClr>
                <a:srgbClr val="C00000"/>
              </a:buClr>
              <a:buFont typeface="Arial"/>
              <a:buChar char="•"/>
              <a:tabLst>
                <a:tab pos="354965" algn="l"/>
              </a:tabLst>
            </a:pPr>
            <a:r>
              <a:rPr sz="2500" dirty="0">
                <a:latin typeface="Calibri"/>
                <a:cs typeface="Calibri"/>
              </a:rPr>
              <a:t>Proje</a:t>
            </a:r>
            <a:r>
              <a:rPr sz="2500" spc="-80" dirty="0">
                <a:latin typeface="Calibri"/>
                <a:cs typeface="Calibri"/>
              </a:rPr>
              <a:t> </a:t>
            </a:r>
            <a:r>
              <a:rPr sz="2500" dirty="0">
                <a:latin typeface="Calibri"/>
                <a:cs typeface="Calibri"/>
              </a:rPr>
              <a:t>ile</a:t>
            </a:r>
            <a:r>
              <a:rPr sz="2500" spc="-75" dirty="0">
                <a:latin typeface="Calibri"/>
                <a:cs typeface="Calibri"/>
              </a:rPr>
              <a:t> </a:t>
            </a:r>
            <a:r>
              <a:rPr sz="2500" spc="-10" dirty="0">
                <a:latin typeface="Calibri"/>
                <a:cs typeface="Calibri"/>
              </a:rPr>
              <a:t>gerçekleştirilmek</a:t>
            </a:r>
            <a:r>
              <a:rPr sz="2500" spc="-65" dirty="0">
                <a:latin typeface="Calibri"/>
                <a:cs typeface="Calibri"/>
              </a:rPr>
              <a:t> </a:t>
            </a:r>
            <a:r>
              <a:rPr sz="2500" dirty="0">
                <a:latin typeface="Calibri"/>
                <a:cs typeface="Calibri"/>
              </a:rPr>
              <a:t>istenen</a:t>
            </a:r>
            <a:r>
              <a:rPr sz="2500" spc="-80" dirty="0">
                <a:latin typeface="Calibri"/>
                <a:cs typeface="Calibri"/>
              </a:rPr>
              <a:t> </a:t>
            </a:r>
            <a:r>
              <a:rPr sz="2500" spc="-10" dirty="0">
                <a:latin typeface="Calibri"/>
                <a:cs typeface="Calibri"/>
              </a:rPr>
              <a:t>dönüşümdür.</a:t>
            </a:r>
            <a:endParaRPr sz="2500" dirty="0">
              <a:latin typeface="Calibri"/>
              <a:cs typeface="Calibri"/>
            </a:endParaRPr>
          </a:p>
          <a:p>
            <a:pPr marL="354965" indent="-342265">
              <a:lnSpc>
                <a:spcPct val="100000"/>
              </a:lnSpc>
              <a:spcBef>
                <a:spcPts val="600"/>
              </a:spcBef>
              <a:buClr>
                <a:srgbClr val="C00000"/>
              </a:buClr>
              <a:buFont typeface="Arial"/>
              <a:buChar char="•"/>
              <a:tabLst>
                <a:tab pos="354965" algn="l"/>
              </a:tabLst>
            </a:pPr>
            <a:r>
              <a:rPr sz="2500" dirty="0">
                <a:latin typeface="Calibri"/>
                <a:cs typeface="Calibri"/>
              </a:rPr>
              <a:t>Ulaşılabilir</a:t>
            </a:r>
            <a:r>
              <a:rPr sz="2500" spc="-85" dirty="0">
                <a:latin typeface="Calibri"/>
                <a:cs typeface="Calibri"/>
              </a:rPr>
              <a:t> </a:t>
            </a:r>
            <a:r>
              <a:rPr sz="2500" dirty="0">
                <a:latin typeface="Calibri"/>
                <a:cs typeface="Calibri"/>
              </a:rPr>
              <a:t>ve</a:t>
            </a:r>
            <a:r>
              <a:rPr sz="2500" spc="-75" dirty="0">
                <a:latin typeface="Calibri"/>
                <a:cs typeface="Calibri"/>
              </a:rPr>
              <a:t> </a:t>
            </a:r>
            <a:r>
              <a:rPr sz="2500" spc="-10" dirty="0">
                <a:latin typeface="Calibri"/>
                <a:cs typeface="Calibri"/>
              </a:rPr>
              <a:t>gerçekçi</a:t>
            </a:r>
            <a:r>
              <a:rPr sz="2500" spc="-70" dirty="0">
                <a:latin typeface="Calibri"/>
                <a:cs typeface="Calibri"/>
              </a:rPr>
              <a:t> </a:t>
            </a:r>
            <a:r>
              <a:rPr sz="2500" spc="-10" dirty="0">
                <a:latin typeface="Calibri"/>
                <a:cs typeface="Calibri"/>
              </a:rPr>
              <a:t>olmalıdır.</a:t>
            </a:r>
            <a:endParaRPr sz="2500" dirty="0">
              <a:latin typeface="Calibri"/>
              <a:cs typeface="Calibri"/>
            </a:endParaRPr>
          </a:p>
          <a:p>
            <a:pPr>
              <a:lnSpc>
                <a:spcPct val="100000"/>
              </a:lnSpc>
              <a:spcBef>
                <a:spcPts val="300"/>
              </a:spcBef>
            </a:pPr>
            <a:endParaRPr sz="2500" dirty="0">
              <a:latin typeface="Calibri"/>
              <a:cs typeface="Calibri"/>
            </a:endParaRPr>
          </a:p>
          <a:p>
            <a:pPr marL="304800">
              <a:lnSpc>
                <a:spcPct val="100000"/>
              </a:lnSpc>
            </a:pPr>
            <a:r>
              <a:rPr sz="2000" b="1" spc="-10" dirty="0">
                <a:solidFill>
                  <a:srgbClr val="404040"/>
                </a:solidFill>
                <a:latin typeface="Calibri"/>
                <a:cs typeface="Calibri"/>
              </a:rPr>
              <a:t>Faaliyetler</a:t>
            </a:r>
            <a:r>
              <a:rPr sz="2000" b="1" spc="-45" dirty="0">
                <a:solidFill>
                  <a:srgbClr val="404040"/>
                </a:solidFill>
                <a:latin typeface="Calibri"/>
                <a:cs typeface="Calibri"/>
              </a:rPr>
              <a:t> </a:t>
            </a:r>
            <a:r>
              <a:rPr sz="2000" b="1" dirty="0">
                <a:solidFill>
                  <a:srgbClr val="404040"/>
                </a:solidFill>
                <a:latin typeface="Calibri"/>
                <a:cs typeface="Calibri"/>
              </a:rPr>
              <a:t>projenin</a:t>
            </a:r>
            <a:r>
              <a:rPr sz="2000" b="1" spc="-45" dirty="0">
                <a:solidFill>
                  <a:srgbClr val="404040"/>
                </a:solidFill>
                <a:latin typeface="Calibri"/>
                <a:cs typeface="Calibri"/>
              </a:rPr>
              <a:t> </a:t>
            </a:r>
            <a:r>
              <a:rPr sz="2000" b="1" dirty="0">
                <a:solidFill>
                  <a:srgbClr val="404040"/>
                </a:solidFill>
                <a:latin typeface="Calibri"/>
                <a:cs typeface="Calibri"/>
              </a:rPr>
              <a:t>amacı</a:t>
            </a:r>
            <a:r>
              <a:rPr sz="2000" b="1" spc="-35" dirty="0">
                <a:solidFill>
                  <a:srgbClr val="404040"/>
                </a:solidFill>
                <a:latin typeface="Calibri"/>
                <a:cs typeface="Calibri"/>
              </a:rPr>
              <a:t> </a:t>
            </a:r>
            <a:r>
              <a:rPr sz="2000" b="1" dirty="0">
                <a:solidFill>
                  <a:srgbClr val="404040"/>
                </a:solidFill>
                <a:latin typeface="Calibri"/>
                <a:cs typeface="Calibri"/>
              </a:rPr>
              <a:t>değil,</a:t>
            </a:r>
            <a:r>
              <a:rPr sz="2000" b="1" spc="-50" dirty="0">
                <a:solidFill>
                  <a:srgbClr val="404040"/>
                </a:solidFill>
                <a:latin typeface="Calibri"/>
                <a:cs typeface="Calibri"/>
              </a:rPr>
              <a:t> </a:t>
            </a:r>
            <a:r>
              <a:rPr sz="2000" b="1" dirty="0">
                <a:solidFill>
                  <a:srgbClr val="404040"/>
                </a:solidFill>
                <a:latin typeface="Calibri"/>
                <a:cs typeface="Calibri"/>
              </a:rPr>
              <a:t>amaca</a:t>
            </a:r>
            <a:r>
              <a:rPr sz="2000" b="1" spc="-35" dirty="0">
                <a:solidFill>
                  <a:srgbClr val="404040"/>
                </a:solidFill>
                <a:latin typeface="Calibri"/>
                <a:cs typeface="Calibri"/>
              </a:rPr>
              <a:t> </a:t>
            </a:r>
            <a:r>
              <a:rPr sz="2000" b="1" dirty="0">
                <a:solidFill>
                  <a:srgbClr val="404040"/>
                </a:solidFill>
                <a:latin typeface="Calibri"/>
                <a:cs typeface="Calibri"/>
              </a:rPr>
              <a:t>ulaşmak</a:t>
            </a:r>
            <a:r>
              <a:rPr sz="2000" b="1" spc="-40" dirty="0">
                <a:solidFill>
                  <a:srgbClr val="404040"/>
                </a:solidFill>
                <a:latin typeface="Calibri"/>
                <a:cs typeface="Calibri"/>
              </a:rPr>
              <a:t> </a:t>
            </a:r>
            <a:r>
              <a:rPr sz="2000" b="1" dirty="0">
                <a:solidFill>
                  <a:srgbClr val="404040"/>
                </a:solidFill>
                <a:latin typeface="Calibri"/>
                <a:cs typeface="Calibri"/>
              </a:rPr>
              <a:t>için</a:t>
            </a:r>
            <a:r>
              <a:rPr sz="2000" b="1" spc="-45" dirty="0">
                <a:solidFill>
                  <a:srgbClr val="404040"/>
                </a:solidFill>
                <a:latin typeface="Calibri"/>
                <a:cs typeface="Calibri"/>
              </a:rPr>
              <a:t> </a:t>
            </a:r>
            <a:r>
              <a:rPr sz="2000" b="1" dirty="0">
                <a:solidFill>
                  <a:srgbClr val="404040"/>
                </a:solidFill>
                <a:latin typeface="Calibri"/>
                <a:cs typeface="Calibri"/>
              </a:rPr>
              <a:t>kullanılan</a:t>
            </a:r>
            <a:r>
              <a:rPr sz="2000" b="1" spc="-55" dirty="0">
                <a:solidFill>
                  <a:srgbClr val="404040"/>
                </a:solidFill>
                <a:latin typeface="Calibri"/>
                <a:cs typeface="Calibri"/>
              </a:rPr>
              <a:t> </a:t>
            </a:r>
            <a:r>
              <a:rPr sz="2000" b="1" spc="-10" dirty="0">
                <a:solidFill>
                  <a:srgbClr val="404040"/>
                </a:solidFill>
                <a:latin typeface="Calibri"/>
                <a:cs typeface="Calibri"/>
              </a:rPr>
              <a:t>araçlardır</a:t>
            </a:r>
            <a:r>
              <a:rPr sz="2000" spc="-10" dirty="0">
                <a:solidFill>
                  <a:srgbClr val="404040"/>
                </a:solidFill>
                <a:latin typeface="Calibri"/>
                <a:cs typeface="Calibri"/>
              </a:rPr>
              <a:t>.</a:t>
            </a:r>
            <a:endParaRPr sz="2000" dirty="0">
              <a:latin typeface="Calibri"/>
              <a:cs typeface="Calibri"/>
            </a:endParaRPr>
          </a:p>
        </p:txBody>
      </p:sp>
      <p:pic>
        <p:nvPicPr>
          <p:cNvPr id="7" name="object 7"/>
          <p:cNvPicPr/>
          <p:nvPr/>
        </p:nvPicPr>
        <p:blipFill>
          <a:blip r:embed="rId2" cstate="print"/>
          <a:stretch>
            <a:fillRect/>
          </a:stretch>
        </p:blipFill>
        <p:spPr>
          <a:xfrm>
            <a:off x="187452" y="5622035"/>
            <a:ext cx="1280160" cy="1235964"/>
          </a:xfrm>
          <a:prstGeom prst="rect">
            <a:avLst/>
          </a:prstGeom>
        </p:spPr>
      </p:pic>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pic>
        <p:nvPicPr>
          <p:cNvPr id="9" name="object 9"/>
          <p:cNvPicPr/>
          <p:nvPr/>
        </p:nvPicPr>
        <p:blipFill>
          <a:blip r:embed="rId3" cstate="print"/>
          <a:stretch>
            <a:fillRect/>
          </a:stretch>
        </p:blipFill>
        <p:spPr>
          <a:xfrm>
            <a:off x="7185025" y="964298"/>
            <a:ext cx="1762544" cy="1762544"/>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0633" y="123825"/>
            <a:ext cx="1105535" cy="513715"/>
          </a:xfrm>
          <a:prstGeom prst="rect">
            <a:avLst/>
          </a:prstGeom>
        </p:spPr>
        <p:txBody>
          <a:bodyPr vert="horz" wrap="square" lIns="0" tIns="12700" rIns="0" bIns="0" rtlCol="0">
            <a:spAutoFit/>
          </a:bodyPr>
          <a:lstStyle/>
          <a:p>
            <a:pPr marL="12700">
              <a:lnSpc>
                <a:spcPct val="100000"/>
              </a:lnSpc>
              <a:spcBef>
                <a:spcPts val="100"/>
              </a:spcBef>
            </a:pPr>
            <a:r>
              <a:rPr sz="3200" spc="-10" dirty="0"/>
              <a:t>İÇERİK</a:t>
            </a:r>
            <a:endParaRPr sz="3200"/>
          </a:p>
        </p:txBody>
      </p:sp>
      <p:grpSp>
        <p:nvGrpSpPr>
          <p:cNvPr id="3" name="object 3"/>
          <p:cNvGrpSpPr/>
          <p:nvPr/>
        </p:nvGrpSpPr>
        <p:grpSpPr>
          <a:xfrm>
            <a:off x="755586" y="1702815"/>
            <a:ext cx="7704137" cy="3861055"/>
            <a:chOff x="755586" y="1702815"/>
            <a:chExt cx="7704137" cy="3861055"/>
          </a:xfrm>
        </p:grpSpPr>
        <p:sp>
          <p:nvSpPr>
            <p:cNvPr id="4" name="object 4"/>
            <p:cNvSpPr/>
            <p:nvPr/>
          </p:nvSpPr>
          <p:spPr>
            <a:xfrm>
              <a:off x="4249927" y="1798065"/>
              <a:ext cx="4208780" cy="763270"/>
            </a:xfrm>
            <a:custGeom>
              <a:avLst/>
              <a:gdLst/>
              <a:ahLst/>
              <a:cxnLst/>
              <a:rect l="l" t="t" r="r" b="b"/>
              <a:pathLst>
                <a:path w="4208780" h="763269">
                  <a:moveTo>
                    <a:pt x="4081653" y="0"/>
                  </a:moveTo>
                  <a:lnTo>
                    <a:pt x="0" y="0"/>
                  </a:lnTo>
                  <a:lnTo>
                    <a:pt x="0" y="762762"/>
                  </a:lnTo>
                  <a:lnTo>
                    <a:pt x="4081653" y="762762"/>
                  </a:lnTo>
                  <a:lnTo>
                    <a:pt x="4131145" y="752774"/>
                  </a:lnTo>
                  <a:lnTo>
                    <a:pt x="4171553" y="725535"/>
                  </a:lnTo>
                  <a:lnTo>
                    <a:pt x="4198792" y="685127"/>
                  </a:lnTo>
                  <a:lnTo>
                    <a:pt x="4208780" y="635635"/>
                  </a:lnTo>
                  <a:lnTo>
                    <a:pt x="4208780" y="127126"/>
                  </a:lnTo>
                  <a:lnTo>
                    <a:pt x="4198792" y="77688"/>
                  </a:lnTo>
                  <a:lnTo>
                    <a:pt x="4171553" y="37274"/>
                  </a:lnTo>
                  <a:lnTo>
                    <a:pt x="4131145" y="10005"/>
                  </a:lnTo>
                  <a:lnTo>
                    <a:pt x="4081653" y="0"/>
                  </a:lnTo>
                  <a:close/>
                </a:path>
              </a:pathLst>
            </a:custGeom>
            <a:solidFill>
              <a:srgbClr val="D9D9D9"/>
            </a:solidFill>
          </p:spPr>
          <p:txBody>
            <a:bodyPr wrap="square" lIns="0" tIns="0" rIns="0" bIns="0" rtlCol="0"/>
            <a:lstStyle/>
            <a:p>
              <a:endParaRPr/>
            </a:p>
          </p:txBody>
        </p:sp>
        <p:sp>
          <p:nvSpPr>
            <p:cNvPr id="5" name="object 5"/>
            <p:cNvSpPr/>
            <p:nvPr/>
          </p:nvSpPr>
          <p:spPr>
            <a:xfrm>
              <a:off x="756665" y="1702815"/>
              <a:ext cx="3493770" cy="953769"/>
            </a:xfrm>
            <a:custGeom>
              <a:avLst/>
              <a:gdLst/>
              <a:ahLst/>
              <a:cxnLst/>
              <a:rect l="l" t="t" r="r" b="b"/>
              <a:pathLst>
                <a:path w="3493770" h="953769">
                  <a:moveTo>
                    <a:pt x="3334385" y="0"/>
                  </a:moveTo>
                  <a:lnTo>
                    <a:pt x="158902" y="0"/>
                  </a:lnTo>
                  <a:lnTo>
                    <a:pt x="108677" y="8098"/>
                  </a:lnTo>
                  <a:lnTo>
                    <a:pt x="65057" y="30650"/>
                  </a:lnTo>
                  <a:lnTo>
                    <a:pt x="30659" y="65041"/>
                  </a:lnTo>
                  <a:lnTo>
                    <a:pt x="8101" y="108655"/>
                  </a:lnTo>
                  <a:lnTo>
                    <a:pt x="0" y="158876"/>
                  </a:lnTo>
                  <a:lnTo>
                    <a:pt x="0" y="794385"/>
                  </a:lnTo>
                  <a:lnTo>
                    <a:pt x="8101" y="844620"/>
                  </a:lnTo>
                  <a:lnTo>
                    <a:pt x="30659" y="888265"/>
                  </a:lnTo>
                  <a:lnTo>
                    <a:pt x="65057" y="922693"/>
                  </a:lnTo>
                  <a:lnTo>
                    <a:pt x="108677" y="945277"/>
                  </a:lnTo>
                  <a:lnTo>
                    <a:pt x="158902" y="953388"/>
                  </a:lnTo>
                  <a:lnTo>
                    <a:pt x="3334385" y="953388"/>
                  </a:lnTo>
                  <a:lnTo>
                    <a:pt x="3384606" y="945277"/>
                  </a:lnTo>
                  <a:lnTo>
                    <a:pt x="3428220" y="922693"/>
                  </a:lnTo>
                  <a:lnTo>
                    <a:pt x="3462611" y="888265"/>
                  </a:lnTo>
                  <a:lnTo>
                    <a:pt x="3485163" y="844620"/>
                  </a:lnTo>
                  <a:lnTo>
                    <a:pt x="3493262" y="794385"/>
                  </a:lnTo>
                  <a:lnTo>
                    <a:pt x="3493262" y="158876"/>
                  </a:lnTo>
                  <a:lnTo>
                    <a:pt x="3485163" y="108655"/>
                  </a:lnTo>
                  <a:lnTo>
                    <a:pt x="3462611" y="65041"/>
                  </a:lnTo>
                  <a:lnTo>
                    <a:pt x="3428220" y="30650"/>
                  </a:lnTo>
                  <a:lnTo>
                    <a:pt x="3384606" y="8098"/>
                  </a:lnTo>
                  <a:lnTo>
                    <a:pt x="3334385" y="0"/>
                  </a:lnTo>
                  <a:close/>
                </a:path>
              </a:pathLst>
            </a:custGeom>
            <a:solidFill>
              <a:srgbClr val="850000"/>
            </a:solidFill>
          </p:spPr>
          <p:txBody>
            <a:bodyPr wrap="square" lIns="0" tIns="0" rIns="0" bIns="0" rtlCol="0"/>
            <a:lstStyle/>
            <a:p>
              <a:endParaRPr dirty="0">
                <a:latin typeface="+mn-lt"/>
              </a:endParaRPr>
            </a:p>
          </p:txBody>
        </p:sp>
        <p:sp>
          <p:nvSpPr>
            <p:cNvPr id="6" name="object 6"/>
            <p:cNvSpPr/>
            <p:nvPr/>
          </p:nvSpPr>
          <p:spPr>
            <a:xfrm>
              <a:off x="756665" y="1702815"/>
              <a:ext cx="3493770" cy="953769"/>
            </a:xfrm>
            <a:custGeom>
              <a:avLst/>
              <a:gdLst/>
              <a:ahLst/>
              <a:cxnLst/>
              <a:rect l="l" t="t" r="r" b="b"/>
              <a:pathLst>
                <a:path w="3493770" h="953769">
                  <a:moveTo>
                    <a:pt x="0" y="158876"/>
                  </a:moveTo>
                  <a:lnTo>
                    <a:pt x="8101" y="108655"/>
                  </a:lnTo>
                  <a:lnTo>
                    <a:pt x="30659" y="65041"/>
                  </a:lnTo>
                  <a:lnTo>
                    <a:pt x="65057" y="30650"/>
                  </a:lnTo>
                  <a:lnTo>
                    <a:pt x="108677" y="8098"/>
                  </a:lnTo>
                  <a:lnTo>
                    <a:pt x="158902" y="0"/>
                  </a:lnTo>
                  <a:lnTo>
                    <a:pt x="3334385" y="0"/>
                  </a:lnTo>
                  <a:lnTo>
                    <a:pt x="3384606" y="8098"/>
                  </a:lnTo>
                  <a:lnTo>
                    <a:pt x="3428220" y="30650"/>
                  </a:lnTo>
                  <a:lnTo>
                    <a:pt x="3462611" y="65041"/>
                  </a:lnTo>
                  <a:lnTo>
                    <a:pt x="3485163" y="108655"/>
                  </a:lnTo>
                  <a:lnTo>
                    <a:pt x="3493262" y="158876"/>
                  </a:lnTo>
                  <a:lnTo>
                    <a:pt x="3493262" y="794385"/>
                  </a:lnTo>
                  <a:lnTo>
                    <a:pt x="3485163" y="844620"/>
                  </a:lnTo>
                  <a:lnTo>
                    <a:pt x="3462611" y="888265"/>
                  </a:lnTo>
                  <a:lnTo>
                    <a:pt x="3428220" y="922693"/>
                  </a:lnTo>
                  <a:lnTo>
                    <a:pt x="3384606" y="945277"/>
                  </a:lnTo>
                  <a:lnTo>
                    <a:pt x="3334385" y="953388"/>
                  </a:lnTo>
                  <a:lnTo>
                    <a:pt x="158902" y="953388"/>
                  </a:lnTo>
                  <a:lnTo>
                    <a:pt x="108677" y="945277"/>
                  </a:lnTo>
                  <a:lnTo>
                    <a:pt x="65057" y="922693"/>
                  </a:lnTo>
                  <a:lnTo>
                    <a:pt x="30659" y="888265"/>
                  </a:lnTo>
                  <a:lnTo>
                    <a:pt x="8101" y="844620"/>
                  </a:lnTo>
                  <a:lnTo>
                    <a:pt x="0" y="794385"/>
                  </a:lnTo>
                  <a:lnTo>
                    <a:pt x="0" y="158876"/>
                  </a:lnTo>
                  <a:close/>
                </a:path>
              </a:pathLst>
            </a:custGeom>
            <a:ln w="25400">
              <a:solidFill>
                <a:srgbClr val="FFFFF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342643" y="1969007"/>
              <a:ext cx="2321052" cy="941832"/>
            </a:xfrm>
            <a:prstGeom prst="rect">
              <a:avLst/>
            </a:prstGeom>
          </p:spPr>
        </p:pic>
        <p:pic>
          <p:nvPicPr>
            <p:cNvPr id="10" name="object 10"/>
            <p:cNvPicPr/>
            <p:nvPr/>
          </p:nvPicPr>
          <p:blipFill>
            <a:blip r:embed="rId3" cstate="print"/>
            <a:stretch>
              <a:fillRect/>
            </a:stretch>
          </p:blipFill>
          <p:spPr>
            <a:xfrm>
              <a:off x="1636521" y="2230373"/>
              <a:ext cx="1725295" cy="367538"/>
            </a:xfrm>
            <a:prstGeom prst="rect">
              <a:avLst/>
            </a:prstGeom>
          </p:spPr>
        </p:pic>
        <p:sp>
          <p:nvSpPr>
            <p:cNvPr id="11" name="object 11"/>
            <p:cNvSpPr/>
            <p:nvPr/>
          </p:nvSpPr>
          <p:spPr>
            <a:xfrm>
              <a:off x="4286884" y="2799206"/>
              <a:ext cx="4170679" cy="762635"/>
            </a:xfrm>
            <a:custGeom>
              <a:avLst/>
              <a:gdLst/>
              <a:ahLst/>
              <a:cxnLst/>
              <a:rect l="l" t="t" r="r" b="b"/>
              <a:pathLst>
                <a:path w="4170679" h="762635">
                  <a:moveTo>
                    <a:pt x="4043171" y="0"/>
                  </a:moveTo>
                  <a:lnTo>
                    <a:pt x="0" y="0"/>
                  </a:lnTo>
                  <a:lnTo>
                    <a:pt x="0" y="762634"/>
                  </a:lnTo>
                  <a:lnTo>
                    <a:pt x="4043171" y="762634"/>
                  </a:lnTo>
                  <a:lnTo>
                    <a:pt x="4092664" y="752647"/>
                  </a:lnTo>
                  <a:lnTo>
                    <a:pt x="4133072" y="725408"/>
                  </a:lnTo>
                  <a:lnTo>
                    <a:pt x="4160311" y="685000"/>
                  </a:lnTo>
                  <a:lnTo>
                    <a:pt x="4170298" y="635507"/>
                  </a:lnTo>
                  <a:lnTo>
                    <a:pt x="4170298" y="127126"/>
                  </a:lnTo>
                  <a:lnTo>
                    <a:pt x="4160311" y="77634"/>
                  </a:lnTo>
                  <a:lnTo>
                    <a:pt x="4133072" y="37226"/>
                  </a:lnTo>
                  <a:lnTo>
                    <a:pt x="4092664" y="9987"/>
                  </a:lnTo>
                  <a:lnTo>
                    <a:pt x="4043171" y="0"/>
                  </a:lnTo>
                  <a:close/>
                </a:path>
              </a:pathLst>
            </a:custGeom>
            <a:solidFill>
              <a:srgbClr val="D9D9D9"/>
            </a:solidFill>
          </p:spPr>
          <p:txBody>
            <a:bodyPr wrap="square" lIns="0" tIns="0" rIns="0" bIns="0" rtlCol="0"/>
            <a:lstStyle/>
            <a:p>
              <a:endParaRPr/>
            </a:p>
          </p:txBody>
        </p:sp>
        <p:sp>
          <p:nvSpPr>
            <p:cNvPr id="12" name="object 12"/>
            <p:cNvSpPr/>
            <p:nvPr/>
          </p:nvSpPr>
          <p:spPr>
            <a:xfrm>
              <a:off x="755586" y="2702433"/>
              <a:ext cx="3530600" cy="953769"/>
            </a:xfrm>
            <a:custGeom>
              <a:avLst/>
              <a:gdLst/>
              <a:ahLst/>
              <a:cxnLst/>
              <a:rect l="l" t="t" r="r" b="b"/>
              <a:pathLst>
                <a:path w="3530600" h="953770">
                  <a:moveTo>
                    <a:pt x="3371278" y="0"/>
                  </a:moveTo>
                  <a:lnTo>
                    <a:pt x="158889" y="0"/>
                  </a:lnTo>
                  <a:lnTo>
                    <a:pt x="108666" y="8098"/>
                  </a:lnTo>
                  <a:lnTo>
                    <a:pt x="65049" y="30650"/>
                  </a:lnTo>
                  <a:lnTo>
                    <a:pt x="30655" y="65041"/>
                  </a:lnTo>
                  <a:lnTo>
                    <a:pt x="8099" y="108655"/>
                  </a:lnTo>
                  <a:lnTo>
                    <a:pt x="0" y="158876"/>
                  </a:lnTo>
                  <a:lnTo>
                    <a:pt x="0" y="794384"/>
                  </a:lnTo>
                  <a:lnTo>
                    <a:pt x="8099" y="844606"/>
                  </a:lnTo>
                  <a:lnTo>
                    <a:pt x="30655" y="888220"/>
                  </a:lnTo>
                  <a:lnTo>
                    <a:pt x="65049" y="922611"/>
                  </a:lnTo>
                  <a:lnTo>
                    <a:pt x="108666" y="945163"/>
                  </a:lnTo>
                  <a:lnTo>
                    <a:pt x="158889" y="953261"/>
                  </a:lnTo>
                  <a:lnTo>
                    <a:pt x="3371278" y="953261"/>
                  </a:lnTo>
                  <a:lnTo>
                    <a:pt x="3421513" y="945163"/>
                  </a:lnTo>
                  <a:lnTo>
                    <a:pt x="3465158" y="922611"/>
                  </a:lnTo>
                  <a:lnTo>
                    <a:pt x="3499587" y="888220"/>
                  </a:lnTo>
                  <a:lnTo>
                    <a:pt x="3522170" y="844606"/>
                  </a:lnTo>
                  <a:lnTo>
                    <a:pt x="3530282" y="794384"/>
                  </a:lnTo>
                  <a:lnTo>
                    <a:pt x="3530282" y="158876"/>
                  </a:lnTo>
                  <a:lnTo>
                    <a:pt x="3522170" y="108655"/>
                  </a:lnTo>
                  <a:lnTo>
                    <a:pt x="3499587" y="65041"/>
                  </a:lnTo>
                  <a:lnTo>
                    <a:pt x="3465158" y="30650"/>
                  </a:lnTo>
                  <a:lnTo>
                    <a:pt x="3421513" y="8098"/>
                  </a:lnTo>
                  <a:lnTo>
                    <a:pt x="3371278" y="0"/>
                  </a:lnTo>
                  <a:close/>
                </a:path>
              </a:pathLst>
            </a:custGeom>
            <a:solidFill>
              <a:srgbClr val="850000"/>
            </a:solidFill>
          </p:spPr>
          <p:txBody>
            <a:bodyPr wrap="square" lIns="0" tIns="0" rIns="0" bIns="0" rtlCol="0"/>
            <a:lstStyle/>
            <a:p>
              <a:endParaRPr/>
            </a:p>
          </p:txBody>
        </p:sp>
        <p:sp>
          <p:nvSpPr>
            <p:cNvPr id="13" name="object 13"/>
            <p:cNvSpPr/>
            <p:nvPr/>
          </p:nvSpPr>
          <p:spPr>
            <a:xfrm>
              <a:off x="755586" y="2702433"/>
              <a:ext cx="3530600" cy="953769"/>
            </a:xfrm>
            <a:custGeom>
              <a:avLst/>
              <a:gdLst/>
              <a:ahLst/>
              <a:cxnLst/>
              <a:rect l="l" t="t" r="r" b="b"/>
              <a:pathLst>
                <a:path w="3530600" h="953770">
                  <a:moveTo>
                    <a:pt x="0" y="158876"/>
                  </a:moveTo>
                  <a:lnTo>
                    <a:pt x="8099" y="108655"/>
                  </a:lnTo>
                  <a:lnTo>
                    <a:pt x="30655" y="65041"/>
                  </a:lnTo>
                  <a:lnTo>
                    <a:pt x="65049" y="30650"/>
                  </a:lnTo>
                  <a:lnTo>
                    <a:pt x="108666" y="8098"/>
                  </a:lnTo>
                  <a:lnTo>
                    <a:pt x="158889" y="0"/>
                  </a:lnTo>
                  <a:lnTo>
                    <a:pt x="3371278" y="0"/>
                  </a:lnTo>
                  <a:lnTo>
                    <a:pt x="3421513" y="8098"/>
                  </a:lnTo>
                  <a:lnTo>
                    <a:pt x="3465158" y="30650"/>
                  </a:lnTo>
                  <a:lnTo>
                    <a:pt x="3499587" y="65041"/>
                  </a:lnTo>
                  <a:lnTo>
                    <a:pt x="3522170" y="108655"/>
                  </a:lnTo>
                  <a:lnTo>
                    <a:pt x="3530282" y="158876"/>
                  </a:lnTo>
                  <a:lnTo>
                    <a:pt x="3530282" y="794384"/>
                  </a:lnTo>
                  <a:lnTo>
                    <a:pt x="3522170" y="844606"/>
                  </a:lnTo>
                  <a:lnTo>
                    <a:pt x="3499587" y="888220"/>
                  </a:lnTo>
                  <a:lnTo>
                    <a:pt x="3465158" y="922611"/>
                  </a:lnTo>
                  <a:lnTo>
                    <a:pt x="3421513" y="945163"/>
                  </a:lnTo>
                  <a:lnTo>
                    <a:pt x="3371278" y="953261"/>
                  </a:lnTo>
                  <a:lnTo>
                    <a:pt x="158889" y="953261"/>
                  </a:lnTo>
                  <a:lnTo>
                    <a:pt x="108666" y="945163"/>
                  </a:lnTo>
                  <a:lnTo>
                    <a:pt x="65049" y="922611"/>
                  </a:lnTo>
                  <a:lnTo>
                    <a:pt x="30655" y="888220"/>
                  </a:lnTo>
                  <a:lnTo>
                    <a:pt x="8099" y="844606"/>
                  </a:lnTo>
                  <a:lnTo>
                    <a:pt x="0" y="794384"/>
                  </a:lnTo>
                  <a:lnTo>
                    <a:pt x="0" y="158876"/>
                  </a:lnTo>
                  <a:close/>
                </a:path>
              </a:pathLst>
            </a:custGeom>
            <a:ln w="25400">
              <a:solidFill>
                <a:srgbClr val="FFFFFF"/>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1574291" y="2522219"/>
              <a:ext cx="1982724" cy="941831"/>
            </a:xfrm>
            <a:prstGeom prst="rect">
              <a:avLst/>
            </a:prstGeom>
          </p:spPr>
        </p:pic>
        <p:pic>
          <p:nvPicPr>
            <p:cNvPr id="15" name="object 15"/>
            <p:cNvPicPr/>
            <p:nvPr/>
          </p:nvPicPr>
          <p:blipFill>
            <a:blip r:embed="rId5" cstate="print"/>
            <a:stretch>
              <a:fillRect/>
            </a:stretch>
          </p:blipFill>
          <p:spPr>
            <a:xfrm>
              <a:off x="1175004" y="2968751"/>
              <a:ext cx="2779776" cy="941832"/>
            </a:xfrm>
            <a:prstGeom prst="rect">
              <a:avLst/>
            </a:prstGeom>
          </p:spPr>
        </p:pic>
        <p:pic>
          <p:nvPicPr>
            <p:cNvPr id="16" name="object 16"/>
            <p:cNvPicPr/>
            <p:nvPr/>
          </p:nvPicPr>
          <p:blipFill>
            <a:blip r:embed="rId6" cstate="print"/>
            <a:stretch>
              <a:fillRect/>
            </a:stretch>
          </p:blipFill>
          <p:spPr>
            <a:xfrm>
              <a:off x="1884806" y="2803143"/>
              <a:ext cx="1275588" cy="347853"/>
            </a:xfrm>
            <a:prstGeom prst="rect">
              <a:avLst/>
            </a:prstGeom>
          </p:spPr>
        </p:pic>
        <p:pic>
          <p:nvPicPr>
            <p:cNvPr id="17" name="object 17"/>
            <p:cNvPicPr/>
            <p:nvPr/>
          </p:nvPicPr>
          <p:blipFill>
            <a:blip r:embed="rId7" cstate="print"/>
            <a:stretch>
              <a:fillRect/>
            </a:stretch>
          </p:blipFill>
          <p:spPr>
            <a:xfrm>
              <a:off x="1485518" y="3229990"/>
              <a:ext cx="2072640" cy="298831"/>
            </a:xfrm>
            <a:prstGeom prst="rect">
              <a:avLst/>
            </a:prstGeom>
          </p:spPr>
        </p:pic>
        <p:sp>
          <p:nvSpPr>
            <p:cNvPr id="18" name="object 18"/>
            <p:cNvSpPr/>
            <p:nvPr/>
          </p:nvSpPr>
          <p:spPr>
            <a:xfrm>
              <a:off x="4286884" y="3800221"/>
              <a:ext cx="4170679" cy="762635"/>
            </a:xfrm>
            <a:custGeom>
              <a:avLst/>
              <a:gdLst/>
              <a:ahLst/>
              <a:cxnLst/>
              <a:rect l="l" t="t" r="r" b="b"/>
              <a:pathLst>
                <a:path w="4170679" h="762635">
                  <a:moveTo>
                    <a:pt x="4043171" y="0"/>
                  </a:moveTo>
                  <a:lnTo>
                    <a:pt x="0" y="0"/>
                  </a:lnTo>
                  <a:lnTo>
                    <a:pt x="0" y="762634"/>
                  </a:lnTo>
                  <a:lnTo>
                    <a:pt x="4043171" y="762634"/>
                  </a:lnTo>
                  <a:lnTo>
                    <a:pt x="4092610" y="752647"/>
                  </a:lnTo>
                  <a:lnTo>
                    <a:pt x="4133024" y="725408"/>
                  </a:lnTo>
                  <a:lnTo>
                    <a:pt x="4160293" y="685000"/>
                  </a:lnTo>
                  <a:lnTo>
                    <a:pt x="4170298" y="635507"/>
                  </a:lnTo>
                  <a:lnTo>
                    <a:pt x="4170298" y="127126"/>
                  </a:lnTo>
                  <a:lnTo>
                    <a:pt x="4160293" y="77634"/>
                  </a:lnTo>
                  <a:lnTo>
                    <a:pt x="4133024" y="37226"/>
                  </a:lnTo>
                  <a:lnTo>
                    <a:pt x="4092610" y="9987"/>
                  </a:lnTo>
                  <a:lnTo>
                    <a:pt x="4043171" y="0"/>
                  </a:lnTo>
                  <a:close/>
                </a:path>
              </a:pathLst>
            </a:custGeom>
            <a:solidFill>
              <a:srgbClr val="D9D9D9"/>
            </a:solidFill>
          </p:spPr>
          <p:txBody>
            <a:bodyPr wrap="square" lIns="0" tIns="0" rIns="0" bIns="0" rtlCol="0"/>
            <a:lstStyle/>
            <a:p>
              <a:endParaRPr/>
            </a:p>
          </p:txBody>
        </p:sp>
        <p:sp>
          <p:nvSpPr>
            <p:cNvPr id="19" name="object 19"/>
            <p:cNvSpPr/>
            <p:nvPr/>
          </p:nvSpPr>
          <p:spPr>
            <a:xfrm>
              <a:off x="756665" y="3704843"/>
              <a:ext cx="3530600" cy="953769"/>
            </a:xfrm>
            <a:custGeom>
              <a:avLst/>
              <a:gdLst/>
              <a:ahLst/>
              <a:cxnLst/>
              <a:rect l="l" t="t" r="r" b="b"/>
              <a:pathLst>
                <a:path w="3530600" h="953770">
                  <a:moveTo>
                    <a:pt x="3371342" y="0"/>
                  </a:moveTo>
                  <a:lnTo>
                    <a:pt x="158902" y="0"/>
                  </a:lnTo>
                  <a:lnTo>
                    <a:pt x="108677" y="8098"/>
                  </a:lnTo>
                  <a:lnTo>
                    <a:pt x="65057" y="30650"/>
                  </a:lnTo>
                  <a:lnTo>
                    <a:pt x="30659" y="65041"/>
                  </a:lnTo>
                  <a:lnTo>
                    <a:pt x="8101" y="108655"/>
                  </a:lnTo>
                  <a:lnTo>
                    <a:pt x="0" y="158876"/>
                  </a:lnTo>
                  <a:lnTo>
                    <a:pt x="0" y="794511"/>
                  </a:lnTo>
                  <a:lnTo>
                    <a:pt x="8101" y="844733"/>
                  </a:lnTo>
                  <a:lnTo>
                    <a:pt x="30659" y="888347"/>
                  </a:lnTo>
                  <a:lnTo>
                    <a:pt x="65057" y="922738"/>
                  </a:lnTo>
                  <a:lnTo>
                    <a:pt x="108677" y="945290"/>
                  </a:lnTo>
                  <a:lnTo>
                    <a:pt x="158902" y="953388"/>
                  </a:lnTo>
                  <a:lnTo>
                    <a:pt x="3371342" y="953388"/>
                  </a:lnTo>
                  <a:lnTo>
                    <a:pt x="3421563" y="945290"/>
                  </a:lnTo>
                  <a:lnTo>
                    <a:pt x="3465177" y="922738"/>
                  </a:lnTo>
                  <a:lnTo>
                    <a:pt x="3499568" y="888347"/>
                  </a:lnTo>
                  <a:lnTo>
                    <a:pt x="3522120" y="844733"/>
                  </a:lnTo>
                  <a:lnTo>
                    <a:pt x="3530219" y="794511"/>
                  </a:lnTo>
                  <a:lnTo>
                    <a:pt x="3530219" y="158876"/>
                  </a:lnTo>
                  <a:lnTo>
                    <a:pt x="3522120" y="108655"/>
                  </a:lnTo>
                  <a:lnTo>
                    <a:pt x="3499568" y="65041"/>
                  </a:lnTo>
                  <a:lnTo>
                    <a:pt x="3465177" y="30650"/>
                  </a:lnTo>
                  <a:lnTo>
                    <a:pt x="3421563" y="8098"/>
                  </a:lnTo>
                  <a:lnTo>
                    <a:pt x="3371342" y="0"/>
                  </a:lnTo>
                  <a:close/>
                </a:path>
              </a:pathLst>
            </a:custGeom>
            <a:solidFill>
              <a:srgbClr val="850000"/>
            </a:solidFill>
          </p:spPr>
          <p:txBody>
            <a:bodyPr wrap="square" lIns="0" tIns="0" rIns="0" bIns="0" rtlCol="0"/>
            <a:lstStyle/>
            <a:p>
              <a:endParaRPr/>
            </a:p>
          </p:txBody>
        </p:sp>
        <p:sp>
          <p:nvSpPr>
            <p:cNvPr id="20" name="object 20"/>
            <p:cNvSpPr/>
            <p:nvPr/>
          </p:nvSpPr>
          <p:spPr>
            <a:xfrm>
              <a:off x="756665" y="3704843"/>
              <a:ext cx="3530600" cy="953769"/>
            </a:xfrm>
            <a:custGeom>
              <a:avLst/>
              <a:gdLst/>
              <a:ahLst/>
              <a:cxnLst/>
              <a:rect l="l" t="t" r="r" b="b"/>
              <a:pathLst>
                <a:path w="3530600" h="953770">
                  <a:moveTo>
                    <a:pt x="0" y="158876"/>
                  </a:moveTo>
                  <a:lnTo>
                    <a:pt x="8101" y="108655"/>
                  </a:lnTo>
                  <a:lnTo>
                    <a:pt x="30659" y="65041"/>
                  </a:lnTo>
                  <a:lnTo>
                    <a:pt x="65057" y="30650"/>
                  </a:lnTo>
                  <a:lnTo>
                    <a:pt x="108677" y="8098"/>
                  </a:lnTo>
                  <a:lnTo>
                    <a:pt x="158902" y="0"/>
                  </a:lnTo>
                  <a:lnTo>
                    <a:pt x="3371342" y="0"/>
                  </a:lnTo>
                  <a:lnTo>
                    <a:pt x="3421563" y="8098"/>
                  </a:lnTo>
                  <a:lnTo>
                    <a:pt x="3465177" y="30650"/>
                  </a:lnTo>
                  <a:lnTo>
                    <a:pt x="3499568" y="65041"/>
                  </a:lnTo>
                  <a:lnTo>
                    <a:pt x="3522120" y="108655"/>
                  </a:lnTo>
                  <a:lnTo>
                    <a:pt x="3530219" y="158876"/>
                  </a:lnTo>
                  <a:lnTo>
                    <a:pt x="3530219" y="794511"/>
                  </a:lnTo>
                  <a:lnTo>
                    <a:pt x="3522120" y="844733"/>
                  </a:lnTo>
                  <a:lnTo>
                    <a:pt x="3499568" y="888347"/>
                  </a:lnTo>
                  <a:lnTo>
                    <a:pt x="3465177" y="922738"/>
                  </a:lnTo>
                  <a:lnTo>
                    <a:pt x="3421563" y="945290"/>
                  </a:lnTo>
                  <a:lnTo>
                    <a:pt x="3371342" y="953388"/>
                  </a:lnTo>
                  <a:lnTo>
                    <a:pt x="158902" y="953388"/>
                  </a:lnTo>
                  <a:lnTo>
                    <a:pt x="108677" y="945290"/>
                  </a:lnTo>
                  <a:lnTo>
                    <a:pt x="65057" y="922738"/>
                  </a:lnTo>
                  <a:lnTo>
                    <a:pt x="30659" y="888347"/>
                  </a:lnTo>
                  <a:lnTo>
                    <a:pt x="8101" y="844733"/>
                  </a:lnTo>
                  <a:lnTo>
                    <a:pt x="0" y="794511"/>
                  </a:lnTo>
                  <a:lnTo>
                    <a:pt x="0" y="158876"/>
                  </a:lnTo>
                  <a:close/>
                </a:path>
              </a:pathLst>
            </a:custGeom>
            <a:ln w="25400">
              <a:solidFill>
                <a:srgbClr val="FFFFFF"/>
              </a:solidFill>
            </a:ln>
          </p:spPr>
          <p:txBody>
            <a:bodyPr wrap="square" lIns="0" tIns="0" rIns="0" bIns="0" rtlCol="0"/>
            <a:lstStyle/>
            <a:p>
              <a:endParaRPr/>
            </a:p>
          </p:txBody>
        </p:sp>
        <p:pic>
          <p:nvPicPr>
            <p:cNvPr id="21" name="object 21"/>
            <p:cNvPicPr/>
            <p:nvPr/>
          </p:nvPicPr>
          <p:blipFill>
            <a:blip r:embed="rId8" cstate="print"/>
            <a:stretch>
              <a:fillRect/>
            </a:stretch>
          </p:blipFill>
          <p:spPr>
            <a:xfrm>
              <a:off x="975359" y="3525011"/>
              <a:ext cx="1368552" cy="941832"/>
            </a:xfrm>
            <a:prstGeom prst="rect">
              <a:avLst/>
            </a:prstGeom>
          </p:spPr>
        </p:pic>
        <p:pic>
          <p:nvPicPr>
            <p:cNvPr id="22" name="object 22"/>
            <p:cNvPicPr/>
            <p:nvPr/>
          </p:nvPicPr>
          <p:blipFill>
            <a:blip r:embed="rId9" cstate="print"/>
            <a:stretch>
              <a:fillRect/>
            </a:stretch>
          </p:blipFill>
          <p:spPr>
            <a:xfrm>
              <a:off x="1773935" y="3525011"/>
              <a:ext cx="694944" cy="941832"/>
            </a:xfrm>
            <a:prstGeom prst="rect">
              <a:avLst/>
            </a:prstGeom>
          </p:spPr>
        </p:pic>
        <p:pic>
          <p:nvPicPr>
            <p:cNvPr id="23" name="object 23"/>
            <p:cNvPicPr/>
            <p:nvPr/>
          </p:nvPicPr>
          <p:blipFill>
            <a:blip r:embed="rId10" cstate="print"/>
            <a:stretch>
              <a:fillRect/>
            </a:stretch>
          </p:blipFill>
          <p:spPr>
            <a:xfrm>
              <a:off x="1898904" y="3525011"/>
              <a:ext cx="2258568" cy="941832"/>
            </a:xfrm>
            <a:prstGeom prst="rect">
              <a:avLst/>
            </a:prstGeom>
          </p:spPr>
        </p:pic>
        <p:pic>
          <p:nvPicPr>
            <p:cNvPr id="24" name="object 24"/>
            <p:cNvPicPr/>
            <p:nvPr/>
          </p:nvPicPr>
          <p:blipFill>
            <a:blip r:embed="rId11" cstate="print"/>
            <a:stretch>
              <a:fillRect/>
            </a:stretch>
          </p:blipFill>
          <p:spPr>
            <a:xfrm>
              <a:off x="1389887" y="3971543"/>
              <a:ext cx="2263140" cy="941832"/>
            </a:xfrm>
            <a:prstGeom prst="rect">
              <a:avLst/>
            </a:prstGeom>
          </p:spPr>
        </p:pic>
        <p:pic>
          <p:nvPicPr>
            <p:cNvPr id="25" name="object 25"/>
            <p:cNvPicPr/>
            <p:nvPr/>
          </p:nvPicPr>
          <p:blipFill>
            <a:blip r:embed="rId12" cstate="print"/>
            <a:stretch>
              <a:fillRect/>
            </a:stretch>
          </p:blipFill>
          <p:spPr>
            <a:xfrm>
              <a:off x="1285366" y="3799077"/>
              <a:ext cx="2486660" cy="354456"/>
            </a:xfrm>
            <a:prstGeom prst="rect">
              <a:avLst/>
            </a:prstGeom>
          </p:spPr>
        </p:pic>
        <p:pic>
          <p:nvPicPr>
            <p:cNvPr id="26" name="object 26"/>
            <p:cNvPicPr/>
            <p:nvPr/>
          </p:nvPicPr>
          <p:blipFill>
            <a:blip r:embed="rId13" cstate="print"/>
            <a:stretch>
              <a:fillRect/>
            </a:stretch>
          </p:blipFill>
          <p:spPr>
            <a:xfrm>
              <a:off x="1668779" y="4231005"/>
              <a:ext cx="1692656" cy="369062"/>
            </a:xfrm>
            <a:prstGeom prst="rect">
              <a:avLst/>
            </a:prstGeom>
          </p:spPr>
        </p:pic>
        <p:sp>
          <p:nvSpPr>
            <p:cNvPr id="27" name="object 27"/>
            <p:cNvSpPr/>
            <p:nvPr/>
          </p:nvSpPr>
          <p:spPr>
            <a:xfrm>
              <a:off x="4289044" y="4801235"/>
              <a:ext cx="4170679" cy="762635"/>
            </a:xfrm>
            <a:custGeom>
              <a:avLst/>
              <a:gdLst/>
              <a:ahLst/>
              <a:cxnLst/>
              <a:rect l="l" t="t" r="r" b="b"/>
              <a:pathLst>
                <a:path w="4170679" h="762635">
                  <a:moveTo>
                    <a:pt x="4043172" y="0"/>
                  </a:moveTo>
                  <a:lnTo>
                    <a:pt x="0" y="0"/>
                  </a:lnTo>
                  <a:lnTo>
                    <a:pt x="0" y="762634"/>
                  </a:lnTo>
                  <a:lnTo>
                    <a:pt x="4043172" y="762634"/>
                  </a:lnTo>
                  <a:lnTo>
                    <a:pt x="4092664" y="752649"/>
                  </a:lnTo>
                  <a:lnTo>
                    <a:pt x="4133072" y="725423"/>
                  </a:lnTo>
                  <a:lnTo>
                    <a:pt x="4160311" y="685053"/>
                  </a:lnTo>
                  <a:lnTo>
                    <a:pt x="4170299" y="635634"/>
                  </a:lnTo>
                  <a:lnTo>
                    <a:pt x="4170299" y="127126"/>
                  </a:lnTo>
                  <a:lnTo>
                    <a:pt x="4160311" y="77634"/>
                  </a:lnTo>
                  <a:lnTo>
                    <a:pt x="4133072" y="37226"/>
                  </a:lnTo>
                  <a:lnTo>
                    <a:pt x="4092664" y="9987"/>
                  </a:lnTo>
                  <a:lnTo>
                    <a:pt x="4043172" y="0"/>
                  </a:lnTo>
                  <a:close/>
                </a:path>
              </a:pathLst>
            </a:custGeom>
            <a:solidFill>
              <a:srgbClr val="D9D9D9"/>
            </a:solidFill>
          </p:spPr>
          <p:txBody>
            <a:bodyPr wrap="square" lIns="0" tIns="0" rIns="0" bIns="0" rtlCol="0"/>
            <a:lstStyle/>
            <a:p>
              <a:endParaRPr/>
            </a:p>
          </p:txBody>
        </p:sp>
      </p:grpSp>
      <p:sp>
        <p:nvSpPr>
          <p:cNvPr id="28" name="object 28"/>
          <p:cNvSpPr txBox="1"/>
          <p:nvPr/>
        </p:nvSpPr>
        <p:spPr>
          <a:xfrm>
            <a:off x="4351146" y="1800020"/>
            <a:ext cx="3044190" cy="3681729"/>
          </a:xfrm>
          <a:prstGeom prst="rect">
            <a:avLst/>
          </a:prstGeom>
        </p:spPr>
        <p:txBody>
          <a:bodyPr vert="horz" wrap="square" lIns="0" tIns="33655" rIns="0" bIns="0" rtlCol="0">
            <a:spAutoFit/>
          </a:bodyPr>
          <a:lstStyle/>
          <a:p>
            <a:pPr marL="290195" indent="-227329">
              <a:lnSpc>
                <a:spcPct val="100000"/>
              </a:lnSpc>
              <a:spcBef>
                <a:spcPts val="265"/>
              </a:spcBef>
              <a:buChar char="•"/>
              <a:tabLst>
                <a:tab pos="290195" algn="l"/>
              </a:tabLst>
            </a:pPr>
            <a:r>
              <a:rPr sz="2000" spc="-45" dirty="0">
                <a:latin typeface="Calibri"/>
                <a:cs typeface="Calibri"/>
              </a:rPr>
              <a:t>KAYS-</a:t>
            </a:r>
            <a:r>
              <a:rPr sz="2000" dirty="0">
                <a:latin typeface="Calibri"/>
                <a:cs typeface="Calibri"/>
              </a:rPr>
              <a:t>PFD </a:t>
            </a:r>
            <a:r>
              <a:rPr sz="2000" spc="-10" dirty="0">
                <a:latin typeface="Calibri"/>
                <a:cs typeface="Calibri"/>
              </a:rPr>
              <a:t>Modülü</a:t>
            </a:r>
            <a:endParaRPr sz="2000" dirty="0">
              <a:latin typeface="Calibri"/>
              <a:cs typeface="Calibri"/>
            </a:endParaRPr>
          </a:p>
          <a:p>
            <a:pPr marL="290195" indent="-227329">
              <a:lnSpc>
                <a:spcPct val="100000"/>
              </a:lnSpc>
              <a:spcBef>
                <a:spcPts val="170"/>
              </a:spcBef>
              <a:buChar char="•"/>
              <a:tabLst>
                <a:tab pos="290195" algn="l"/>
              </a:tabLst>
            </a:pPr>
            <a:r>
              <a:rPr sz="2000" dirty="0">
                <a:latin typeface="Calibri"/>
                <a:cs typeface="Calibri"/>
              </a:rPr>
              <a:t>BS</a:t>
            </a:r>
            <a:r>
              <a:rPr sz="2000" spc="-5" dirty="0">
                <a:latin typeface="Calibri"/>
                <a:cs typeface="Calibri"/>
              </a:rPr>
              <a:t> </a:t>
            </a:r>
            <a:r>
              <a:rPr sz="2000" spc="-10" dirty="0">
                <a:latin typeface="Calibri"/>
                <a:cs typeface="Calibri"/>
              </a:rPr>
              <a:t>Kayıt</a:t>
            </a:r>
            <a:endParaRPr sz="2000" dirty="0">
              <a:latin typeface="Calibri"/>
              <a:cs typeface="Calibri"/>
            </a:endParaRPr>
          </a:p>
          <a:p>
            <a:pPr>
              <a:lnSpc>
                <a:spcPct val="100000"/>
              </a:lnSpc>
              <a:spcBef>
                <a:spcPts val="470"/>
              </a:spcBef>
              <a:buFont typeface="Calibri"/>
              <a:buChar char="•"/>
            </a:pPr>
            <a:endParaRPr sz="2000" dirty="0">
              <a:latin typeface="Calibri"/>
              <a:cs typeface="Calibri"/>
            </a:endParaRPr>
          </a:p>
          <a:p>
            <a:pPr marL="240029" indent="-227329">
              <a:lnSpc>
                <a:spcPct val="100000"/>
              </a:lnSpc>
              <a:spcBef>
                <a:spcPts val="5"/>
              </a:spcBef>
              <a:buChar char="•"/>
              <a:tabLst>
                <a:tab pos="240029" algn="l"/>
              </a:tabLst>
            </a:pPr>
            <a:r>
              <a:rPr sz="2000" dirty="0">
                <a:latin typeface="Calibri"/>
                <a:cs typeface="Calibri"/>
              </a:rPr>
              <a:t>Başvuru</a:t>
            </a:r>
            <a:r>
              <a:rPr sz="2000" spc="-70" dirty="0">
                <a:latin typeface="Calibri"/>
                <a:cs typeface="Calibri"/>
              </a:rPr>
              <a:t> </a:t>
            </a:r>
            <a:r>
              <a:rPr sz="2000" dirty="0">
                <a:latin typeface="Calibri"/>
                <a:cs typeface="Calibri"/>
              </a:rPr>
              <a:t>Formu</a:t>
            </a:r>
            <a:r>
              <a:rPr sz="2000" spc="-65" dirty="0">
                <a:latin typeface="Calibri"/>
                <a:cs typeface="Calibri"/>
              </a:rPr>
              <a:t> </a:t>
            </a:r>
            <a:r>
              <a:rPr sz="2000" dirty="0">
                <a:latin typeface="Calibri"/>
                <a:cs typeface="Calibri"/>
              </a:rPr>
              <a:t>ve</a:t>
            </a:r>
            <a:r>
              <a:rPr sz="2000" spc="-60" dirty="0">
                <a:latin typeface="Calibri"/>
                <a:cs typeface="Calibri"/>
              </a:rPr>
              <a:t> </a:t>
            </a:r>
            <a:r>
              <a:rPr sz="2000" spc="-10" dirty="0">
                <a:latin typeface="Calibri"/>
                <a:cs typeface="Calibri"/>
              </a:rPr>
              <a:t>Ekleri</a:t>
            </a:r>
            <a:endParaRPr sz="2000" dirty="0">
              <a:latin typeface="Calibri"/>
              <a:cs typeface="Calibri"/>
            </a:endParaRPr>
          </a:p>
          <a:p>
            <a:pPr marL="240029" indent="-227329">
              <a:lnSpc>
                <a:spcPct val="100000"/>
              </a:lnSpc>
              <a:spcBef>
                <a:spcPts val="170"/>
              </a:spcBef>
              <a:buChar char="•"/>
              <a:tabLst>
                <a:tab pos="240029" algn="l"/>
              </a:tabLst>
            </a:pPr>
            <a:r>
              <a:rPr sz="2000" spc="-10" dirty="0">
                <a:latin typeface="Calibri"/>
                <a:cs typeface="Calibri"/>
              </a:rPr>
              <a:t>Başvuru</a:t>
            </a:r>
            <a:r>
              <a:rPr sz="2000" spc="-55" dirty="0">
                <a:latin typeface="Calibri"/>
                <a:cs typeface="Calibri"/>
              </a:rPr>
              <a:t> </a:t>
            </a:r>
            <a:r>
              <a:rPr sz="2000" dirty="0">
                <a:latin typeface="Calibri"/>
                <a:cs typeface="Calibri"/>
              </a:rPr>
              <a:t>Formu</a:t>
            </a:r>
            <a:r>
              <a:rPr sz="2000" spc="-50" dirty="0">
                <a:latin typeface="Calibri"/>
                <a:cs typeface="Calibri"/>
              </a:rPr>
              <a:t> </a:t>
            </a:r>
            <a:r>
              <a:rPr sz="2000" spc="-10" dirty="0">
                <a:latin typeface="Calibri"/>
                <a:cs typeface="Calibri"/>
              </a:rPr>
              <a:t>Bölümleri</a:t>
            </a:r>
            <a:endParaRPr sz="2000" dirty="0">
              <a:latin typeface="Calibri"/>
              <a:cs typeface="Calibri"/>
            </a:endParaRPr>
          </a:p>
          <a:p>
            <a:pPr>
              <a:lnSpc>
                <a:spcPct val="100000"/>
              </a:lnSpc>
              <a:spcBef>
                <a:spcPts val="470"/>
              </a:spcBef>
              <a:buFont typeface="Calibri"/>
              <a:buChar char="•"/>
            </a:pPr>
            <a:endParaRPr sz="2000" dirty="0">
              <a:latin typeface="Calibri"/>
              <a:cs typeface="Calibri"/>
            </a:endParaRPr>
          </a:p>
          <a:p>
            <a:pPr marL="240029" indent="-227329">
              <a:lnSpc>
                <a:spcPct val="100000"/>
              </a:lnSpc>
              <a:buChar char="•"/>
              <a:tabLst>
                <a:tab pos="240029" algn="l"/>
              </a:tabLst>
            </a:pPr>
            <a:r>
              <a:rPr sz="2000" spc="-45" dirty="0">
                <a:latin typeface="Calibri"/>
                <a:cs typeface="Calibri"/>
              </a:rPr>
              <a:t>KAYS-</a:t>
            </a:r>
            <a:r>
              <a:rPr sz="2000" dirty="0">
                <a:latin typeface="Calibri"/>
                <a:cs typeface="Calibri"/>
              </a:rPr>
              <a:t>PFD</a:t>
            </a:r>
            <a:r>
              <a:rPr sz="2000" spc="-65" dirty="0">
                <a:latin typeface="Calibri"/>
                <a:cs typeface="Calibri"/>
              </a:rPr>
              <a:t> </a:t>
            </a:r>
            <a:r>
              <a:rPr sz="2000" dirty="0">
                <a:latin typeface="Calibri"/>
                <a:cs typeface="Calibri"/>
              </a:rPr>
              <a:t>Başvuru</a:t>
            </a:r>
            <a:r>
              <a:rPr sz="2000" spc="-30" dirty="0">
                <a:latin typeface="Calibri"/>
                <a:cs typeface="Calibri"/>
              </a:rPr>
              <a:t> </a:t>
            </a:r>
            <a:r>
              <a:rPr sz="2000" spc="-10" dirty="0">
                <a:latin typeface="Calibri"/>
                <a:cs typeface="Calibri"/>
              </a:rPr>
              <a:t>Adımları</a:t>
            </a:r>
            <a:endParaRPr sz="2000" dirty="0">
              <a:latin typeface="Calibri"/>
              <a:cs typeface="Calibri"/>
            </a:endParaRPr>
          </a:p>
          <a:p>
            <a:pPr marL="240029" indent="-227329">
              <a:lnSpc>
                <a:spcPct val="100000"/>
              </a:lnSpc>
              <a:spcBef>
                <a:spcPts val="170"/>
              </a:spcBef>
              <a:buChar char="•"/>
              <a:tabLst>
                <a:tab pos="240029" algn="l"/>
              </a:tabLst>
            </a:pPr>
            <a:r>
              <a:rPr sz="2000" dirty="0">
                <a:latin typeface="Calibri"/>
                <a:cs typeface="Calibri"/>
              </a:rPr>
              <a:t>Bütçe</a:t>
            </a:r>
            <a:r>
              <a:rPr sz="2000" spc="-60" dirty="0">
                <a:latin typeface="Calibri"/>
                <a:cs typeface="Calibri"/>
              </a:rPr>
              <a:t> </a:t>
            </a:r>
            <a:r>
              <a:rPr sz="2000" spc="-10" dirty="0">
                <a:latin typeface="Calibri"/>
                <a:cs typeface="Calibri"/>
              </a:rPr>
              <a:t>Bölümü</a:t>
            </a:r>
            <a:endParaRPr sz="2000" dirty="0">
              <a:latin typeface="Calibri"/>
              <a:cs typeface="Calibri"/>
            </a:endParaRPr>
          </a:p>
          <a:p>
            <a:pPr>
              <a:lnSpc>
                <a:spcPct val="100000"/>
              </a:lnSpc>
              <a:spcBef>
                <a:spcPts val="470"/>
              </a:spcBef>
              <a:buFont typeface="Calibri"/>
              <a:buChar char="•"/>
            </a:pPr>
            <a:endParaRPr sz="2000" dirty="0">
              <a:latin typeface="Calibri"/>
              <a:cs typeface="Calibri"/>
            </a:endParaRPr>
          </a:p>
          <a:p>
            <a:pPr marL="241935" indent="-227329">
              <a:lnSpc>
                <a:spcPct val="100000"/>
              </a:lnSpc>
              <a:spcBef>
                <a:spcPts val="5"/>
              </a:spcBef>
              <a:buChar char="•"/>
              <a:tabLst>
                <a:tab pos="241935" algn="l"/>
              </a:tabLst>
            </a:pPr>
            <a:r>
              <a:rPr sz="2000" dirty="0">
                <a:latin typeface="Calibri"/>
                <a:cs typeface="Calibri"/>
              </a:rPr>
              <a:t>Başvuru</a:t>
            </a:r>
            <a:r>
              <a:rPr sz="2000" spc="-105" dirty="0">
                <a:latin typeface="Calibri"/>
                <a:cs typeface="Calibri"/>
              </a:rPr>
              <a:t> </a:t>
            </a:r>
            <a:r>
              <a:rPr sz="2000" spc="-10" dirty="0">
                <a:latin typeface="Calibri"/>
                <a:cs typeface="Calibri"/>
              </a:rPr>
              <a:t>Tamamlama</a:t>
            </a:r>
            <a:endParaRPr sz="2000" dirty="0">
              <a:latin typeface="Calibri"/>
              <a:cs typeface="Calibri"/>
            </a:endParaRPr>
          </a:p>
          <a:p>
            <a:pPr marL="241935" indent="-227329">
              <a:lnSpc>
                <a:spcPct val="100000"/>
              </a:lnSpc>
              <a:spcBef>
                <a:spcPts val="170"/>
              </a:spcBef>
              <a:buChar char="•"/>
              <a:tabLst>
                <a:tab pos="241935" algn="l"/>
              </a:tabLst>
            </a:pPr>
            <a:r>
              <a:rPr sz="2000" dirty="0">
                <a:latin typeface="Calibri"/>
                <a:cs typeface="Calibri"/>
              </a:rPr>
              <a:t>Son</a:t>
            </a:r>
            <a:r>
              <a:rPr sz="2000" spc="-60" dirty="0">
                <a:latin typeface="Calibri"/>
                <a:cs typeface="Calibri"/>
              </a:rPr>
              <a:t> </a:t>
            </a:r>
            <a:r>
              <a:rPr sz="2000" dirty="0">
                <a:latin typeface="Calibri"/>
                <a:cs typeface="Calibri"/>
              </a:rPr>
              <a:t>Başvuru</a:t>
            </a:r>
            <a:r>
              <a:rPr sz="2000" spc="-60" dirty="0">
                <a:latin typeface="Calibri"/>
                <a:cs typeface="Calibri"/>
              </a:rPr>
              <a:t> </a:t>
            </a:r>
            <a:r>
              <a:rPr sz="2000" spc="-10" dirty="0">
                <a:latin typeface="Calibri"/>
                <a:cs typeface="Calibri"/>
              </a:rPr>
              <a:t>Tarihleri</a:t>
            </a:r>
            <a:endParaRPr sz="2000" dirty="0">
              <a:latin typeface="Calibri"/>
              <a:cs typeface="Calibri"/>
            </a:endParaRPr>
          </a:p>
        </p:txBody>
      </p:sp>
      <p:grpSp>
        <p:nvGrpSpPr>
          <p:cNvPr id="29" name="object 29"/>
          <p:cNvGrpSpPr/>
          <p:nvPr/>
        </p:nvGrpSpPr>
        <p:grpSpPr>
          <a:xfrm>
            <a:off x="743966" y="4693158"/>
            <a:ext cx="3557904" cy="997585"/>
            <a:chOff x="743966" y="4693158"/>
            <a:chExt cx="3557904" cy="997585"/>
          </a:xfrm>
        </p:grpSpPr>
        <p:sp>
          <p:nvSpPr>
            <p:cNvPr id="30" name="object 30"/>
            <p:cNvSpPr/>
            <p:nvPr/>
          </p:nvSpPr>
          <p:spPr>
            <a:xfrm>
              <a:off x="756666" y="4705858"/>
              <a:ext cx="3532504" cy="953769"/>
            </a:xfrm>
            <a:custGeom>
              <a:avLst/>
              <a:gdLst/>
              <a:ahLst/>
              <a:cxnLst/>
              <a:rect l="l" t="t" r="r" b="b"/>
              <a:pathLst>
                <a:path w="3532504" h="953770">
                  <a:moveTo>
                    <a:pt x="3373501" y="0"/>
                  </a:moveTo>
                  <a:lnTo>
                    <a:pt x="158902" y="0"/>
                  </a:lnTo>
                  <a:lnTo>
                    <a:pt x="108677" y="8098"/>
                  </a:lnTo>
                  <a:lnTo>
                    <a:pt x="65057" y="30650"/>
                  </a:lnTo>
                  <a:lnTo>
                    <a:pt x="30659" y="65041"/>
                  </a:lnTo>
                  <a:lnTo>
                    <a:pt x="8101" y="108655"/>
                  </a:lnTo>
                  <a:lnTo>
                    <a:pt x="0" y="158877"/>
                  </a:lnTo>
                  <a:lnTo>
                    <a:pt x="0" y="794512"/>
                  </a:lnTo>
                  <a:lnTo>
                    <a:pt x="8101" y="844735"/>
                  </a:lnTo>
                  <a:lnTo>
                    <a:pt x="30659" y="888352"/>
                  </a:lnTo>
                  <a:lnTo>
                    <a:pt x="65057" y="922746"/>
                  </a:lnTo>
                  <a:lnTo>
                    <a:pt x="108677" y="945301"/>
                  </a:lnTo>
                  <a:lnTo>
                    <a:pt x="158902" y="953401"/>
                  </a:lnTo>
                  <a:lnTo>
                    <a:pt x="3373501" y="953401"/>
                  </a:lnTo>
                  <a:lnTo>
                    <a:pt x="3423722" y="945301"/>
                  </a:lnTo>
                  <a:lnTo>
                    <a:pt x="3467336" y="922746"/>
                  </a:lnTo>
                  <a:lnTo>
                    <a:pt x="3501727" y="888352"/>
                  </a:lnTo>
                  <a:lnTo>
                    <a:pt x="3524279" y="844735"/>
                  </a:lnTo>
                  <a:lnTo>
                    <a:pt x="3532378" y="794512"/>
                  </a:lnTo>
                  <a:lnTo>
                    <a:pt x="3532378" y="158877"/>
                  </a:lnTo>
                  <a:lnTo>
                    <a:pt x="3524279" y="108655"/>
                  </a:lnTo>
                  <a:lnTo>
                    <a:pt x="3501727" y="65041"/>
                  </a:lnTo>
                  <a:lnTo>
                    <a:pt x="3467336" y="30650"/>
                  </a:lnTo>
                  <a:lnTo>
                    <a:pt x="3423722" y="8098"/>
                  </a:lnTo>
                  <a:lnTo>
                    <a:pt x="3373501" y="0"/>
                  </a:lnTo>
                  <a:close/>
                </a:path>
              </a:pathLst>
            </a:custGeom>
            <a:solidFill>
              <a:srgbClr val="850000"/>
            </a:solidFill>
          </p:spPr>
          <p:txBody>
            <a:bodyPr wrap="square" lIns="0" tIns="0" rIns="0" bIns="0" rtlCol="0"/>
            <a:lstStyle/>
            <a:p>
              <a:endParaRPr/>
            </a:p>
          </p:txBody>
        </p:sp>
        <p:sp>
          <p:nvSpPr>
            <p:cNvPr id="31" name="object 31"/>
            <p:cNvSpPr/>
            <p:nvPr/>
          </p:nvSpPr>
          <p:spPr>
            <a:xfrm>
              <a:off x="756666" y="4705858"/>
              <a:ext cx="3532504" cy="953769"/>
            </a:xfrm>
            <a:custGeom>
              <a:avLst/>
              <a:gdLst/>
              <a:ahLst/>
              <a:cxnLst/>
              <a:rect l="l" t="t" r="r" b="b"/>
              <a:pathLst>
                <a:path w="3532504" h="953770">
                  <a:moveTo>
                    <a:pt x="0" y="158877"/>
                  </a:moveTo>
                  <a:lnTo>
                    <a:pt x="8101" y="108655"/>
                  </a:lnTo>
                  <a:lnTo>
                    <a:pt x="30659" y="65041"/>
                  </a:lnTo>
                  <a:lnTo>
                    <a:pt x="65057" y="30650"/>
                  </a:lnTo>
                  <a:lnTo>
                    <a:pt x="108677" y="8098"/>
                  </a:lnTo>
                  <a:lnTo>
                    <a:pt x="158902" y="0"/>
                  </a:lnTo>
                  <a:lnTo>
                    <a:pt x="3373501" y="0"/>
                  </a:lnTo>
                  <a:lnTo>
                    <a:pt x="3423722" y="8098"/>
                  </a:lnTo>
                  <a:lnTo>
                    <a:pt x="3467336" y="30650"/>
                  </a:lnTo>
                  <a:lnTo>
                    <a:pt x="3501727" y="65041"/>
                  </a:lnTo>
                  <a:lnTo>
                    <a:pt x="3524279" y="108655"/>
                  </a:lnTo>
                  <a:lnTo>
                    <a:pt x="3532378" y="158877"/>
                  </a:lnTo>
                  <a:lnTo>
                    <a:pt x="3532378" y="794512"/>
                  </a:lnTo>
                  <a:lnTo>
                    <a:pt x="3524279" y="844735"/>
                  </a:lnTo>
                  <a:lnTo>
                    <a:pt x="3501727" y="888352"/>
                  </a:lnTo>
                  <a:lnTo>
                    <a:pt x="3467336" y="922746"/>
                  </a:lnTo>
                  <a:lnTo>
                    <a:pt x="3423722" y="945301"/>
                  </a:lnTo>
                  <a:lnTo>
                    <a:pt x="3373501" y="953401"/>
                  </a:lnTo>
                  <a:lnTo>
                    <a:pt x="158902" y="953401"/>
                  </a:lnTo>
                  <a:lnTo>
                    <a:pt x="108677" y="945301"/>
                  </a:lnTo>
                  <a:lnTo>
                    <a:pt x="65057" y="922746"/>
                  </a:lnTo>
                  <a:lnTo>
                    <a:pt x="30659" y="888352"/>
                  </a:lnTo>
                  <a:lnTo>
                    <a:pt x="8101" y="844735"/>
                  </a:lnTo>
                  <a:lnTo>
                    <a:pt x="0" y="794512"/>
                  </a:lnTo>
                  <a:lnTo>
                    <a:pt x="0" y="158877"/>
                  </a:lnTo>
                  <a:close/>
                </a:path>
              </a:pathLst>
            </a:custGeom>
            <a:ln w="25400">
              <a:solidFill>
                <a:srgbClr val="FFFFFF"/>
              </a:solidFill>
            </a:ln>
          </p:spPr>
          <p:txBody>
            <a:bodyPr wrap="square" lIns="0" tIns="0" rIns="0" bIns="0" rtlCol="0"/>
            <a:lstStyle/>
            <a:p>
              <a:endParaRPr/>
            </a:p>
          </p:txBody>
        </p:sp>
        <p:pic>
          <p:nvPicPr>
            <p:cNvPr id="32" name="object 32"/>
            <p:cNvPicPr/>
            <p:nvPr/>
          </p:nvPicPr>
          <p:blipFill>
            <a:blip r:embed="rId14" cstate="print"/>
            <a:stretch>
              <a:fillRect/>
            </a:stretch>
          </p:blipFill>
          <p:spPr>
            <a:xfrm>
              <a:off x="1014984" y="4748784"/>
              <a:ext cx="3015995" cy="941831"/>
            </a:xfrm>
            <a:prstGeom prst="rect">
              <a:avLst/>
            </a:prstGeom>
          </p:spPr>
        </p:pic>
        <p:pic>
          <p:nvPicPr>
            <p:cNvPr id="33" name="object 33"/>
            <p:cNvPicPr/>
            <p:nvPr/>
          </p:nvPicPr>
          <p:blipFill>
            <a:blip r:embed="rId15" cstate="print"/>
            <a:stretch>
              <a:fillRect/>
            </a:stretch>
          </p:blipFill>
          <p:spPr>
            <a:xfrm>
              <a:off x="1325118" y="5010150"/>
              <a:ext cx="2401189" cy="367665"/>
            </a:xfrm>
            <a:prstGeom prst="rect">
              <a:avLst/>
            </a:prstGeom>
          </p:spPr>
        </p:pic>
      </p:grpSp>
      <p:sp>
        <p:nvSpPr>
          <p:cNvPr id="35" name="Dikdörtgen 34">
            <a:extLst>
              <a:ext uri="{FF2B5EF4-FFF2-40B4-BE49-F238E27FC236}">
                <a16:creationId xmlns:a16="http://schemas.microsoft.com/office/drawing/2014/main" id="{134307BC-FD0B-481F-BB83-77CC353581E5}"/>
              </a:ext>
            </a:extLst>
          </p:cNvPr>
          <p:cNvSpPr/>
          <p:nvPr/>
        </p:nvSpPr>
        <p:spPr>
          <a:xfrm>
            <a:off x="1270091" y="1726057"/>
            <a:ext cx="2417650" cy="553998"/>
          </a:xfrm>
          <a:prstGeom prst="rect">
            <a:avLst/>
          </a:prstGeom>
        </p:spPr>
        <p:txBody>
          <a:bodyPr wrap="none">
            <a:spAutoFit/>
          </a:bodyPr>
          <a:lstStyle/>
          <a:p>
            <a:r>
              <a:rPr lang="tr-TR" sz="3000" b="1" dirty="0">
                <a:solidFill>
                  <a:schemeClr val="bg1"/>
                </a:solidFill>
                <a:latin typeface="+mn-lt"/>
              </a:rPr>
              <a:t>2025 SoGreen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166089"/>
            <a:ext cx="6169025" cy="802005"/>
          </a:xfrm>
          <a:prstGeom prst="rect">
            <a:avLst/>
          </a:prstGeom>
        </p:spPr>
        <p:txBody>
          <a:bodyPr vert="horz" wrap="square" lIns="0" tIns="71755" rIns="0" bIns="0" rtlCol="0">
            <a:spAutoFit/>
          </a:bodyPr>
          <a:lstStyle/>
          <a:p>
            <a:pPr marL="12700">
              <a:lnSpc>
                <a:spcPct val="100000"/>
              </a:lnSpc>
              <a:spcBef>
                <a:spcPts val="56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a:p>
            <a:pPr marL="12700">
              <a:lnSpc>
                <a:spcPct val="100000"/>
              </a:lnSpc>
              <a:spcBef>
                <a:spcPts val="730"/>
              </a:spcBef>
            </a:pPr>
            <a:r>
              <a:rPr sz="2500" b="1" dirty="0">
                <a:solidFill>
                  <a:srgbClr val="C00000"/>
                </a:solidFill>
                <a:latin typeface="Calibri"/>
                <a:cs typeface="Calibri"/>
              </a:rPr>
              <a:t>PROJE</a:t>
            </a:r>
            <a:r>
              <a:rPr sz="2500" b="1" spc="-50" dirty="0">
                <a:solidFill>
                  <a:srgbClr val="C00000"/>
                </a:solidFill>
                <a:latin typeface="Calibri"/>
                <a:cs typeface="Calibri"/>
              </a:rPr>
              <a:t> </a:t>
            </a:r>
            <a:r>
              <a:rPr sz="2500" b="1" spc="-40" dirty="0">
                <a:solidFill>
                  <a:srgbClr val="C00000"/>
                </a:solidFill>
                <a:latin typeface="Calibri"/>
                <a:cs typeface="Calibri"/>
              </a:rPr>
              <a:t>AYRINTISI-</a:t>
            </a:r>
            <a:r>
              <a:rPr sz="2500" b="1" dirty="0">
                <a:solidFill>
                  <a:srgbClr val="C00000"/>
                </a:solidFill>
                <a:latin typeface="Calibri"/>
                <a:cs typeface="Calibri"/>
              </a:rPr>
              <a:t>AMAÇ</a:t>
            </a:r>
            <a:r>
              <a:rPr sz="2500" b="1" spc="-15" dirty="0">
                <a:solidFill>
                  <a:srgbClr val="C00000"/>
                </a:solidFill>
                <a:latin typeface="Calibri"/>
                <a:cs typeface="Calibri"/>
              </a:rPr>
              <a:t> </a:t>
            </a:r>
            <a:r>
              <a:rPr sz="2500" b="1" dirty="0">
                <a:solidFill>
                  <a:srgbClr val="C00000"/>
                </a:solidFill>
                <a:latin typeface="Calibri"/>
                <a:cs typeface="Calibri"/>
              </a:rPr>
              <a:t>VE</a:t>
            </a:r>
            <a:r>
              <a:rPr sz="2500" b="1" spc="-50" dirty="0">
                <a:solidFill>
                  <a:srgbClr val="C00000"/>
                </a:solidFill>
                <a:latin typeface="Calibri"/>
                <a:cs typeface="Calibri"/>
              </a:rPr>
              <a:t> </a:t>
            </a:r>
            <a:r>
              <a:rPr sz="2500" b="1" spc="-10" dirty="0">
                <a:solidFill>
                  <a:srgbClr val="C00000"/>
                </a:solidFill>
                <a:latin typeface="Calibri"/>
                <a:cs typeface="Calibri"/>
              </a:rPr>
              <a:t>GEREKÇELENDİRME</a:t>
            </a:r>
            <a:endParaRPr sz="2500" dirty="0">
              <a:latin typeface="Calibri"/>
              <a:cs typeface="Calibri"/>
            </a:endParaRPr>
          </a:p>
        </p:txBody>
      </p:sp>
      <p:grpSp>
        <p:nvGrpSpPr>
          <p:cNvPr id="3" name="object 3"/>
          <p:cNvGrpSpPr/>
          <p:nvPr/>
        </p:nvGrpSpPr>
        <p:grpSpPr>
          <a:xfrm>
            <a:off x="3170237" y="6510337"/>
            <a:ext cx="5038725" cy="161925"/>
            <a:chOff x="3170237" y="6510337"/>
            <a:chExt cx="5038725" cy="161925"/>
          </a:xfrm>
        </p:grpSpPr>
        <p:sp>
          <p:nvSpPr>
            <p:cNvPr id="4" name="object 4"/>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6" name="object 6"/>
          <p:cNvSpPr/>
          <p:nvPr/>
        </p:nvSpPr>
        <p:spPr>
          <a:xfrm>
            <a:off x="1266088" y="5157215"/>
            <a:ext cx="7410450" cy="576580"/>
          </a:xfrm>
          <a:custGeom>
            <a:avLst/>
            <a:gdLst/>
            <a:ahLst/>
            <a:cxnLst/>
            <a:rect l="l" t="t" r="r" b="b"/>
            <a:pathLst>
              <a:path w="7410450" h="576579">
                <a:moveTo>
                  <a:pt x="7314412" y="0"/>
                </a:moveTo>
                <a:lnTo>
                  <a:pt x="95986" y="0"/>
                </a:lnTo>
                <a:lnTo>
                  <a:pt x="58646" y="7536"/>
                </a:lnTo>
                <a:lnTo>
                  <a:pt x="28133" y="28098"/>
                </a:lnTo>
                <a:lnTo>
                  <a:pt x="7550" y="58614"/>
                </a:lnTo>
                <a:lnTo>
                  <a:pt x="0" y="96011"/>
                </a:lnTo>
                <a:lnTo>
                  <a:pt x="0" y="480021"/>
                </a:lnTo>
                <a:lnTo>
                  <a:pt x="7550" y="517397"/>
                </a:lnTo>
                <a:lnTo>
                  <a:pt x="28133" y="547916"/>
                </a:lnTo>
                <a:lnTo>
                  <a:pt x="58646" y="568490"/>
                </a:lnTo>
                <a:lnTo>
                  <a:pt x="95986" y="576033"/>
                </a:lnTo>
                <a:lnTo>
                  <a:pt x="7314412" y="576033"/>
                </a:lnTo>
                <a:lnTo>
                  <a:pt x="7351756" y="568490"/>
                </a:lnTo>
                <a:lnTo>
                  <a:pt x="7382278" y="547916"/>
                </a:lnTo>
                <a:lnTo>
                  <a:pt x="7402870" y="517397"/>
                </a:lnTo>
                <a:lnTo>
                  <a:pt x="7410424" y="480021"/>
                </a:lnTo>
                <a:lnTo>
                  <a:pt x="7410424" y="96011"/>
                </a:lnTo>
                <a:lnTo>
                  <a:pt x="7402870" y="58614"/>
                </a:lnTo>
                <a:lnTo>
                  <a:pt x="7382278" y="28098"/>
                </a:lnTo>
                <a:lnTo>
                  <a:pt x="7351756" y="7536"/>
                </a:lnTo>
                <a:lnTo>
                  <a:pt x="7314412" y="0"/>
                </a:lnTo>
                <a:close/>
              </a:path>
            </a:pathLst>
          </a:custGeom>
          <a:solidFill>
            <a:srgbClr val="F1DCDB"/>
          </a:solidFill>
        </p:spPr>
        <p:txBody>
          <a:bodyPr wrap="square" lIns="0" tIns="0" rIns="0" bIns="0" rtlCol="0"/>
          <a:lstStyle/>
          <a:p>
            <a:endParaRPr/>
          </a:p>
        </p:txBody>
      </p:sp>
      <p:sp>
        <p:nvSpPr>
          <p:cNvPr id="7" name="object 7"/>
          <p:cNvSpPr txBox="1"/>
          <p:nvPr/>
        </p:nvSpPr>
        <p:spPr>
          <a:xfrm>
            <a:off x="1194612" y="1738629"/>
            <a:ext cx="7376795" cy="3856990"/>
          </a:xfrm>
          <a:prstGeom prst="rect">
            <a:avLst/>
          </a:prstGeom>
        </p:spPr>
        <p:txBody>
          <a:bodyPr vert="horz" wrap="square" lIns="0" tIns="12065" rIns="0" bIns="0" rtlCol="0">
            <a:spAutoFit/>
          </a:bodyPr>
          <a:lstStyle/>
          <a:p>
            <a:pPr marL="12700" marR="1285240">
              <a:lnSpc>
                <a:spcPct val="100000"/>
              </a:lnSpc>
              <a:spcBef>
                <a:spcPts val="95"/>
              </a:spcBef>
            </a:pPr>
            <a:r>
              <a:rPr sz="2800" b="1" dirty="0">
                <a:solidFill>
                  <a:srgbClr val="404040"/>
                </a:solidFill>
                <a:latin typeface="Calibri"/>
                <a:cs typeface="Calibri"/>
              </a:rPr>
              <a:t>Projenin,</a:t>
            </a:r>
            <a:r>
              <a:rPr sz="2800" b="1" spc="-105" dirty="0">
                <a:solidFill>
                  <a:srgbClr val="404040"/>
                </a:solidFill>
                <a:latin typeface="Calibri"/>
                <a:cs typeface="Calibri"/>
              </a:rPr>
              <a:t> </a:t>
            </a:r>
            <a:r>
              <a:rPr sz="2800" b="1" spc="-10" dirty="0">
                <a:solidFill>
                  <a:srgbClr val="404040"/>
                </a:solidFill>
                <a:latin typeface="Calibri"/>
                <a:cs typeface="Calibri"/>
              </a:rPr>
              <a:t>Program</a:t>
            </a:r>
            <a:r>
              <a:rPr sz="2800" b="1" spc="-90" dirty="0">
                <a:solidFill>
                  <a:srgbClr val="404040"/>
                </a:solidFill>
                <a:latin typeface="Calibri"/>
                <a:cs typeface="Calibri"/>
              </a:rPr>
              <a:t> </a:t>
            </a:r>
            <a:r>
              <a:rPr sz="2800" b="1" dirty="0">
                <a:solidFill>
                  <a:srgbClr val="404040"/>
                </a:solidFill>
                <a:latin typeface="Calibri"/>
                <a:cs typeface="Calibri"/>
              </a:rPr>
              <a:t>hedef</a:t>
            </a:r>
            <a:r>
              <a:rPr sz="2800" b="1" spc="-85" dirty="0">
                <a:solidFill>
                  <a:srgbClr val="404040"/>
                </a:solidFill>
                <a:latin typeface="Calibri"/>
                <a:cs typeface="Calibri"/>
              </a:rPr>
              <a:t> </a:t>
            </a:r>
            <a:r>
              <a:rPr sz="2800" b="1" dirty="0">
                <a:solidFill>
                  <a:srgbClr val="404040"/>
                </a:solidFill>
                <a:latin typeface="Calibri"/>
                <a:cs typeface="Calibri"/>
              </a:rPr>
              <a:t>ve</a:t>
            </a:r>
            <a:r>
              <a:rPr sz="2800" b="1" spc="-105" dirty="0">
                <a:solidFill>
                  <a:srgbClr val="404040"/>
                </a:solidFill>
                <a:latin typeface="Calibri"/>
                <a:cs typeface="Calibri"/>
              </a:rPr>
              <a:t> </a:t>
            </a:r>
            <a:r>
              <a:rPr sz="2800" b="1" spc="-10" dirty="0">
                <a:solidFill>
                  <a:srgbClr val="404040"/>
                </a:solidFill>
                <a:latin typeface="Calibri"/>
                <a:cs typeface="Calibri"/>
              </a:rPr>
              <a:t>öncelikleriyle ilişkisi</a:t>
            </a:r>
            <a:endParaRPr sz="2800">
              <a:latin typeface="Calibri"/>
              <a:cs typeface="Calibri"/>
            </a:endParaRPr>
          </a:p>
          <a:p>
            <a:pPr marL="354965" marR="1033144" indent="-342900">
              <a:lnSpc>
                <a:spcPct val="100000"/>
              </a:lnSpc>
              <a:spcBef>
                <a:spcPts val="625"/>
              </a:spcBef>
              <a:buClr>
                <a:srgbClr val="C00000"/>
              </a:buClr>
              <a:buFont typeface="Arial"/>
              <a:buChar char="•"/>
              <a:tabLst>
                <a:tab pos="354965" algn="l"/>
              </a:tabLst>
            </a:pPr>
            <a:r>
              <a:rPr sz="2500" dirty="0">
                <a:latin typeface="Calibri"/>
                <a:cs typeface="Calibri"/>
              </a:rPr>
              <a:t>Projenin</a:t>
            </a:r>
            <a:r>
              <a:rPr sz="2500" spc="-80" dirty="0">
                <a:latin typeface="Calibri"/>
                <a:cs typeface="Calibri"/>
              </a:rPr>
              <a:t> </a:t>
            </a:r>
            <a:r>
              <a:rPr sz="2500" dirty="0">
                <a:latin typeface="Calibri"/>
                <a:cs typeface="Calibri"/>
              </a:rPr>
              <a:t>genel</a:t>
            </a:r>
            <a:r>
              <a:rPr sz="2500" spc="-80" dirty="0">
                <a:latin typeface="Calibri"/>
                <a:cs typeface="Calibri"/>
              </a:rPr>
              <a:t> </a:t>
            </a:r>
            <a:r>
              <a:rPr sz="2500" dirty="0">
                <a:latin typeface="Calibri"/>
                <a:cs typeface="Calibri"/>
              </a:rPr>
              <a:t>ve</a:t>
            </a:r>
            <a:r>
              <a:rPr sz="2500" spc="-90" dirty="0">
                <a:latin typeface="Calibri"/>
                <a:cs typeface="Calibri"/>
              </a:rPr>
              <a:t> </a:t>
            </a:r>
            <a:r>
              <a:rPr sz="2500" dirty="0">
                <a:latin typeface="Calibri"/>
                <a:cs typeface="Calibri"/>
              </a:rPr>
              <a:t>özel</a:t>
            </a:r>
            <a:r>
              <a:rPr sz="2500" spc="-75" dirty="0">
                <a:latin typeface="Calibri"/>
                <a:cs typeface="Calibri"/>
              </a:rPr>
              <a:t> </a:t>
            </a:r>
            <a:r>
              <a:rPr sz="2500" dirty="0">
                <a:latin typeface="Calibri"/>
                <a:cs typeface="Calibri"/>
              </a:rPr>
              <a:t>amaçlarının</a:t>
            </a:r>
            <a:r>
              <a:rPr sz="2500" spc="-85" dirty="0">
                <a:latin typeface="Calibri"/>
                <a:cs typeface="Calibri"/>
              </a:rPr>
              <a:t> </a:t>
            </a:r>
            <a:r>
              <a:rPr sz="2500" dirty="0">
                <a:latin typeface="Calibri"/>
                <a:cs typeface="Calibri"/>
              </a:rPr>
              <a:t>Mali</a:t>
            </a:r>
            <a:r>
              <a:rPr sz="2500" spc="-90" dirty="0">
                <a:latin typeface="Calibri"/>
                <a:cs typeface="Calibri"/>
              </a:rPr>
              <a:t> </a:t>
            </a:r>
            <a:r>
              <a:rPr sz="2500" spc="-10" dirty="0">
                <a:latin typeface="Calibri"/>
                <a:cs typeface="Calibri"/>
              </a:rPr>
              <a:t>Destek Programının</a:t>
            </a:r>
            <a:r>
              <a:rPr sz="2500" spc="-85" dirty="0">
                <a:latin typeface="Calibri"/>
                <a:cs typeface="Calibri"/>
              </a:rPr>
              <a:t> </a:t>
            </a:r>
            <a:r>
              <a:rPr sz="2500" dirty="0">
                <a:latin typeface="Calibri"/>
                <a:cs typeface="Calibri"/>
              </a:rPr>
              <a:t>amaç</a:t>
            </a:r>
            <a:r>
              <a:rPr sz="2500" spc="-70" dirty="0">
                <a:latin typeface="Calibri"/>
                <a:cs typeface="Calibri"/>
              </a:rPr>
              <a:t> </a:t>
            </a:r>
            <a:r>
              <a:rPr sz="2500" dirty="0">
                <a:latin typeface="Calibri"/>
                <a:cs typeface="Calibri"/>
              </a:rPr>
              <a:t>ve</a:t>
            </a:r>
            <a:r>
              <a:rPr sz="2500" spc="-80" dirty="0">
                <a:latin typeface="Calibri"/>
                <a:cs typeface="Calibri"/>
              </a:rPr>
              <a:t> </a:t>
            </a:r>
            <a:r>
              <a:rPr sz="2500" dirty="0">
                <a:latin typeface="Calibri"/>
                <a:cs typeface="Calibri"/>
              </a:rPr>
              <a:t>öncelikleriyle</a:t>
            </a:r>
            <a:r>
              <a:rPr sz="2500" spc="-75" dirty="0">
                <a:latin typeface="Calibri"/>
                <a:cs typeface="Calibri"/>
              </a:rPr>
              <a:t> </a:t>
            </a:r>
            <a:r>
              <a:rPr sz="2500" spc="-10" dirty="0">
                <a:latin typeface="Calibri"/>
                <a:cs typeface="Calibri"/>
              </a:rPr>
              <a:t>ilgisi belirtilmelidir.</a:t>
            </a:r>
            <a:endParaRPr sz="2500">
              <a:latin typeface="Calibri"/>
              <a:cs typeface="Calibri"/>
            </a:endParaRPr>
          </a:p>
          <a:p>
            <a:pPr marL="354965" marR="764540" indent="-342900">
              <a:lnSpc>
                <a:spcPct val="100000"/>
              </a:lnSpc>
              <a:spcBef>
                <a:spcPts val="605"/>
              </a:spcBef>
              <a:buClr>
                <a:srgbClr val="C00000"/>
              </a:buClr>
              <a:buFont typeface="Arial"/>
              <a:buChar char="•"/>
              <a:tabLst>
                <a:tab pos="354965" algn="l"/>
              </a:tabLst>
            </a:pPr>
            <a:r>
              <a:rPr sz="2500" dirty="0">
                <a:latin typeface="Calibri"/>
                <a:cs typeface="Calibri"/>
              </a:rPr>
              <a:t>Projenin</a:t>
            </a:r>
            <a:r>
              <a:rPr sz="2500" spc="-105" dirty="0">
                <a:latin typeface="Calibri"/>
                <a:cs typeface="Calibri"/>
              </a:rPr>
              <a:t> </a:t>
            </a:r>
            <a:r>
              <a:rPr sz="2500" dirty="0">
                <a:latin typeface="Calibri"/>
                <a:cs typeface="Calibri"/>
              </a:rPr>
              <a:t>genel</a:t>
            </a:r>
            <a:r>
              <a:rPr sz="2500" spc="-90" dirty="0">
                <a:latin typeface="Calibri"/>
                <a:cs typeface="Calibri"/>
              </a:rPr>
              <a:t> </a:t>
            </a:r>
            <a:r>
              <a:rPr sz="2500" dirty="0">
                <a:latin typeface="Calibri"/>
                <a:cs typeface="Calibri"/>
              </a:rPr>
              <a:t>ve</a:t>
            </a:r>
            <a:r>
              <a:rPr sz="2500" spc="-95" dirty="0">
                <a:latin typeface="Calibri"/>
                <a:cs typeface="Calibri"/>
              </a:rPr>
              <a:t> </a:t>
            </a:r>
            <a:r>
              <a:rPr sz="2500" dirty="0">
                <a:latin typeface="Calibri"/>
                <a:cs typeface="Calibri"/>
              </a:rPr>
              <a:t>özel</a:t>
            </a:r>
            <a:r>
              <a:rPr sz="2500" spc="-85" dirty="0">
                <a:latin typeface="Calibri"/>
                <a:cs typeface="Calibri"/>
              </a:rPr>
              <a:t> </a:t>
            </a:r>
            <a:r>
              <a:rPr sz="2500" dirty="0">
                <a:latin typeface="Calibri"/>
                <a:cs typeface="Calibri"/>
              </a:rPr>
              <a:t>amaçları</a:t>
            </a:r>
            <a:r>
              <a:rPr sz="2500" spc="-100" dirty="0">
                <a:latin typeface="Calibri"/>
                <a:cs typeface="Calibri"/>
              </a:rPr>
              <a:t> </a:t>
            </a:r>
            <a:r>
              <a:rPr sz="2500" dirty="0">
                <a:latin typeface="Calibri"/>
                <a:cs typeface="Calibri"/>
              </a:rPr>
              <a:t>arasındaki</a:t>
            </a:r>
            <a:r>
              <a:rPr sz="2500" spc="-85" dirty="0">
                <a:latin typeface="Calibri"/>
                <a:cs typeface="Calibri"/>
              </a:rPr>
              <a:t> </a:t>
            </a:r>
            <a:r>
              <a:rPr sz="2500" spc="-10" dirty="0">
                <a:latin typeface="Calibri"/>
                <a:cs typeface="Calibri"/>
              </a:rPr>
              <a:t>neden </a:t>
            </a:r>
            <a:r>
              <a:rPr sz="2500" dirty="0">
                <a:latin typeface="Calibri"/>
                <a:cs typeface="Calibri"/>
              </a:rPr>
              <a:t>sonuç</a:t>
            </a:r>
            <a:r>
              <a:rPr sz="2500" spc="-60" dirty="0">
                <a:latin typeface="Calibri"/>
                <a:cs typeface="Calibri"/>
              </a:rPr>
              <a:t> </a:t>
            </a:r>
            <a:r>
              <a:rPr sz="2500" dirty="0">
                <a:latin typeface="Calibri"/>
                <a:cs typeface="Calibri"/>
              </a:rPr>
              <a:t>ilişkisi</a:t>
            </a:r>
            <a:r>
              <a:rPr sz="2500" spc="-55" dirty="0">
                <a:latin typeface="Calibri"/>
                <a:cs typeface="Calibri"/>
              </a:rPr>
              <a:t> </a:t>
            </a:r>
            <a:r>
              <a:rPr sz="2500" spc="-10" dirty="0">
                <a:latin typeface="Calibri"/>
                <a:cs typeface="Calibri"/>
              </a:rPr>
              <a:t>belirtilmelidir.</a:t>
            </a:r>
            <a:endParaRPr sz="2500">
              <a:latin typeface="Calibri"/>
              <a:cs typeface="Calibri"/>
            </a:endParaRPr>
          </a:p>
          <a:p>
            <a:pPr>
              <a:lnSpc>
                <a:spcPct val="100000"/>
              </a:lnSpc>
              <a:spcBef>
                <a:spcPts val="1770"/>
              </a:spcBef>
            </a:pPr>
            <a:endParaRPr sz="2500">
              <a:latin typeface="Calibri"/>
              <a:cs typeface="Calibri"/>
            </a:endParaRPr>
          </a:p>
          <a:p>
            <a:pPr marL="629920">
              <a:lnSpc>
                <a:spcPct val="100000"/>
              </a:lnSpc>
            </a:pPr>
            <a:r>
              <a:rPr sz="2000" b="1" dirty="0">
                <a:solidFill>
                  <a:srgbClr val="404040"/>
                </a:solidFill>
                <a:latin typeface="Calibri"/>
                <a:cs typeface="Calibri"/>
              </a:rPr>
              <a:t>Projenizin</a:t>
            </a:r>
            <a:r>
              <a:rPr sz="2000" b="1" spc="-65" dirty="0">
                <a:solidFill>
                  <a:srgbClr val="404040"/>
                </a:solidFill>
                <a:latin typeface="Calibri"/>
                <a:cs typeface="Calibri"/>
              </a:rPr>
              <a:t> </a:t>
            </a:r>
            <a:r>
              <a:rPr sz="2000" b="1" dirty="0">
                <a:solidFill>
                  <a:srgbClr val="404040"/>
                </a:solidFill>
                <a:latin typeface="Calibri"/>
                <a:cs typeface="Calibri"/>
              </a:rPr>
              <a:t>amaçları</a:t>
            </a:r>
            <a:r>
              <a:rPr sz="2000" b="1" spc="-55" dirty="0">
                <a:solidFill>
                  <a:srgbClr val="404040"/>
                </a:solidFill>
                <a:latin typeface="Calibri"/>
                <a:cs typeface="Calibri"/>
              </a:rPr>
              <a:t> </a:t>
            </a:r>
            <a:r>
              <a:rPr sz="2000" b="1" dirty="0">
                <a:solidFill>
                  <a:srgbClr val="404040"/>
                </a:solidFill>
                <a:latin typeface="Calibri"/>
                <a:cs typeface="Calibri"/>
              </a:rPr>
              <a:t>program</a:t>
            </a:r>
            <a:r>
              <a:rPr sz="2000" b="1" spc="-50" dirty="0">
                <a:solidFill>
                  <a:srgbClr val="404040"/>
                </a:solidFill>
                <a:latin typeface="Calibri"/>
                <a:cs typeface="Calibri"/>
              </a:rPr>
              <a:t> </a:t>
            </a:r>
            <a:r>
              <a:rPr sz="2000" b="1" dirty="0">
                <a:solidFill>
                  <a:srgbClr val="404040"/>
                </a:solidFill>
                <a:latin typeface="Calibri"/>
                <a:cs typeface="Calibri"/>
              </a:rPr>
              <a:t>amaç</a:t>
            </a:r>
            <a:r>
              <a:rPr sz="2000" b="1" spc="-55" dirty="0">
                <a:solidFill>
                  <a:srgbClr val="404040"/>
                </a:solidFill>
                <a:latin typeface="Calibri"/>
                <a:cs typeface="Calibri"/>
              </a:rPr>
              <a:t> </a:t>
            </a:r>
            <a:r>
              <a:rPr sz="2000" b="1" dirty="0">
                <a:solidFill>
                  <a:srgbClr val="404040"/>
                </a:solidFill>
                <a:latin typeface="Calibri"/>
                <a:cs typeface="Calibri"/>
              </a:rPr>
              <a:t>ve</a:t>
            </a:r>
            <a:r>
              <a:rPr sz="2000" b="1" spc="-35" dirty="0">
                <a:solidFill>
                  <a:srgbClr val="404040"/>
                </a:solidFill>
                <a:latin typeface="Calibri"/>
                <a:cs typeface="Calibri"/>
              </a:rPr>
              <a:t> </a:t>
            </a:r>
            <a:r>
              <a:rPr sz="2000" b="1" dirty="0">
                <a:solidFill>
                  <a:srgbClr val="404040"/>
                </a:solidFill>
                <a:latin typeface="Calibri"/>
                <a:cs typeface="Calibri"/>
              </a:rPr>
              <a:t>öncelikleriyle</a:t>
            </a:r>
            <a:r>
              <a:rPr sz="2000" b="1" spc="-40" dirty="0">
                <a:solidFill>
                  <a:srgbClr val="404040"/>
                </a:solidFill>
                <a:latin typeface="Calibri"/>
                <a:cs typeface="Calibri"/>
              </a:rPr>
              <a:t> </a:t>
            </a:r>
            <a:r>
              <a:rPr sz="2000" b="1" dirty="0">
                <a:solidFill>
                  <a:srgbClr val="404040"/>
                </a:solidFill>
                <a:latin typeface="Calibri"/>
                <a:cs typeface="Calibri"/>
              </a:rPr>
              <a:t>uyumlu</a:t>
            </a:r>
            <a:r>
              <a:rPr sz="2000" b="1" spc="-50" dirty="0">
                <a:solidFill>
                  <a:srgbClr val="404040"/>
                </a:solidFill>
                <a:latin typeface="Calibri"/>
                <a:cs typeface="Calibri"/>
              </a:rPr>
              <a:t> </a:t>
            </a:r>
            <a:r>
              <a:rPr sz="2000" b="1" spc="-25" dirty="0">
                <a:solidFill>
                  <a:srgbClr val="404040"/>
                </a:solidFill>
                <a:latin typeface="Calibri"/>
                <a:cs typeface="Calibri"/>
              </a:rPr>
              <a:t>mu?</a:t>
            </a:r>
            <a:endParaRPr sz="2000">
              <a:latin typeface="Calibri"/>
              <a:cs typeface="Calibri"/>
            </a:endParaRPr>
          </a:p>
        </p:txBody>
      </p:sp>
      <p:pic>
        <p:nvPicPr>
          <p:cNvPr id="8" name="object 8"/>
          <p:cNvPicPr/>
          <p:nvPr/>
        </p:nvPicPr>
        <p:blipFill>
          <a:blip r:embed="rId2" cstate="print"/>
          <a:stretch>
            <a:fillRect/>
          </a:stretch>
        </p:blipFill>
        <p:spPr>
          <a:xfrm>
            <a:off x="763523" y="5117591"/>
            <a:ext cx="1280159" cy="1440180"/>
          </a:xfrm>
          <a:prstGeom prst="rect">
            <a:avLst/>
          </a:prstGeom>
        </p:spPr>
      </p:pic>
      <p:sp>
        <p:nvSpPr>
          <p:cNvPr id="9" name="object 9"/>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pic>
        <p:nvPicPr>
          <p:cNvPr id="10" name="object 10"/>
          <p:cNvPicPr/>
          <p:nvPr/>
        </p:nvPicPr>
        <p:blipFill>
          <a:blip r:embed="rId3" cstate="print"/>
          <a:stretch>
            <a:fillRect/>
          </a:stretch>
        </p:blipFill>
        <p:spPr>
          <a:xfrm>
            <a:off x="7201916" y="908672"/>
            <a:ext cx="1762544" cy="1762544"/>
          </a:xfrm>
          <a:prstGeom prst="rect">
            <a:avLst/>
          </a:prstGeom>
        </p:spPr>
      </p:pic>
      <p:sp>
        <p:nvSpPr>
          <p:cNvPr id="11" name="object 11"/>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4" name="object 14"/>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50" dirty="0"/>
              <a:t> </a:t>
            </a:r>
            <a:r>
              <a:rPr spc="-40" dirty="0"/>
              <a:t>AYRINTISI-</a:t>
            </a:r>
            <a:r>
              <a:rPr dirty="0"/>
              <a:t>AMAÇ</a:t>
            </a:r>
            <a:r>
              <a:rPr spc="-15" dirty="0"/>
              <a:t> </a:t>
            </a:r>
            <a:r>
              <a:rPr dirty="0"/>
              <a:t>VE</a:t>
            </a:r>
            <a:r>
              <a:rPr spc="-50" dirty="0"/>
              <a:t> </a:t>
            </a:r>
            <a:r>
              <a:rPr spc="-10" dirty="0"/>
              <a:t>GEREKÇELENDİRME</a:t>
            </a:r>
          </a:p>
        </p:txBody>
      </p:sp>
      <p:sp>
        <p:nvSpPr>
          <p:cNvPr id="4" name="object 4"/>
          <p:cNvSpPr txBox="1"/>
          <p:nvPr/>
        </p:nvSpPr>
        <p:spPr>
          <a:xfrm>
            <a:off x="834339" y="1423238"/>
            <a:ext cx="7606665" cy="4064000"/>
          </a:xfrm>
          <a:prstGeom prst="rect">
            <a:avLst/>
          </a:prstGeom>
        </p:spPr>
        <p:txBody>
          <a:bodyPr vert="horz" wrap="square" lIns="0" tIns="12065" rIns="0" bIns="0" rtlCol="0">
            <a:spAutoFit/>
          </a:bodyPr>
          <a:lstStyle/>
          <a:p>
            <a:pPr marL="12700" marR="1636395" algn="just">
              <a:lnSpc>
                <a:spcPct val="100000"/>
              </a:lnSpc>
              <a:spcBef>
                <a:spcPts val="95"/>
              </a:spcBef>
            </a:pPr>
            <a:r>
              <a:rPr sz="2800" b="1" dirty="0">
                <a:solidFill>
                  <a:srgbClr val="404040"/>
                </a:solidFill>
                <a:latin typeface="Calibri"/>
                <a:cs typeface="Calibri"/>
              </a:rPr>
              <a:t>Projenin</a:t>
            </a:r>
            <a:r>
              <a:rPr sz="2800" b="1" spc="-105" dirty="0">
                <a:solidFill>
                  <a:srgbClr val="404040"/>
                </a:solidFill>
                <a:latin typeface="Calibri"/>
                <a:cs typeface="Calibri"/>
              </a:rPr>
              <a:t> </a:t>
            </a:r>
            <a:r>
              <a:rPr sz="2800" b="1" dirty="0">
                <a:solidFill>
                  <a:srgbClr val="404040"/>
                </a:solidFill>
                <a:latin typeface="Calibri"/>
                <a:cs typeface="Calibri"/>
              </a:rPr>
              <a:t>kapsadığı</a:t>
            </a:r>
            <a:r>
              <a:rPr sz="2800" b="1" spc="-75" dirty="0">
                <a:solidFill>
                  <a:srgbClr val="404040"/>
                </a:solidFill>
                <a:latin typeface="Calibri"/>
                <a:cs typeface="Calibri"/>
              </a:rPr>
              <a:t> </a:t>
            </a:r>
            <a:r>
              <a:rPr sz="2800" b="1" dirty="0">
                <a:solidFill>
                  <a:srgbClr val="404040"/>
                </a:solidFill>
                <a:latin typeface="Calibri"/>
                <a:cs typeface="Calibri"/>
              </a:rPr>
              <a:t>bölgedeki</a:t>
            </a:r>
            <a:r>
              <a:rPr sz="2800" b="1" spc="-90" dirty="0">
                <a:solidFill>
                  <a:srgbClr val="404040"/>
                </a:solidFill>
                <a:latin typeface="Calibri"/>
                <a:cs typeface="Calibri"/>
              </a:rPr>
              <a:t> </a:t>
            </a:r>
            <a:r>
              <a:rPr sz="2800" b="1" spc="-10" dirty="0">
                <a:solidFill>
                  <a:srgbClr val="404040"/>
                </a:solidFill>
                <a:latin typeface="Calibri"/>
                <a:cs typeface="Calibri"/>
              </a:rPr>
              <a:t>ihtiyaçların </a:t>
            </a:r>
            <a:r>
              <a:rPr sz="2800" b="1" dirty="0">
                <a:solidFill>
                  <a:srgbClr val="404040"/>
                </a:solidFill>
                <a:latin typeface="Calibri"/>
                <a:cs typeface="Calibri"/>
              </a:rPr>
              <a:t>belirlenmesi</a:t>
            </a:r>
            <a:r>
              <a:rPr sz="2800" b="1" spc="-75" dirty="0">
                <a:solidFill>
                  <a:srgbClr val="404040"/>
                </a:solidFill>
                <a:latin typeface="Calibri"/>
                <a:cs typeface="Calibri"/>
              </a:rPr>
              <a:t> </a:t>
            </a:r>
            <a:r>
              <a:rPr sz="2800" b="1" dirty="0">
                <a:solidFill>
                  <a:srgbClr val="404040"/>
                </a:solidFill>
                <a:latin typeface="Calibri"/>
                <a:cs typeface="Calibri"/>
              </a:rPr>
              <a:t>ve</a:t>
            </a:r>
            <a:r>
              <a:rPr sz="2800" b="1" spc="-95" dirty="0">
                <a:solidFill>
                  <a:srgbClr val="404040"/>
                </a:solidFill>
                <a:latin typeface="Calibri"/>
                <a:cs typeface="Calibri"/>
              </a:rPr>
              <a:t> </a:t>
            </a:r>
            <a:r>
              <a:rPr sz="2800" b="1" dirty="0">
                <a:solidFill>
                  <a:srgbClr val="404040"/>
                </a:solidFill>
                <a:latin typeface="Calibri"/>
                <a:cs typeface="Calibri"/>
              </a:rPr>
              <a:t>sorunların</a:t>
            </a:r>
            <a:r>
              <a:rPr sz="2800" b="1" spc="-80" dirty="0">
                <a:solidFill>
                  <a:srgbClr val="404040"/>
                </a:solidFill>
                <a:latin typeface="Calibri"/>
                <a:cs typeface="Calibri"/>
              </a:rPr>
              <a:t> </a:t>
            </a:r>
            <a:r>
              <a:rPr sz="2800" b="1" spc="-10" dirty="0">
                <a:solidFill>
                  <a:srgbClr val="404040"/>
                </a:solidFill>
                <a:latin typeface="Calibri"/>
                <a:cs typeface="Calibri"/>
              </a:rPr>
              <a:t>tanımlanması</a:t>
            </a:r>
            <a:endParaRPr sz="2800">
              <a:latin typeface="Calibri"/>
              <a:cs typeface="Calibri"/>
            </a:endParaRPr>
          </a:p>
          <a:p>
            <a:pPr marL="353060" marR="119380" indent="-340995" algn="just">
              <a:lnSpc>
                <a:spcPct val="100000"/>
              </a:lnSpc>
              <a:spcBef>
                <a:spcPts val="835"/>
              </a:spcBef>
              <a:buClr>
                <a:srgbClr val="C00000"/>
              </a:buClr>
              <a:buFont typeface="Arial"/>
              <a:buChar char="•"/>
              <a:tabLst>
                <a:tab pos="355600" algn="l"/>
              </a:tabLst>
            </a:pPr>
            <a:r>
              <a:rPr sz="2400" dirty="0">
                <a:latin typeface="Calibri"/>
                <a:cs typeface="Calibri"/>
              </a:rPr>
              <a:t>Hedef</a:t>
            </a:r>
            <a:r>
              <a:rPr sz="2400" spc="-80" dirty="0">
                <a:latin typeface="Calibri"/>
                <a:cs typeface="Calibri"/>
              </a:rPr>
              <a:t> </a:t>
            </a:r>
            <a:r>
              <a:rPr sz="2400" dirty="0">
                <a:latin typeface="Calibri"/>
                <a:cs typeface="Calibri"/>
              </a:rPr>
              <a:t>bölge:</a:t>
            </a:r>
            <a:r>
              <a:rPr sz="2400" spc="-85" dirty="0">
                <a:latin typeface="Calibri"/>
                <a:cs typeface="Calibri"/>
              </a:rPr>
              <a:t> </a:t>
            </a:r>
            <a:r>
              <a:rPr sz="2400" dirty="0">
                <a:latin typeface="Calibri"/>
                <a:cs typeface="Calibri"/>
              </a:rPr>
              <a:t>Projenin</a:t>
            </a:r>
            <a:r>
              <a:rPr sz="2400" spc="-85" dirty="0">
                <a:latin typeface="Calibri"/>
                <a:cs typeface="Calibri"/>
              </a:rPr>
              <a:t> </a:t>
            </a:r>
            <a:r>
              <a:rPr sz="2400" spc="-10" dirty="0">
                <a:latin typeface="Calibri"/>
                <a:cs typeface="Calibri"/>
              </a:rPr>
              <a:t>gerçekleşeceği</a:t>
            </a:r>
            <a:r>
              <a:rPr sz="2400" spc="-100" dirty="0">
                <a:latin typeface="Calibri"/>
                <a:cs typeface="Calibri"/>
              </a:rPr>
              <a:t> </a:t>
            </a:r>
            <a:r>
              <a:rPr sz="2400" spc="-10" dirty="0">
                <a:latin typeface="Calibri"/>
                <a:cs typeface="Calibri"/>
              </a:rPr>
              <a:t>ve/veya</a:t>
            </a:r>
            <a:r>
              <a:rPr sz="2400" spc="-85" dirty="0">
                <a:latin typeface="Calibri"/>
                <a:cs typeface="Calibri"/>
              </a:rPr>
              <a:t> </a:t>
            </a:r>
            <a:r>
              <a:rPr sz="2400" spc="-10" dirty="0">
                <a:latin typeface="Calibri"/>
                <a:cs typeface="Calibri"/>
              </a:rPr>
              <a:t>etkileyeceği 	bölgedir.</a:t>
            </a:r>
            <a:endParaRPr sz="2400">
              <a:latin typeface="Calibri"/>
              <a:cs typeface="Calibri"/>
            </a:endParaRPr>
          </a:p>
          <a:p>
            <a:pPr marL="353060" marR="570230" indent="-340995" algn="just">
              <a:lnSpc>
                <a:spcPct val="100000"/>
              </a:lnSpc>
              <a:spcBef>
                <a:spcPts val="600"/>
              </a:spcBef>
              <a:buClr>
                <a:srgbClr val="C00000"/>
              </a:buClr>
              <a:buFont typeface="Arial"/>
              <a:buChar char="•"/>
              <a:tabLst>
                <a:tab pos="355600" algn="l"/>
              </a:tabLst>
            </a:pPr>
            <a:r>
              <a:rPr sz="2400" dirty="0">
                <a:latin typeface="Calibri"/>
                <a:cs typeface="Calibri"/>
              </a:rPr>
              <a:t>Hedef</a:t>
            </a:r>
            <a:r>
              <a:rPr sz="2400" spc="-70" dirty="0">
                <a:latin typeface="Calibri"/>
                <a:cs typeface="Calibri"/>
              </a:rPr>
              <a:t> </a:t>
            </a:r>
            <a:r>
              <a:rPr sz="2400" dirty="0">
                <a:latin typeface="Calibri"/>
                <a:cs typeface="Calibri"/>
              </a:rPr>
              <a:t>bölgenin</a:t>
            </a:r>
            <a:r>
              <a:rPr sz="2400" spc="-75" dirty="0">
                <a:latin typeface="Calibri"/>
                <a:cs typeface="Calibri"/>
              </a:rPr>
              <a:t> </a:t>
            </a:r>
            <a:r>
              <a:rPr sz="2400" dirty="0">
                <a:latin typeface="Calibri"/>
                <a:cs typeface="Calibri"/>
              </a:rPr>
              <a:t>mevcut</a:t>
            </a:r>
            <a:r>
              <a:rPr sz="2400" spc="-75" dirty="0">
                <a:latin typeface="Calibri"/>
                <a:cs typeface="Calibri"/>
              </a:rPr>
              <a:t> </a:t>
            </a:r>
            <a:r>
              <a:rPr sz="2400" dirty="0">
                <a:latin typeface="Calibri"/>
                <a:cs typeface="Calibri"/>
              </a:rPr>
              <a:t>durumu</a:t>
            </a:r>
            <a:r>
              <a:rPr sz="2400" spc="-75" dirty="0">
                <a:latin typeface="Calibri"/>
                <a:cs typeface="Calibri"/>
              </a:rPr>
              <a:t> </a:t>
            </a:r>
            <a:r>
              <a:rPr sz="2400" dirty="0">
                <a:latin typeface="Calibri"/>
                <a:cs typeface="Calibri"/>
              </a:rPr>
              <a:t>analiz</a:t>
            </a:r>
            <a:r>
              <a:rPr sz="2400" spc="-85" dirty="0">
                <a:latin typeface="Calibri"/>
                <a:cs typeface="Calibri"/>
              </a:rPr>
              <a:t> </a:t>
            </a:r>
            <a:r>
              <a:rPr sz="2400" dirty="0">
                <a:latin typeface="Calibri"/>
                <a:cs typeface="Calibri"/>
              </a:rPr>
              <a:t>edilip</a:t>
            </a:r>
            <a:r>
              <a:rPr sz="2400" spc="-75" dirty="0">
                <a:latin typeface="Calibri"/>
                <a:cs typeface="Calibri"/>
              </a:rPr>
              <a:t> </a:t>
            </a:r>
            <a:r>
              <a:rPr sz="2400" dirty="0">
                <a:latin typeface="Calibri"/>
                <a:cs typeface="Calibri"/>
              </a:rPr>
              <a:t>sorun</a:t>
            </a:r>
            <a:r>
              <a:rPr sz="2400" spc="-75" dirty="0">
                <a:latin typeface="Calibri"/>
                <a:cs typeface="Calibri"/>
              </a:rPr>
              <a:t> </a:t>
            </a:r>
            <a:r>
              <a:rPr sz="2400" spc="-35" dirty="0">
                <a:latin typeface="Calibri"/>
                <a:cs typeface="Calibri"/>
              </a:rPr>
              <a:t>ve 	</a:t>
            </a:r>
            <a:r>
              <a:rPr sz="2400" dirty="0">
                <a:latin typeface="Calibri"/>
                <a:cs typeface="Calibri"/>
              </a:rPr>
              <a:t>ihtiyaçları</a:t>
            </a:r>
            <a:r>
              <a:rPr sz="2400" spc="-120" dirty="0">
                <a:latin typeface="Calibri"/>
                <a:cs typeface="Calibri"/>
              </a:rPr>
              <a:t> </a:t>
            </a:r>
            <a:r>
              <a:rPr sz="2400" dirty="0">
                <a:latin typeface="Calibri"/>
                <a:cs typeface="Calibri"/>
              </a:rPr>
              <a:t>tespit</a:t>
            </a:r>
            <a:r>
              <a:rPr sz="2400" spc="-100" dirty="0">
                <a:latin typeface="Calibri"/>
                <a:cs typeface="Calibri"/>
              </a:rPr>
              <a:t> </a:t>
            </a:r>
            <a:r>
              <a:rPr sz="2400" spc="-25" dirty="0">
                <a:latin typeface="Calibri"/>
                <a:cs typeface="Calibri"/>
              </a:rPr>
              <a:t>edilmelidir.</a:t>
            </a:r>
            <a:r>
              <a:rPr sz="2400" spc="-105" dirty="0">
                <a:latin typeface="Calibri"/>
                <a:cs typeface="Calibri"/>
              </a:rPr>
              <a:t> </a:t>
            </a:r>
            <a:r>
              <a:rPr sz="2400" dirty="0">
                <a:latin typeface="Calibri"/>
                <a:cs typeface="Calibri"/>
              </a:rPr>
              <a:t>Projenin</a:t>
            </a:r>
            <a:r>
              <a:rPr sz="2400" spc="-95" dirty="0">
                <a:latin typeface="Calibri"/>
                <a:cs typeface="Calibri"/>
              </a:rPr>
              <a:t> </a:t>
            </a:r>
            <a:r>
              <a:rPr sz="2400" spc="-10" dirty="0">
                <a:latin typeface="Calibri"/>
                <a:cs typeface="Calibri"/>
              </a:rPr>
              <a:t>sorun/ihtiyaçlara 	</a:t>
            </a:r>
            <a:r>
              <a:rPr sz="2400" dirty="0">
                <a:latin typeface="Calibri"/>
                <a:cs typeface="Calibri"/>
              </a:rPr>
              <a:t>nasıl</a:t>
            </a:r>
            <a:r>
              <a:rPr sz="2400" spc="-25" dirty="0">
                <a:latin typeface="Calibri"/>
                <a:cs typeface="Calibri"/>
              </a:rPr>
              <a:t> </a:t>
            </a:r>
            <a:r>
              <a:rPr sz="2400" dirty="0">
                <a:latin typeface="Calibri"/>
                <a:cs typeface="Calibri"/>
              </a:rPr>
              <a:t>müdahale</a:t>
            </a:r>
            <a:r>
              <a:rPr sz="2400" spc="-25" dirty="0">
                <a:latin typeface="Calibri"/>
                <a:cs typeface="Calibri"/>
              </a:rPr>
              <a:t> </a:t>
            </a:r>
            <a:r>
              <a:rPr sz="2400" dirty="0">
                <a:latin typeface="Calibri"/>
                <a:cs typeface="Calibri"/>
              </a:rPr>
              <a:t>edeceği</a:t>
            </a:r>
            <a:r>
              <a:rPr sz="2400" spc="-30" dirty="0">
                <a:latin typeface="Calibri"/>
                <a:cs typeface="Calibri"/>
              </a:rPr>
              <a:t> </a:t>
            </a:r>
            <a:r>
              <a:rPr sz="2400" spc="-10" dirty="0">
                <a:latin typeface="Calibri"/>
                <a:cs typeface="Calibri"/>
              </a:rPr>
              <a:t>belirtilmelidir.</a:t>
            </a:r>
            <a:endParaRPr sz="2400">
              <a:latin typeface="Calibri"/>
              <a:cs typeface="Calibri"/>
            </a:endParaRPr>
          </a:p>
          <a:p>
            <a:pPr marL="355600" marR="5080" indent="-343535">
              <a:lnSpc>
                <a:spcPct val="100000"/>
              </a:lnSpc>
              <a:spcBef>
                <a:spcPts val="605"/>
              </a:spcBef>
              <a:buClr>
                <a:srgbClr val="C00000"/>
              </a:buClr>
              <a:buFont typeface="Arial"/>
              <a:buChar char="•"/>
              <a:tabLst>
                <a:tab pos="355600" algn="l"/>
              </a:tabLst>
            </a:pPr>
            <a:r>
              <a:rPr sz="2400" dirty="0">
                <a:latin typeface="Calibri"/>
                <a:cs typeface="Calibri"/>
              </a:rPr>
              <a:t>Sorun</a:t>
            </a:r>
            <a:r>
              <a:rPr sz="2400" spc="-55" dirty="0">
                <a:latin typeface="Calibri"/>
                <a:cs typeface="Calibri"/>
              </a:rPr>
              <a:t> </a:t>
            </a:r>
            <a:r>
              <a:rPr sz="2400" dirty="0">
                <a:latin typeface="Calibri"/>
                <a:cs typeface="Calibri"/>
              </a:rPr>
              <a:t>ve</a:t>
            </a:r>
            <a:r>
              <a:rPr sz="2400" spc="-45" dirty="0">
                <a:latin typeface="Calibri"/>
                <a:cs typeface="Calibri"/>
              </a:rPr>
              <a:t> </a:t>
            </a:r>
            <a:r>
              <a:rPr sz="2400" dirty="0">
                <a:latin typeface="Calibri"/>
                <a:cs typeface="Calibri"/>
              </a:rPr>
              <a:t>ihtiyaçlar</a:t>
            </a:r>
            <a:r>
              <a:rPr sz="2400" spc="-70" dirty="0">
                <a:latin typeface="Calibri"/>
                <a:cs typeface="Calibri"/>
              </a:rPr>
              <a:t> </a:t>
            </a:r>
            <a:r>
              <a:rPr sz="2400" dirty="0">
                <a:latin typeface="Calibri"/>
                <a:cs typeface="Calibri"/>
              </a:rPr>
              <a:t>somut</a:t>
            </a:r>
            <a:r>
              <a:rPr sz="2400" spc="-55" dirty="0">
                <a:latin typeface="Calibri"/>
                <a:cs typeface="Calibri"/>
              </a:rPr>
              <a:t> </a:t>
            </a:r>
            <a:r>
              <a:rPr sz="2400" dirty="0">
                <a:latin typeface="Calibri"/>
                <a:cs typeface="Calibri"/>
              </a:rPr>
              <a:t>ve</a:t>
            </a:r>
            <a:r>
              <a:rPr sz="2400" spc="-40" dirty="0">
                <a:latin typeface="Calibri"/>
                <a:cs typeface="Calibri"/>
              </a:rPr>
              <a:t> </a:t>
            </a:r>
            <a:r>
              <a:rPr sz="2400" dirty="0">
                <a:latin typeface="Calibri"/>
                <a:cs typeface="Calibri"/>
              </a:rPr>
              <a:t>net</a:t>
            </a:r>
            <a:r>
              <a:rPr sz="2400" spc="-60" dirty="0">
                <a:latin typeface="Calibri"/>
                <a:cs typeface="Calibri"/>
              </a:rPr>
              <a:t> </a:t>
            </a:r>
            <a:r>
              <a:rPr sz="2400" dirty="0">
                <a:latin typeface="Calibri"/>
                <a:cs typeface="Calibri"/>
              </a:rPr>
              <a:t>bir</a:t>
            </a:r>
            <a:r>
              <a:rPr sz="2400" spc="-50" dirty="0">
                <a:latin typeface="Calibri"/>
                <a:cs typeface="Calibri"/>
              </a:rPr>
              <a:t> </a:t>
            </a:r>
            <a:r>
              <a:rPr sz="2400" dirty="0">
                <a:latin typeface="Calibri"/>
                <a:cs typeface="Calibri"/>
              </a:rPr>
              <a:t>şekilde</a:t>
            </a:r>
            <a:r>
              <a:rPr sz="2400" spc="-45" dirty="0">
                <a:latin typeface="Calibri"/>
                <a:cs typeface="Calibri"/>
              </a:rPr>
              <a:t> </a:t>
            </a:r>
            <a:r>
              <a:rPr sz="2400" spc="-10" dirty="0">
                <a:latin typeface="Calibri"/>
                <a:cs typeface="Calibri"/>
              </a:rPr>
              <a:t>belirtilmelidir. </a:t>
            </a:r>
            <a:r>
              <a:rPr sz="2400" dirty="0">
                <a:latin typeface="Calibri"/>
                <a:cs typeface="Calibri"/>
              </a:rPr>
              <a:t>Analizler</a:t>
            </a:r>
            <a:r>
              <a:rPr sz="2400" spc="-55" dirty="0">
                <a:latin typeface="Calibri"/>
                <a:cs typeface="Calibri"/>
              </a:rPr>
              <a:t> </a:t>
            </a:r>
            <a:r>
              <a:rPr sz="2400" dirty="0">
                <a:latin typeface="Calibri"/>
                <a:cs typeface="Calibri"/>
              </a:rPr>
              <a:t>somut</a:t>
            </a:r>
            <a:r>
              <a:rPr sz="2400" spc="-50" dirty="0">
                <a:latin typeface="Calibri"/>
                <a:cs typeface="Calibri"/>
              </a:rPr>
              <a:t> </a:t>
            </a:r>
            <a:r>
              <a:rPr sz="2400" spc="-10" dirty="0">
                <a:latin typeface="Calibri"/>
                <a:cs typeface="Calibri"/>
              </a:rPr>
              <a:t>kaynaklara</a:t>
            </a:r>
            <a:r>
              <a:rPr sz="2400" spc="-60" dirty="0">
                <a:latin typeface="Calibri"/>
                <a:cs typeface="Calibri"/>
              </a:rPr>
              <a:t> </a:t>
            </a:r>
            <a:r>
              <a:rPr sz="2400" spc="-10" dirty="0">
                <a:latin typeface="Calibri"/>
                <a:cs typeface="Calibri"/>
              </a:rPr>
              <a:t>dayandırılmalıdır</a:t>
            </a:r>
            <a:r>
              <a:rPr sz="2400" spc="-75" dirty="0">
                <a:latin typeface="Calibri"/>
                <a:cs typeface="Calibri"/>
              </a:rPr>
              <a:t> </a:t>
            </a:r>
            <a:r>
              <a:rPr sz="2400" spc="-10" dirty="0">
                <a:latin typeface="Calibri"/>
                <a:cs typeface="Calibri"/>
              </a:rPr>
              <a:t>(Bölgeye</a:t>
            </a:r>
            <a:r>
              <a:rPr sz="2400" spc="-75" dirty="0">
                <a:latin typeface="Calibri"/>
                <a:cs typeface="Calibri"/>
              </a:rPr>
              <a:t> </a:t>
            </a:r>
            <a:r>
              <a:rPr sz="2400" spc="-20" dirty="0">
                <a:latin typeface="Calibri"/>
                <a:cs typeface="Calibri"/>
              </a:rPr>
              <a:t>özgü </a:t>
            </a:r>
            <a:r>
              <a:rPr sz="2400" spc="-25" dirty="0">
                <a:latin typeface="Calibri"/>
                <a:cs typeface="Calibri"/>
              </a:rPr>
              <a:t>raporlar,</a:t>
            </a:r>
            <a:r>
              <a:rPr sz="2400" spc="-70" dirty="0">
                <a:latin typeface="Calibri"/>
                <a:cs typeface="Calibri"/>
              </a:rPr>
              <a:t> </a:t>
            </a:r>
            <a:r>
              <a:rPr sz="2400" dirty="0">
                <a:latin typeface="Calibri"/>
                <a:cs typeface="Calibri"/>
              </a:rPr>
              <a:t>anket</a:t>
            </a:r>
            <a:r>
              <a:rPr sz="2400" spc="-75" dirty="0">
                <a:latin typeface="Calibri"/>
                <a:cs typeface="Calibri"/>
              </a:rPr>
              <a:t> </a:t>
            </a:r>
            <a:r>
              <a:rPr sz="2400" dirty="0">
                <a:latin typeface="Calibri"/>
                <a:cs typeface="Calibri"/>
              </a:rPr>
              <a:t>çalışmaları,</a:t>
            </a:r>
            <a:r>
              <a:rPr sz="2400" spc="-75" dirty="0">
                <a:latin typeface="Calibri"/>
                <a:cs typeface="Calibri"/>
              </a:rPr>
              <a:t> </a:t>
            </a:r>
            <a:r>
              <a:rPr sz="2400" spc="-10" dirty="0">
                <a:latin typeface="Calibri"/>
                <a:cs typeface="Calibri"/>
              </a:rPr>
              <a:t>istatistiki</a:t>
            </a:r>
            <a:r>
              <a:rPr sz="2400" spc="-90" dirty="0">
                <a:latin typeface="Calibri"/>
                <a:cs typeface="Calibri"/>
              </a:rPr>
              <a:t> </a:t>
            </a:r>
            <a:r>
              <a:rPr sz="2400" dirty="0">
                <a:latin typeface="Calibri"/>
                <a:cs typeface="Calibri"/>
              </a:rPr>
              <a:t>veriler</a:t>
            </a:r>
            <a:r>
              <a:rPr sz="2400" spc="-50" dirty="0">
                <a:latin typeface="Calibri"/>
                <a:cs typeface="Calibri"/>
              </a:rPr>
              <a:t> </a:t>
            </a:r>
            <a:r>
              <a:rPr sz="2400" spc="-10" dirty="0">
                <a:latin typeface="Calibri"/>
                <a:cs typeface="Calibri"/>
              </a:rPr>
              <a:t>vs.).</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185025" y="836663"/>
            <a:ext cx="1762544" cy="1762544"/>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50" dirty="0"/>
              <a:t> </a:t>
            </a:r>
            <a:r>
              <a:rPr spc="-40" dirty="0"/>
              <a:t>AYRINTISI-</a:t>
            </a:r>
            <a:r>
              <a:rPr dirty="0"/>
              <a:t>AMAÇ</a:t>
            </a:r>
            <a:r>
              <a:rPr spc="-15" dirty="0"/>
              <a:t> </a:t>
            </a:r>
            <a:r>
              <a:rPr dirty="0"/>
              <a:t>VE</a:t>
            </a:r>
            <a:r>
              <a:rPr spc="-50" dirty="0"/>
              <a:t> </a:t>
            </a:r>
            <a:r>
              <a:rPr spc="-10" dirty="0"/>
              <a:t>GEREKÇELENDİRME</a:t>
            </a:r>
          </a:p>
        </p:txBody>
      </p:sp>
      <p:sp>
        <p:nvSpPr>
          <p:cNvPr id="4" name="object 4"/>
          <p:cNvSpPr txBox="1"/>
          <p:nvPr/>
        </p:nvSpPr>
        <p:spPr>
          <a:xfrm>
            <a:off x="762406" y="1666748"/>
            <a:ext cx="7761605" cy="4072890"/>
          </a:xfrm>
          <a:prstGeom prst="rect">
            <a:avLst/>
          </a:prstGeom>
        </p:spPr>
        <p:txBody>
          <a:bodyPr vert="horz" wrap="square" lIns="0" tIns="12065" rIns="0" bIns="0" rtlCol="0">
            <a:spAutoFit/>
          </a:bodyPr>
          <a:lstStyle/>
          <a:p>
            <a:pPr marL="12700" marR="98425">
              <a:lnSpc>
                <a:spcPct val="100000"/>
              </a:lnSpc>
              <a:spcBef>
                <a:spcPts val="95"/>
              </a:spcBef>
              <a:tabLst>
                <a:tab pos="5177790" algn="l"/>
              </a:tabLst>
            </a:pPr>
            <a:r>
              <a:rPr sz="2800" b="1" dirty="0">
                <a:solidFill>
                  <a:srgbClr val="404040"/>
                </a:solidFill>
                <a:latin typeface="Calibri"/>
                <a:cs typeface="Calibri"/>
              </a:rPr>
              <a:t>Projenin</a:t>
            </a:r>
            <a:r>
              <a:rPr sz="2800" b="1" spc="-114" dirty="0">
                <a:solidFill>
                  <a:srgbClr val="404040"/>
                </a:solidFill>
                <a:latin typeface="Calibri"/>
                <a:cs typeface="Calibri"/>
              </a:rPr>
              <a:t> </a:t>
            </a:r>
            <a:r>
              <a:rPr sz="2800" b="1" dirty="0">
                <a:solidFill>
                  <a:srgbClr val="404040"/>
                </a:solidFill>
                <a:latin typeface="Calibri"/>
                <a:cs typeface="Calibri"/>
              </a:rPr>
              <a:t>Hedef</a:t>
            </a:r>
            <a:r>
              <a:rPr sz="2800" b="1" spc="-75" dirty="0">
                <a:solidFill>
                  <a:srgbClr val="404040"/>
                </a:solidFill>
                <a:latin typeface="Calibri"/>
                <a:cs typeface="Calibri"/>
              </a:rPr>
              <a:t> </a:t>
            </a:r>
            <a:r>
              <a:rPr sz="2800" b="1" dirty="0">
                <a:solidFill>
                  <a:srgbClr val="404040"/>
                </a:solidFill>
                <a:latin typeface="Calibri"/>
                <a:cs typeface="Calibri"/>
              </a:rPr>
              <a:t>Grup(ları)</a:t>
            </a:r>
            <a:r>
              <a:rPr sz="2800" b="1" spc="-80" dirty="0">
                <a:solidFill>
                  <a:srgbClr val="404040"/>
                </a:solidFill>
                <a:latin typeface="Calibri"/>
                <a:cs typeface="Calibri"/>
              </a:rPr>
              <a:t> </a:t>
            </a:r>
            <a:r>
              <a:rPr sz="2800" b="1" dirty="0">
                <a:solidFill>
                  <a:srgbClr val="404040"/>
                </a:solidFill>
                <a:latin typeface="Calibri"/>
                <a:cs typeface="Calibri"/>
              </a:rPr>
              <a:t>ve</a:t>
            </a:r>
            <a:r>
              <a:rPr sz="2800" b="1" spc="-90" dirty="0">
                <a:solidFill>
                  <a:srgbClr val="404040"/>
                </a:solidFill>
                <a:latin typeface="Calibri"/>
                <a:cs typeface="Calibri"/>
              </a:rPr>
              <a:t> </a:t>
            </a:r>
            <a:r>
              <a:rPr sz="2800" b="1" spc="-10" dirty="0">
                <a:solidFill>
                  <a:srgbClr val="404040"/>
                </a:solidFill>
                <a:latin typeface="Calibri"/>
                <a:cs typeface="Calibri"/>
              </a:rPr>
              <a:t>Nihai</a:t>
            </a:r>
            <a:r>
              <a:rPr sz="2800" b="1" dirty="0">
                <a:solidFill>
                  <a:srgbClr val="404040"/>
                </a:solidFill>
                <a:latin typeface="Calibri"/>
                <a:cs typeface="Calibri"/>
              </a:rPr>
              <a:t>	</a:t>
            </a:r>
            <a:r>
              <a:rPr sz="2800" b="1" spc="-25" dirty="0">
                <a:solidFill>
                  <a:srgbClr val="404040"/>
                </a:solidFill>
                <a:latin typeface="Calibri"/>
                <a:cs typeface="Calibri"/>
              </a:rPr>
              <a:t>Yararlanıcılarının </a:t>
            </a:r>
            <a:r>
              <a:rPr sz="2800" b="1" dirty="0">
                <a:solidFill>
                  <a:srgbClr val="404040"/>
                </a:solidFill>
                <a:latin typeface="Calibri"/>
                <a:cs typeface="Calibri"/>
              </a:rPr>
              <a:t>tanımı</a:t>
            </a:r>
            <a:r>
              <a:rPr sz="2800" b="1" spc="-85" dirty="0">
                <a:solidFill>
                  <a:srgbClr val="404040"/>
                </a:solidFill>
                <a:latin typeface="Calibri"/>
                <a:cs typeface="Calibri"/>
              </a:rPr>
              <a:t> </a:t>
            </a:r>
            <a:r>
              <a:rPr sz="2800" b="1" dirty="0">
                <a:solidFill>
                  <a:srgbClr val="404040"/>
                </a:solidFill>
                <a:latin typeface="Calibri"/>
                <a:cs typeface="Calibri"/>
              </a:rPr>
              <a:t>ve</a:t>
            </a:r>
            <a:r>
              <a:rPr sz="2800" b="1" spc="-85" dirty="0">
                <a:solidFill>
                  <a:srgbClr val="404040"/>
                </a:solidFill>
                <a:latin typeface="Calibri"/>
                <a:cs typeface="Calibri"/>
              </a:rPr>
              <a:t> </a:t>
            </a:r>
            <a:r>
              <a:rPr sz="2800" b="1" dirty="0">
                <a:solidFill>
                  <a:srgbClr val="404040"/>
                </a:solidFill>
                <a:latin typeface="Calibri"/>
                <a:cs typeface="Calibri"/>
              </a:rPr>
              <a:t>tahmini</a:t>
            </a:r>
            <a:r>
              <a:rPr sz="2800" b="1" spc="-85" dirty="0">
                <a:solidFill>
                  <a:srgbClr val="404040"/>
                </a:solidFill>
                <a:latin typeface="Calibri"/>
                <a:cs typeface="Calibri"/>
              </a:rPr>
              <a:t> </a:t>
            </a:r>
            <a:r>
              <a:rPr sz="2800" b="1" spc="-10" dirty="0">
                <a:solidFill>
                  <a:srgbClr val="404040"/>
                </a:solidFill>
                <a:latin typeface="Calibri"/>
                <a:cs typeface="Calibri"/>
              </a:rPr>
              <a:t>sayıları</a:t>
            </a:r>
            <a:endParaRPr sz="2800">
              <a:latin typeface="Calibri"/>
              <a:cs typeface="Calibri"/>
            </a:endParaRPr>
          </a:p>
          <a:p>
            <a:pPr marL="354965" indent="-342265">
              <a:lnSpc>
                <a:spcPct val="100000"/>
              </a:lnSpc>
              <a:spcBef>
                <a:spcPts val="330"/>
              </a:spcBef>
              <a:buClr>
                <a:srgbClr val="C00000"/>
              </a:buClr>
              <a:buFont typeface="Arial"/>
              <a:buChar char="•"/>
              <a:tabLst>
                <a:tab pos="354965" algn="l"/>
              </a:tabLst>
            </a:pPr>
            <a:r>
              <a:rPr sz="2400" b="1" dirty="0">
                <a:solidFill>
                  <a:srgbClr val="585858"/>
                </a:solidFill>
                <a:latin typeface="Calibri"/>
                <a:cs typeface="Calibri"/>
              </a:rPr>
              <a:t>Hedef</a:t>
            </a:r>
            <a:r>
              <a:rPr sz="2400" b="1" spc="-55" dirty="0">
                <a:solidFill>
                  <a:srgbClr val="585858"/>
                </a:solidFill>
                <a:latin typeface="Calibri"/>
                <a:cs typeface="Calibri"/>
              </a:rPr>
              <a:t> </a:t>
            </a:r>
            <a:r>
              <a:rPr sz="2400" b="1" dirty="0">
                <a:solidFill>
                  <a:srgbClr val="585858"/>
                </a:solidFill>
                <a:latin typeface="Calibri"/>
                <a:cs typeface="Calibri"/>
              </a:rPr>
              <a:t>grup(lar):</a:t>
            </a:r>
            <a:r>
              <a:rPr sz="2400" b="1" spc="-55" dirty="0">
                <a:solidFill>
                  <a:srgbClr val="585858"/>
                </a:solidFill>
                <a:latin typeface="Calibri"/>
                <a:cs typeface="Calibri"/>
              </a:rPr>
              <a:t> </a:t>
            </a:r>
            <a:r>
              <a:rPr sz="2400" spc="-10" dirty="0">
                <a:latin typeface="Calibri"/>
                <a:cs typeface="Calibri"/>
              </a:rPr>
              <a:t>Projeden</a:t>
            </a:r>
            <a:r>
              <a:rPr sz="2400" spc="-55" dirty="0">
                <a:latin typeface="Calibri"/>
                <a:cs typeface="Calibri"/>
              </a:rPr>
              <a:t> </a:t>
            </a:r>
            <a:r>
              <a:rPr sz="2400" dirty="0">
                <a:latin typeface="Calibri"/>
                <a:cs typeface="Calibri"/>
              </a:rPr>
              <a:t>doğrudan</a:t>
            </a:r>
            <a:r>
              <a:rPr sz="2400" spc="-50" dirty="0">
                <a:latin typeface="Calibri"/>
                <a:cs typeface="Calibri"/>
              </a:rPr>
              <a:t> </a:t>
            </a:r>
            <a:r>
              <a:rPr sz="2400" spc="-10" dirty="0">
                <a:latin typeface="Calibri"/>
                <a:cs typeface="Calibri"/>
              </a:rPr>
              <a:t>fayda</a:t>
            </a:r>
            <a:r>
              <a:rPr sz="2400" spc="-65" dirty="0">
                <a:latin typeface="Calibri"/>
                <a:cs typeface="Calibri"/>
              </a:rPr>
              <a:t> </a:t>
            </a:r>
            <a:r>
              <a:rPr sz="2400" spc="-10" dirty="0">
                <a:latin typeface="Calibri"/>
                <a:cs typeface="Calibri"/>
              </a:rPr>
              <a:t>sağlayacak</a:t>
            </a:r>
            <a:r>
              <a:rPr sz="2400" spc="-80" dirty="0">
                <a:latin typeface="Calibri"/>
                <a:cs typeface="Calibri"/>
              </a:rPr>
              <a:t> </a:t>
            </a:r>
            <a:r>
              <a:rPr sz="2400" dirty="0">
                <a:latin typeface="Calibri"/>
                <a:cs typeface="Calibri"/>
              </a:rPr>
              <a:t>kişi</a:t>
            </a:r>
            <a:r>
              <a:rPr sz="2400" spc="-60" dirty="0">
                <a:latin typeface="Calibri"/>
                <a:cs typeface="Calibri"/>
              </a:rPr>
              <a:t> </a:t>
            </a:r>
            <a:r>
              <a:rPr sz="2400" spc="-25" dirty="0">
                <a:latin typeface="Calibri"/>
                <a:cs typeface="Calibri"/>
              </a:rPr>
              <a:t>ya</a:t>
            </a:r>
            <a:endParaRPr sz="2400">
              <a:latin typeface="Calibri"/>
              <a:cs typeface="Calibri"/>
            </a:endParaRPr>
          </a:p>
          <a:p>
            <a:pPr marL="355600">
              <a:lnSpc>
                <a:spcPct val="100000"/>
              </a:lnSpc>
            </a:pPr>
            <a:r>
              <a:rPr sz="2400" dirty="0">
                <a:latin typeface="Calibri"/>
                <a:cs typeface="Calibri"/>
              </a:rPr>
              <a:t>da</a:t>
            </a:r>
            <a:r>
              <a:rPr sz="2400" spc="-30" dirty="0">
                <a:latin typeface="Calibri"/>
                <a:cs typeface="Calibri"/>
              </a:rPr>
              <a:t> </a:t>
            </a:r>
            <a:r>
              <a:rPr sz="2400" spc="-10" dirty="0">
                <a:latin typeface="Calibri"/>
                <a:cs typeface="Calibri"/>
              </a:rPr>
              <a:t>gruplardır.</a:t>
            </a:r>
            <a:endParaRPr sz="2400">
              <a:latin typeface="Calibri"/>
              <a:cs typeface="Calibri"/>
            </a:endParaRPr>
          </a:p>
          <a:p>
            <a:pPr marL="355600" marR="295275" indent="-342900">
              <a:lnSpc>
                <a:spcPct val="100000"/>
              </a:lnSpc>
              <a:spcBef>
                <a:spcPts val="600"/>
              </a:spcBef>
              <a:buClr>
                <a:srgbClr val="C00000"/>
              </a:buClr>
              <a:buFont typeface="Arial"/>
              <a:buChar char="•"/>
              <a:tabLst>
                <a:tab pos="355600" algn="l"/>
              </a:tabLst>
            </a:pPr>
            <a:r>
              <a:rPr sz="2400" b="1" dirty="0">
                <a:solidFill>
                  <a:srgbClr val="585858"/>
                </a:solidFill>
                <a:latin typeface="Calibri"/>
                <a:cs typeface="Calibri"/>
              </a:rPr>
              <a:t>Nihai</a:t>
            </a:r>
            <a:r>
              <a:rPr sz="2400" b="1" spc="-75" dirty="0">
                <a:solidFill>
                  <a:srgbClr val="585858"/>
                </a:solidFill>
                <a:latin typeface="Calibri"/>
                <a:cs typeface="Calibri"/>
              </a:rPr>
              <a:t> </a:t>
            </a:r>
            <a:r>
              <a:rPr sz="2400" b="1" spc="-10" dirty="0">
                <a:solidFill>
                  <a:srgbClr val="585858"/>
                </a:solidFill>
                <a:latin typeface="Calibri"/>
                <a:cs typeface="Calibri"/>
              </a:rPr>
              <a:t>yararlanıcılar</a:t>
            </a:r>
            <a:r>
              <a:rPr sz="2400" spc="-10" dirty="0">
                <a:latin typeface="Calibri"/>
                <a:cs typeface="Calibri"/>
              </a:rPr>
              <a:t>:</a:t>
            </a:r>
            <a:r>
              <a:rPr sz="2400" spc="-85" dirty="0">
                <a:latin typeface="Calibri"/>
                <a:cs typeface="Calibri"/>
              </a:rPr>
              <a:t> </a:t>
            </a:r>
            <a:r>
              <a:rPr sz="2400" dirty="0">
                <a:latin typeface="Calibri"/>
                <a:cs typeface="Calibri"/>
              </a:rPr>
              <a:t>Projeden</a:t>
            </a:r>
            <a:r>
              <a:rPr sz="2400" spc="-55" dirty="0">
                <a:latin typeface="Calibri"/>
                <a:cs typeface="Calibri"/>
              </a:rPr>
              <a:t> </a:t>
            </a:r>
            <a:r>
              <a:rPr sz="2400" dirty="0">
                <a:latin typeface="Calibri"/>
                <a:cs typeface="Calibri"/>
              </a:rPr>
              <a:t>orta</a:t>
            </a:r>
            <a:r>
              <a:rPr sz="2400" spc="-70" dirty="0">
                <a:latin typeface="Calibri"/>
                <a:cs typeface="Calibri"/>
              </a:rPr>
              <a:t> </a:t>
            </a:r>
            <a:r>
              <a:rPr sz="2400" dirty="0">
                <a:latin typeface="Calibri"/>
                <a:cs typeface="Calibri"/>
              </a:rPr>
              <a:t>ve</a:t>
            </a:r>
            <a:r>
              <a:rPr sz="2400" spc="-45" dirty="0">
                <a:latin typeface="Calibri"/>
                <a:cs typeface="Calibri"/>
              </a:rPr>
              <a:t> </a:t>
            </a:r>
            <a:r>
              <a:rPr sz="2400" dirty="0">
                <a:latin typeface="Calibri"/>
                <a:cs typeface="Calibri"/>
              </a:rPr>
              <a:t>uzun</a:t>
            </a:r>
            <a:r>
              <a:rPr sz="2400" spc="-55" dirty="0">
                <a:latin typeface="Calibri"/>
                <a:cs typeface="Calibri"/>
              </a:rPr>
              <a:t> </a:t>
            </a:r>
            <a:r>
              <a:rPr sz="2400" dirty="0">
                <a:latin typeface="Calibri"/>
                <a:cs typeface="Calibri"/>
              </a:rPr>
              <a:t>vadede</a:t>
            </a:r>
            <a:r>
              <a:rPr sz="2400" spc="-45" dirty="0">
                <a:latin typeface="Calibri"/>
                <a:cs typeface="Calibri"/>
              </a:rPr>
              <a:t> </a:t>
            </a:r>
            <a:r>
              <a:rPr sz="2400" spc="-10" dirty="0">
                <a:latin typeface="Calibri"/>
                <a:cs typeface="Calibri"/>
              </a:rPr>
              <a:t>dolaylı fayda</a:t>
            </a:r>
            <a:r>
              <a:rPr sz="2400" spc="-45" dirty="0">
                <a:latin typeface="Calibri"/>
                <a:cs typeface="Calibri"/>
              </a:rPr>
              <a:t> </a:t>
            </a:r>
            <a:r>
              <a:rPr sz="2400" spc="-10" dirty="0">
                <a:latin typeface="Calibri"/>
                <a:cs typeface="Calibri"/>
              </a:rPr>
              <a:t>sağlayacak</a:t>
            </a:r>
            <a:r>
              <a:rPr sz="2400" spc="-75" dirty="0">
                <a:latin typeface="Calibri"/>
                <a:cs typeface="Calibri"/>
              </a:rPr>
              <a:t> </a:t>
            </a:r>
            <a:r>
              <a:rPr sz="2400" dirty="0">
                <a:latin typeface="Calibri"/>
                <a:cs typeface="Calibri"/>
              </a:rPr>
              <a:t>olan</a:t>
            </a:r>
            <a:r>
              <a:rPr sz="2400" spc="-55" dirty="0">
                <a:latin typeface="Calibri"/>
                <a:cs typeface="Calibri"/>
              </a:rPr>
              <a:t> </a:t>
            </a:r>
            <a:r>
              <a:rPr sz="2400" spc="-10" dirty="0">
                <a:latin typeface="Calibri"/>
                <a:cs typeface="Calibri"/>
              </a:rPr>
              <a:t>gruplardır</a:t>
            </a:r>
            <a:endParaRPr sz="2400">
              <a:latin typeface="Calibri"/>
              <a:cs typeface="Calibri"/>
            </a:endParaRPr>
          </a:p>
          <a:p>
            <a:pPr marL="12700">
              <a:lnSpc>
                <a:spcPct val="100000"/>
              </a:lnSpc>
              <a:spcBef>
                <a:spcPts val="880"/>
              </a:spcBef>
            </a:pPr>
            <a:r>
              <a:rPr sz="2400" b="1" dirty="0">
                <a:solidFill>
                  <a:srgbClr val="404040"/>
                </a:solidFill>
                <a:latin typeface="Calibri"/>
                <a:cs typeface="Calibri"/>
              </a:rPr>
              <a:t>Projenin</a:t>
            </a:r>
            <a:r>
              <a:rPr sz="2400" b="1" spc="-100" dirty="0">
                <a:solidFill>
                  <a:srgbClr val="404040"/>
                </a:solidFill>
                <a:latin typeface="Calibri"/>
                <a:cs typeface="Calibri"/>
              </a:rPr>
              <a:t> </a:t>
            </a:r>
            <a:r>
              <a:rPr sz="2400" b="1" dirty="0">
                <a:solidFill>
                  <a:srgbClr val="404040"/>
                </a:solidFill>
                <a:latin typeface="Calibri"/>
                <a:cs typeface="Calibri"/>
              </a:rPr>
              <a:t>Hedef</a:t>
            </a:r>
            <a:r>
              <a:rPr sz="2400" b="1" spc="-80" dirty="0">
                <a:solidFill>
                  <a:srgbClr val="404040"/>
                </a:solidFill>
                <a:latin typeface="Calibri"/>
                <a:cs typeface="Calibri"/>
              </a:rPr>
              <a:t> </a:t>
            </a:r>
            <a:r>
              <a:rPr sz="2400" b="1" dirty="0">
                <a:solidFill>
                  <a:srgbClr val="404040"/>
                </a:solidFill>
                <a:latin typeface="Calibri"/>
                <a:cs typeface="Calibri"/>
              </a:rPr>
              <a:t>Grubunun/Gruplarının</a:t>
            </a:r>
            <a:r>
              <a:rPr sz="2400" b="1" spc="-75" dirty="0">
                <a:solidFill>
                  <a:srgbClr val="404040"/>
                </a:solidFill>
                <a:latin typeface="Calibri"/>
                <a:cs typeface="Calibri"/>
              </a:rPr>
              <a:t> </a:t>
            </a:r>
            <a:r>
              <a:rPr sz="2400" b="1" dirty="0">
                <a:solidFill>
                  <a:srgbClr val="404040"/>
                </a:solidFill>
                <a:latin typeface="Calibri"/>
                <a:cs typeface="Calibri"/>
              </a:rPr>
              <a:t>seçilme</a:t>
            </a:r>
            <a:r>
              <a:rPr sz="2400" b="1" spc="-100" dirty="0">
                <a:solidFill>
                  <a:srgbClr val="404040"/>
                </a:solidFill>
                <a:latin typeface="Calibri"/>
                <a:cs typeface="Calibri"/>
              </a:rPr>
              <a:t> </a:t>
            </a:r>
            <a:r>
              <a:rPr sz="2400" b="1" spc="-10" dirty="0">
                <a:solidFill>
                  <a:srgbClr val="404040"/>
                </a:solidFill>
                <a:latin typeface="Calibri"/>
                <a:cs typeface="Calibri"/>
              </a:rPr>
              <a:t>nedenleri</a:t>
            </a:r>
            <a:endParaRPr sz="2400">
              <a:latin typeface="Calibri"/>
              <a:cs typeface="Calibri"/>
            </a:endParaRPr>
          </a:p>
          <a:p>
            <a:pPr marL="355600" marR="200660" indent="-342900">
              <a:lnSpc>
                <a:spcPct val="100000"/>
              </a:lnSpc>
              <a:spcBef>
                <a:spcPts val="300"/>
              </a:spcBef>
              <a:buClr>
                <a:srgbClr val="C00000"/>
              </a:buClr>
              <a:buFont typeface="Arial"/>
              <a:buChar char="•"/>
              <a:tabLst>
                <a:tab pos="355600" algn="l"/>
              </a:tabLst>
            </a:pPr>
            <a:r>
              <a:rPr sz="2400" dirty="0">
                <a:latin typeface="Calibri"/>
                <a:cs typeface="Calibri"/>
              </a:rPr>
              <a:t>Projenin</a:t>
            </a:r>
            <a:r>
              <a:rPr sz="2400" spc="-65" dirty="0">
                <a:latin typeface="Calibri"/>
                <a:cs typeface="Calibri"/>
              </a:rPr>
              <a:t> </a:t>
            </a:r>
            <a:r>
              <a:rPr sz="2400" dirty="0">
                <a:latin typeface="Calibri"/>
                <a:cs typeface="Calibri"/>
              </a:rPr>
              <a:t>hedef</a:t>
            </a:r>
            <a:r>
              <a:rPr sz="2400" spc="-50" dirty="0">
                <a:latin typeface="Calibri"/>
                <a:cs typeface="Calibri"/>
              </a:rPr>
              <a:t> </a:t>
            </a:r>
            <a:r>
              <a:rPr sz="2400" dirty="0">
                <a:latin typeface="Calibri"/>
                <a:cs typeface="Calibri"/>
              </a:rPr>
              <a:t>grup(lar)ı</a:t>
            </a:r>
            <a:r>
              <a:rPr sz="2400" spc="-80" dirty="0">
                <a:latin typeface="Calibri"/>
                <a:cs typeface="Calibri"/>
              </a:rPr>
              <a:t> </a:t>
            </a:r>
            <a:r>
              <a:rPr sz="2400" dirty="0">
                <a:latin typeface="Calibri"/>
                <a:cs typeface="Calibri"/>
              </a:rPr>
              <a:t>ve</a:t>
            </a:r>
            <a:r>
              <a:rPr sz="2400" spc="-60" dirty="0">
                <a:latin typeface="Calibri"/>
                <a:cs typeface="Calibri"/>
              </a:rPr>
              <a:t> </a:t>
            </a:r>
            <a:r>
              <a:rPr sz="2400" dirty="0">
                <a:latin typeface="Calibri"/>
                <a:cs typeface="Calibri"/>
              </a:rPr>
              <a:t>nihai</a:t>
            </a:r>
            <a:r>
              <a:rPr sz="2400" spc="-55" dirty="0">
                <a:latin typeface="Calibri"/>
                <a:cs typeface="Calibri"/>
              </a:rPr>
              <a:t> </a:t>
            </a:r>
            <a:r>
              <a:rPr sz="2400" spc="-10" dirty="0">
                <a:latin typeface="Calibri"/>
                <a:cs typeface="Calibri"/>
              </a:rPr>
              <a:t>yararlanıcılarının</a:t>
            </a:r>
            <a:r>
              <a:rPr sz="2400" spc="-95" dirty="0">
                <a:latin typeface="Calibri"/>
                <a:cs typeface="Calibri"/>
              </a:rPr>
              <a:t> </a:t>
            </a:r>
            <a:r>
              <a:rPr sz="2400" spc="-10" dirty="0">
                <a:latin typeface="Calibri"/>
                <a:cs typeface="Calibri"/>
              </a:rPr>
              <a:t>seçilme </a:t>
            </a:r>
            <a:r>
              <a:rPr sz="2400" dirty="0">
                <a:latin typeface="Calibri"/>
                <a:cs typeface="Calibri"/>
              </a:rPr>
              <a:t>nedenleri,</a:t>
            </a:r>
            <a:r>
              <a:rPr sz="2400" spc="-40" dirty="0">
                <a:latin typeface="Calibri"/>
                <a:cs typeface="Calibri"/>
              </a:rPr>
              <a:t> </a:t>
            </a:r>
            <a:r>
              <a:rPr sz="2400" dirty="0">
                <a:latin typeface="Calibri"/>
                <a:cs typeface="Calibri"/>
              </a:rPr>
              <a:t>sorun</a:t>
            </a:r>
            <a:r>
              <a:rPr sz="2400" spc="-50" dirty="0">
                <a:latin typeface="Calibri"/>
                <a:cs typeface="Calibri"/>
              </a:rPr>
              <a:t> </a:t>
            </a:r>
            <a:r>
              <a:rPr sz="2400" dirty="0">
                <a:latin typeface="Calibri"/>
                <a:cs typeface="Calibri"/>
              </a:rPr>
              <a:t>ve</a:t>
            </a:r>
            <a:r>
              <a:rPr sz="2400" spc="-30" dirty="0">
                <a:latin typeface="Calibri"/>
                <a:cs typeface="Calibri"/>
              </a:rPr>
              <a:t> </a:t>
            </a:r>
            <a:r>
              <a:rPr sz="2400" dirty="0">
                <a:latin typeface="Calibri"/>
                <a:cs typeface="Calibri"/>
              </a:rPr>
              <a:t>ihtiyaçları</a:t>
            </a:r>
            <a:r>
              <a:rPr sz="2400" spc="-75" dirty="0">
                <a:latin typeface="Calibri"/>
                <a:cs typeface="Calibri"/>
              </a:rPr>
              <a:t> </a:t>
            </a:r>
            <a:r>
              <a:rPr sz="2400" dirty="0">
                <a:latin typeface="Calibri"/>
                <a:cs typeface="Calibri"/>
              </a:rPr>
              <a:t>net</a:t>
            </a:r>
            <a:r>
              <a:rPr sz="2400" spc="-40" dirty="0">
                <a:latin typeface="Calibri"/>
                <a:cs typeface="Calibri"/>
              </a:rPr>
              <a:t> </a:t>
            </a:r>
            <a:r>
              <a:rPr sz="2400" dirty="0">
                <a:latin typeface="Calibri"/>
                <a:cs typeface="Calibri"/>
              </a:rPr>
              <a:t>bir</a:t>
            </a:r>
            <a:r>
              <a:rPr sz="2400" spc="-55" dirty="0">
                <a:latin typeface="Calibri"/>
                <a:cs typeface="Calibri"/>
              </a:rPr>
              <a:t> </a:t>
            </a:r>
            <a:r>
              <a:rPr sz="2400" dirty="0">
                <a:latin typeface="Calibri"/>
                <a:cs typeface="Calibri"/>
              </a:rPr>
              <a:t>şekilde</a:t>
            </a:r>
            <a:r>
              <a:rPr sz="2400" spc="-40" dirty="0">
                <a:latin typeface="Calibri"/>
                <a:cs typeface="Calibri"/>
              </a:rPr>
              <a:t> </a:t>
            </a:r>
            <a:r>
              <a:rPr sz="2400" spc="-10" dirty="0">
                <a:latin typeface="Calibri"/>
                <a:cs typeface="Calibri"/>
              </a:rPr>
              <a:t>ortaya</a:t>
            </a:r>
            <a:endParaRPr sz="2400">
              <a:latin typeface="Calibri"/>
              <a:cs typeface="Calibri"/>
            </a:endParaRPr>
          </a:p>
          <a:p>
            <a:pPr marL="355600">
              <a:lnSpc>
                <a:spcPct val="100000"/>
              </a:lnSpc>
            </a:pPr>
            <a:r>
              <a:rPr sz="2400" spc="-10" dirty="0">
                <a:latin typeface="Calibri"/>
                <a:cs typeface="Calibri"/>
              </a:rPr>
              <a:t>konulmalıdır.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381493" y="332600"/>
            <a:ext cx="1762505" cy="1762544"/>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FAALİYET</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7" name="object 7"/>
          <p:cNvSpPr txBox="1"/>
          <p:nvPr/>
        </p:nvSpPr>
        <p:spPr>
          <a:xfrm>
            <a:off x="1410716" y="1205560"/>
            <a:ext cx="3138805" cy="483234"/>
          </a:xfrm>
          <a:prstGeom prst="rect">
            <a:avLst/>
          </a:prstGeom>
        </p:spPr>
        <p:txBody>
          <a:bodyPr vert="horz" wrap="square" lIns="0" tIns="12700" rIns="0" bIns="0" rtlCol="0">
            <a:spAutoFit/>
          </a:bodyPr>
          <a:lstStyle/>
          <a:p>
            <a:pPr marL="354965" indent="-342265">
              <a:lnSpc>
                <a:spcPct val="100000"/>
              </a:lnSpc>
              <a:spcBef>
                <a:spcPts val="100"/>
              </a:spcBef>
              <a:buClr>
                <a:srgbClr val="C00000"/>
              </a:buClr>
              <a:buFont typeface="Arial"/>
              <a:buChar char="•"/>
              <a:tabLst>
                <a:tab pos="354965" algn="l"/>
              </a:tabLst>
            </a:pPr>
            <a:r>
              <a:rPr sz="3000" dirty="0">
                <a:latin typeface="Calibri"/>
                <a:cs typeface="Calibri"/>
              </a:rPr>
              <a:t>Faaliyet</a:t>
            </a:r>
            <a:r>
              <a:rPr sz="3000" spc="-170" dirty="0">
                <a:latin typeface="Calibri"/>
                <a:cs typeface="Calibri"/>
              </a:rPr>
              <a:t> </a:t>
            </a:r>
            <a:r>
              <a:rPr sz="3000" spc="-10" dirty="0">
                <a:latin typeface="Calibri"/>
                <a:cs typeface="Calibri"/>
              </a:rPr>
              <a:t>Bölümleri</a:t>
            </a:r>
            <a:endParaRPr sz="3000">
              <a:latin typeface="Calibri"/>
              <a:cs typeface="Calibri"/>
            </a:endParaRPr>
          </a:p>
        </p:txBody>
      </p:sp>
      <p:grpSp>
        <p:nvGrpSpPr>
          <p:cNvPr id="8" name="object 8"/>
          <p:cNvGrpSpPr/>
          <p:nvPr/>
        </p:nvGrpSpPr>
        <p:grpSpPr>
          <a:xfrm>
            <a:off x="0" y="746759"/>
            <a:ext cx="9084945" cy="5920740"/>
            <a:chOff x="0" y="746759"/>
            <a:chExt cx="9084945" cy="5920740"/>
          </a:xfrm>
        </p:grpSpPr>
        <p:sp>
          <p:nvSpPr>
            <p:cNvPr id="9" name="object 9"/>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pic>
          <p:nvPicPr>
            <p:cNvPr id="10" name="object 10"/>
            <p:cNvPicPr/>
            <p:nvPr/>
          </p:nvPicPr>
          <p:blipFill>
            <a:blip r:embed="rId2" cstate="print"/>
            <a:stretch>
              <a:fillRect/>
            </a:stretch>
          </p:blipFill>
          <p:spPr>
            <a:xfrm>
              <a:off x="0" y="1700784"/>
              <a:ext cx="8892540" cy="2219325"/>
            </a:xfrm>
            <a:prstGeom prst="rect">
              <a:avLst/>
            </a:prstGeom>
          </p:spPr>
        </p:pic>
        <p:pic>
          <p:nvPicPr>
            <p:cNvPr id="11" name="object 11"/>
            <p:cNvPicPr/>
            <p:nvPr/>
          </p:nvPicPr>
          <p:blipFill>
            <a:blip r:embed="rId3" cstate="print"/>
            <a:stretch>
              <a:fillRect/>
            </a:stretch>
          </p:blipFill>
          <p:spPr>
            <a:xfrm>
              <a:off x="5172455" y="746759"/>
              <a:ext cx="3912107" cy="5791200"/>
            </a:xfrm>
            <a:prstGeom prst="rect">
              <a:avLst/>
            </a:prstGeom>
          </p:spPr>
        </p:pic>
        <p:pic>
          <p:nvPicPr>
            <p:cNvPr id="12" name="object 12"/>
            <p:cNvPicPr/>
            <p:nvPr/>
          </p:nvPicPr>
          <p:blipFill>
            <a:blip r:embed="rId4" cstate="print"/>
            <a:stretch>
              <a:fillRect/>
            </a:stretch>
          </p:blipFill>
          <p:spPr>
            <a:xfrm>
              <a:off x="5364098" y="938961"/>
              <a:ext cx="3528440" cy="5406390"/>
            </a:xfrm>
            <a:prstGeom prst="rect">
              <a:avLst/>
            </a:prstGeom>
          </p:spPr>
        </p:pic>
      </p:grpSp>
      <p:pic>
        <p:nvPicPr>
          <p:cNvPr id="13" name="object 13"/>
          <p:cNvPicPr/>
          <p:nvPr/>
        </p:nvPicPr>
        <p:blipFill>
          <a:blip r:embed="rId5" cstate="print"/>
          <a:stretch>
            <a:fillRect/>
          </a:stretch>
        </p:blipFill>
        <p:spPr>
          <a:xfrm>
            <a:off x="2296192" y="4004767"/>
            <a:ext cx="422355" cy="555904"/>
          </a:xfrm>
          <a:prstGeom prst="rect">
            <a:avLst/>
          </a:prstGeom>
        </p:spPr>
      </p:pic>
      <p:sp>
        <p:nvSpPr>
          <p:cNvPr id="14" name="object 14"/>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7" name="object 17"/>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FAALİYET</a:t>
            </a:r>
          </a:p>
        </p:txBody>
      </p:sp>
      <p:sp>
        <p:nvSpPr>
          <p:cNvPr id="4" name="object 4"/>
          <p:cNvSpPr txBox="1"/>
          <p:nvPr/>
        </p:nvSpPr>
        <p:spPr>
          <a:xfrm>
            <a:off x="906576" y="1474063"/>
            <a:ext cx="7022465" cy="4063365"/>
          </a:xfrm>
          <a:prstGeom prst="rect">
            <a:avLst/>
          </a:prstGeom>
        </p:spPr>
        <p:txBody>
          <a:bodyPr vert="horz" wrap="square" lIns="0" tIns="60325" rIns="0" bIns="0" rtlCol="0">
            <a:spAutoFit/>
          </a:bodyPr>
          <a:lstStyle/>
          <a:p>
            <a:pPr marL="12700">
              <a:lnSpc>
                <a:spcPct val="100000"/>
              </a:lnSpc>
              <a:spcBef>
                <a:spcPts val="475"/>
              </a:spcBef>
            </a:pPr>
            <a:r>
              <a:rPr sz="2800" b="1" spc="-10" dirty="0">
                <a:solidFill>
                  <a:srgbClr val="252525"/>
                </a:solidFill>
                <a:latin typeface="Calibri"/>
                <a:cs typeface="Calibri"/>
              </a:rPr>
              <a:t>Faaliyetlerin</a:t>
            </a:r>
            <a:r>
              <a:rPr sz="2800" b="1" spc="-130" dirty="0">
                <a:solidFill>
                  <a:srgbClr val="252525"/>
                </a:solidFill>
                <a:latin typeface="Calibri"/>
                <a:cs typeface="Calibri"/>
              </a:rPr>
              <a:t> </a:t>
            </a:r>
            <a:r>
              <a:rPr sz="2800" b="1" dirty="0">
                <a:solidFill>
                  <a:srgbClr val="252525"/>
                </a:solidFill>
                <a:latin typeface="Calibri"/>
                <a:cs typeface="Calibri"/>
              </a:rPr>
              <a:t>ayrıntılı</a:t>
            </a:r>
            <a:r>
              <a:rPr sz="2800" b="1" spc="-160" dirty="0">
                <a:solidFill>
                  <a:srgbClr val="252525"/>
                </a:solidFill>
                <a:latin typeface="Calibri"/>
                <a:cs typeface="Calibri"/>
              </a:rPr>
              <a:t> </a:t>
            </a:r>
            <a:r>
              <a:rPr sz="2800" b="1" spc="-10" dirty="0">
                <a:solidFill>
                  <a:srgbClr val="252525"/>
                </a:solidFill>
                <a:latin typeface="Calibri"/>
                <a:cs typeface="Calibri"/>
              </a:rPr>
              <a:t>açıklaması</a:t>
            </a:r>
            <a:endParaRPr sz="2800" dirty="0">
              <a:latin typeface="Calibri"/>
              <a:cs typeface="Calibri"/>
            </a:endParaRPr>
          </a:p>
          <a:p>
            <a:pPr marL="354965" indent="-342265">
              <a:lnSpc>
                <a:spcPct val="100000"/>
              </a:lnSpc>
              <a:spcBef>
                <a:spcPts val="330"/>
              </a:spcBef>
              <a:buClr>
                <a:srgbClr val="C00000"/>
              </a:buClr>
              <a:buFont typeface="Arial"/>
              <a:buChar char="•"/>
              <a:tabLst>
                <a:tab pos="354965" algn="l"/>
              </a:tabLst>
            </a:pPr>
            <a:r>
              <a:rPr sz="2400" spc="-10" dirty="0">
                <a:solidFill>
                  <a:srgbClr val="585858"/>
                </a:solidFill>
                <a:latin typeface="Calibri"/>
                <a:cs typeface="Calibri"/>
              </a:rPr>
              <a:t>Faaliyet:</a:t>
            </a:r>
            <a:r>
              <a:rPr sz="2400" spc="-80" dirty="0">
                <a:solidFill>
                  <a:srgbClr val="585858"/>
                </a:solidFill>
                <a:latin typeface="Calibri"/>
                <a:cs typeface="Calibri"/>
              </a:rPr>
              <a:t> </a:t>
            </a:r>
            <a:r>
              <a:rPr sz="2400" dirty="0">
                <a:latin typeface="Calibri"/>
                <a:cs typeface="Calibri"/>
              </a:rPr>
              <a:t>Projenin</a:t>
            </a:r>
            <a:r>
              <a:rPr sz="2400" spc="-30" dirty="0">
                <a:latin typeface="Calibri"/>
                <a:cs typeface="Calibri"/>
              </a:rPr>
              <a:t> </a:t>
            </a:r>
            <a:r>
              <a:rPr sz="2400" dirty="0">
                <a:latin typeface="Calibri"/>
                <a:cs typeface="Calibri"/>
              </a:rPr>
              <a:t>amacına</a:t>
            </a:r>
            <a:r>
              <a:rPr sz="2400" spc="-55" dirty="0">
                <a:latin typeface="Calibri"/>
                <a:cs typeface="Calibri"/>
              </a:rPr>
              <a:t> </a:t>
            </a:r>
            <a:r>
              <a:rPr sz="2400" dirty="0">
                <a:latin typeface="Calibri"/>
                <a:cs typeface="Calibri"/>
              </a:rPr>
              <a:t>ulaşması</a:t>
            </a:r>
            <a:r>
              <a:rPr sz="2400" spc="-50" dirty="0">
                <a:latin typeface="Calibri"/>
                <a:cs typeface="Calibri"/>
              </a:rPr>
              <a:t> </a:t>
            </a:r>
            <a:r>
              <a:rPr sz="2400" dirty="0">
                <a:latin typeface="Calibri"/>
                <a:cs typeface="Calibri"/>
              </a:rPr>
              <a:t>ve</a:t>
            </a:r>
            <a:r>
              <a:rPr sz="2400" spc="-15" dirty="0">
                <a:latin typeface="Calibri"/>
                <a:cs typeface="Calibri"/>
              </a:rPr>
              <a:t> </a:t>
            </a:r>
            <a:r>
              <a:rPr sz="2400" spc="-10" dirty="0">
                <a:latin typeface="Calibri"/>
                <a:cs typeface="Calibri"/>
              </a:rPr>
              <a:t>beklediği</a:t>
            </a:r>
            <a:endParaRPr sz="2400" dirty="0">
              <a:latin typeface="Calibri"/>
              <a:cs typeface="Calibri"/>
            </a:endParaRPr>
          </a:p>
          <a:p>
            <a:pPr marL="355600">
              <a:lnSpc>
                <a:spcPct val="100000"/>
              </a:lnSpc>
            </a:pPr>
            <a:r>
              <a:rPr sz="2400" dirty="0">
                <a:latin typeface="Calibri"/>
                <a:cs typeface="Calibri"/>
              </a:rPr>
              <a:t>sonuçları</a:t>
            </a:r>
            <a:r>
              <a:rPr sz="2400" spc="-70" dirty="0">
                <a:latin typeface="Calibri"/>
                <a:cs typeface="Calibri"/>
              </a:rPr>
              <a:t> </a:t>
            </a:r>
            <a:r>
              <a:rPr sz="2400" dirty="0">
                <a:latin typeface="Calibri"/>
                <a:cs typeface="Calibri"/>
              </a:rPr>
              <a:t>elde</a:t>
            </a:r>
            <a:r>
              <a:rPr sz="2400" spc="-40" dirty="0">
                <a:latin typeface="Calibri"/>
                <a:cs typeface="Calibri"/>
              </a:rPr>
              <a:t> </a:t>
            </a:r>
            <a:r>
              <a:rPr sz="2400" dirty="0">
                <a:latin typeface="Calibri"/>
                <a:cs typeface="Calibri"/>
              </a:rPr>
              <a:t>etmesi</a:t>
            </a:r>
            <a:r>
              <a:rPr sz="2400" spc="-55" dirty="0">
                <a:latin typeface="Calibri"/>
                <a:cs typeface="Calibri"/>
              </a:rPr>
              <a:t> </a:t>
            </a:r>
            <a:r>
              <a:rPr sz="2400" dirty="0">
                <a:latin typeface="Calibri"/>
                <a:cs typeface="Calibri"/>
              </a:rPr>
              <a:t>için</a:t>
            </a:r>
            <a:r>
              <a:rPr sz="2400" spc="-60" dirty="0">
                <a:latin typeface="Calibri"/>
                <a:cs typeface="Calibri"/>
              </a:rPr>
              <a:t> </a:t>
            </a:r>
            <a:r>
              <a:rPr sz="2400" dirty="0">
                <a:latin typeface="Calibri"/>
                <a:cs typeface="Calibri"/>
              </a:rPr>
              <a:t>yapılması</a:t>
            </a:r>
            <a:r>
              <a:rPr sz="2400" spc="-75" dirty="0">
                <a:latin typeface="Calibri"/>
                <a:cs typeface="Calibri"/>
              </a:rPr>
              <a:t> </a:t>
            </a:r>
            <a:r>
              <a:rPr sz="2400" spc="-20" dirty="0">
                <a:latin typeface="Calibri"/>
                <a:cs typeface="Calibri"/>
              </a:rPr>
              <a:t>gereken</a:t>
            </a:r>
            <a:r>
              <a:rPr sz="2400" spc="-55" dirty="0">
                <a:latin typeface="Calibri"/>
                <a:cs typeface="Calibri"/>
              </a:rPr>
              <a:t> </a:t>
            </a:r>
            <a:r>
              <a:rPr sz="2400" spc="-10" dirty="0">
                <a:latin typeface="Calibri"/>
                <a:cs typeface="Calibri"/>
              </a:rPr>
              <a:t>işlerdir.</a:t>
            </a:r>
            <a:endParaRPr sz="2400" dirty="0">
              <a:latin typeface="Calibri"/>
              <a:cs typeface="Calibri"/>
            </a:endParaRPr>
          </a:p>
          <a:p>
            <a:pPr marL="355600" marR="5080" indent="-342900">
              <a:lnSpc>
                <a:spcPct val="100000"/>
              </a:lnSpc>
              <a:spcBef>
                <a:spcPts val="600"/>
              </a:spcBef>
              <a:buClr>
                <a:srgbClr val="C00000"/>
              </a:buClr>
              <a:buFont typeface="Arial"/>
              <a:buChar char="•"/>
              <a:tabLst>
                <a:tab pos="355600" algn="l"/>
              </a:tabLst>
            </a:pPr>
            <a:r>
              <a:rPr sz="2400" dirty="0">
                <a:latin typeface="Calibri"/>
                <a:cs typeface="Calibri"/>
              </a:rPr>
              <a:t>Kapsamı,</a:t>
            </a:r>
            <a:r>
              <a:rPr sz="2400" spc="-70" dirty="0">
                <a:latin typeface="Calibri"/>
                <a:cs typeface="Calibri"/>
              </a:rPr>
              <a:t> </a:t>
            </a:r>
            <a:r>
              <a:rPr sz="2400" dirty="0">
                <a:latin typeface="Calibri"/>
                <a:cs typeface="Calibri"/>
              </a:rPr>
              <a:t>nasıl</a:t>
            </a:r>
            <a:r>
              <a:rPr sz="2400" spc="-60" dirty="0">
                <a:latin typeface="Calibri"/>
                <a:cs typeface="Calibri"/>
              </a:rPr>
              <a:t> </a:t>
            </a:r>
            <a:r>
              <a:rPr sz="2400" dirty="0">
                <a:latin typeface="Calibri"/>
                <a:cs typeface="Calibri"/>
              </a:rPr>
              <a:t>yapılacağı</a:t>
            </a:r>
            <a:r>
              <a:rPr sz="2400" spc="-80" dirty="0">
                <a:latin typeface="Calibri"/>
                <a:cs typeface="Calibri"/>
              </a:rPr>
              <a:t> </a:t>
            </a:r>
            <a:r>
              <a:rPr sz="2400" dirty="0">
                <a:latin typeface="Calibri"/>
                <a:cs typeface="Calibri"/>
              </a:rPr>
              <a:t>,kimler</a:t>
            </a:r>
            <a:r>
              <a:rPr sz="2400" spc="-75" dirty="0">
                <a:latin typeface="Calibri"/>
                <a:cs typeface="Calibri"/>
              </a:rPr>
              <a:t> </a:t>
            </a:r>
            <a:r>
              <a:rPr sz="2400" spc="-10" dirty="0">
                <a:latin typeface="Calibri"/>
                <a:cs typeface="Calibri"/>
              </a:rPr>
              <a:t>tarafından</a:t>
            </a:r>
            <a:r>
              <a:rPr sz="2400" spc="-65" dirty="0">
                <a:latin typeface="Calibri"/>
                <a:cs typeface="Calibri"/>
              </a:rPr>
              <a:t> </a:t>
            </a:r>
            <a:r>
              <a:rPr sz="2400" spc="-10" dirty="0">
                <a:latin typeface="Calibri"/>
                <a:cs typeface="Calibri"/>
              </a:rPr>
              <a:t>yapılacağı, </a:t>
            </a:r>
            <a:r>
              <a:rPr sz="2400" dirty="0">
                <a:latin typeface="Calibri"/>
                <a:cs typeface="Calibri"/>
              </a:rPr>
              <a:t>süresi</a:t>
            </a:r>
            <a:r>
              <a:rPr sz="2400" spc="-60" dirty="0">
                <a:latin typeface="Calibri"/>
                <a:cs typeface="Calibri"/>
              </a:rPr>
              <a:t> </a:t>
            </a:r>
            <a:r>
              <a:rPr sz="2400" dirty="0">
                <a:latin typeface="Calibri"/>
                <a:cs typeface="Calibri"/>
              </a:rPr>
              <a:t>ve</a:t>
            </a:r>
            <a:r>
              <a:rPr sz="2400" spc="-50" dirty="0">
                <a:latin typeface="Calibri"/>
                <a:cs typeface="Calibri"/>
              </a:rPr>
              <a:t> </a:t>
            </a:r>
            <a:r>
              <a:rPr sz="2400" dirty="0">
                <a:latin typeface="Calibri"/>
                <a:cs typeface="Calibri"/>
              </a:rPr>
              <a:t>bütçesi</a:t>
            </a:r>
            <a:r>
              <a:rPr sz="2400" spc="-85" dirty="0">
                <a:latin typeface="Calibri"/>
                <a:cs typeface="Calibri"/>
              </a:rPr>
              <a:t> </a:t>
            </a:r>
            <a:r>
              <a:rPr sz="2400" spc="-10" dirty="0">
                <a:latin typeface="Calibri"/>
                <a:cs typeface="Calibri"/>
              </a:rPr>
              <a:t>belirlidir.</a:t>
            </a:r>
            <a:endParaRPr sz="2400" dirty="0">
              <a:latin typeface="Calibri"/>
              <a:cs typeface="Calibri"/>
            </a:endParaRPr>
          </a:p>
          <a:p>
            <a:pPr marL="355600" marR="6350" indent="-342900">
              <a:lnSpc>
                <a:spcPct val="100000"/>
              </a:lnSpc>
              <a:spcBef>
                <a:spcPts val="605"/>
              </a:spcBef>
              <a:buClr>
                <a:srgbClr val="C00000"/>
              </a:buClr>
              <a:buFont typeface="Arial"/>
              <a:buChar char="•"/>
              <a:tabLst>
                <a:tab pos="355600" algn="l"/>
              </a:tabLst>
            </a:pPr>
            <a:r>
              <a:rPr sz="2400" dirty="0">
                <a:latin typeface="Calibri"/>
                <a:cs typeface="Calibri"/>
              </a:rPr>
              <a:t>Her</a:t>
            </a:r>
            <a:r>
              <a:rPr sz="2400" spc="-70" dirty="0">
                <a:latin typeface="Calibri"/>
                <a:cs typeface="Calibri"/>
              </a:rPr>
              <a:t> </a:t>
            </a:r>
            <a:r>
              <a:rPr sz="2400" spc="-10" dirty="0">
                <a:latin typeface="Calibri"/>
                <a:cs typeface="Calibri"/>
              </a:rPr>
              <a:t>faaliyet</a:t>
            </a:r>
            <a:r>
              <a:rPr sz="2400" spc="-95" dirty="0">
                <a:latin typeface="Calibri"/>
                <a:cs typeface="Calibri"/>
              </a:rPr>
              <a:t> </a:t>
            </a:r>
            <a:r>
              <a:rPr sz="2400" dirty="0">
                <a:latin typeface="Calibri"/>
                <a:cs typeface="Calibri"/>
              </a:rPr>
              <a:t>projede</a:t>
            </a:r>
            <a:r>
              <a:rPr sz="2400" spc="-60" dirty="0">
                <a:latin typeface="Calibri"/>
                <a:cs typeface="Calibri"/>
              </a:rPr>
              <a:t> </a:t>
            </a:r>
            <a:r>
              <a:rPr sz="2400" dirty="0">
                <a:latin typeface="Calibri"/>
                <a:cs typeface="Calibri"/>
              </a:rPr>
              <a:t>belirtilen</a:t>
            </a:r>
            <a:r>
              <a:rPr sz="2400" spc="-85" dirty="0">
                <a:latin typeface="Calibri"/>
                <a:cs typeface="Calibri"/>
              </a:rPr>
              <a:t> </a:t>
            </a:r>
            <a:r>
              <a:rPr sz="2400" dirty="0">
                <a:latin typeface="Calibri"/>
                <a:cs typeface="Calibri"/>
              </a:rPr>
              <a:t>belirli</a:t>
            </a:r>
            <a:r>
              <a:rPr sz="2400" spc="-80" dirty="0">
                <a:latin typeface="Calibri"/>
                <a:cs typeface="Calibri"/>
              </a:rPr>
              <a:t> </a:t>
            </a:r>
            <a:r>
              <a:rPr sz="2400" spc="-10" dirty="0">
                <a:latin typeface="Calibri"/>
                <a:cs typeface="Calibri"/>
              </a:rPr>
              <a:t>sorun/ihtiyaçların çözümüne/teminine</a:t>
            </a:r>
            <a:r>
              <a:rPr sz="2400" spc="-50" dirty="0">
                <a:latin typeface="Calibri"/>
                <a:cs typeface="Calibri"/>
              </a:rPr>
              <a:t> </a:t>
            </a:r>
            <a:r>
              <a:rPr sz="2400" dirty="0">
                <a:latin typeface="Calibri"/>
                <a:cs typeface="Calibri"/>
              </a:rPr>
              <a:t>yönelik</a:t>
            </a:r>
            <a:r>
              <a:rPr sz="2400" spc="-65" dirty="0">
                <a:latin typeface="Calibri"/>
                <a:cs typeface="Calibri"/>
              </a:rPr>
              <a:t> </a:t>
            </a:r>
            <a:r>
              <a:rPr sz="2400" dirty="0">
                <a:latin typeface="Calibri"/>
                <a:cs typeface="Calibri"/>
              </a:rPr>
              <a:t>somut</a:t>
            </a:r>
            <a:r>
              <a:rPr sz="2400" spc="-55" dirty="0">
                <a:latin typeface="Calibri"/>
                <a:cs typeface="Calibri"/>
              </a:rPr>
              <a:t> </a:t>
            </a:r>
            <a:r>
              <a:rPr sz="2400" spc="-25" dirty="0">
                <a:latin typeface="Calibri"/>
                <a:cs typeface="Calibri"/>
              </a:rPr>
              <a:t>bir</a:t>
            </a:r>
            <a:endParaRPr sz="2400" dirty="0">
              <a:latin typeface="Calibri"/>
              <a:cs typeface="Calibri"/>
            </a:endParaRPr>
          </a:p>
          <a:p>
            <a:pPr marL="355600">
              <a:lnSpc>
                <a:spcPct val="100000"/>
              </a:lnSpc>
            </a:pPr>
            <a:r>
              <a:rPr sz="2400" spc="-10" dirty="0">
                <a:latin typeface="Calibri"/>
                <a:cs typeface="Calibri"/>
              </a:rPr>
              <a:t>çıktı/etki/ürün/hizmet</a:t>
            </a:r>
            <a:r>
              <a:rPr sz="2400" spc="-50" dirty="0">
                <a:latin typeface="Calibri"/>
                <a:cs typeface="Calibri"/>
              </a:rPr>
              <a:t> </a:t>
            </a:r>
            <a:r>
              <a:rPr sz="2400" spc="-10" dirty="0">
                <a:latin typeface="Calibri"/>
                <a:cs typeface="Calibri"/>
              </a:rPr>
              <a:t>üretir.</a:t>
            </a:r>
            <a:endParaRPr sz="2400" dirty="0">
              <a:latin typeface="Calibri"/>
              <a:cs typeface="Calibri"/>
            </a:endParaRPr>
          </a:p>
          <a:p>
            <a:pPr marL="355600" marR="196215" indent="-342900">
              <a:lnSpc>
                <a:spcPct val="100000"/>
              </a:lnSpc>
              <a:spcBef>
                <a:spcPts val="600"/>
              </a:spcBef>
              <a:buClr>
                <a:srgbClr val="C00000"/>
              </a:buClr>
              <a:buFont typeface="Arial"/>
              <a:buChar char="•"/>
              <a:tabLst>
                <a:tab pos="355600" algn="l"/>
              </a:tabLst>
            </a:pPr>
            <a:r>
              <a:rPr sz="2400" spc="-10" dirty="0">
                <a:latin typeface="Calibri"/>
                <a:cs typeface="Calibri"/>
              </a:rPr>
              <a:t>Faaliyetler</a:t>
            </a:r>
            <a:r>
              <a:rPr sz="2400" spc="-90" dirty="0">
                <a:latin typeface="Calibri"/>
                <a:cs typeface="Calibri"/>
              </a:rPr>
              <a:t> </a:t>
            </a:r>
            <a:r>
              <a:rPr sz="2400" dirty="0">
                <a:latin typeface="Calibri"/>
                <a:cs typeface="Calibri"/>
              </a:rPr>
              <a:t>mantıksal</a:t>
            </a:r>
            <a:r>
              <a:rPr sz="2400" spc="-75" dirty="0">
                <a:latin typeface="Calibri"/>
                <a:cs typeface="Calibri"/>
              </a:rPr>
              <a:t> </a:t>
            </a:r>
            <a:r>
              <a:rPr sz="2400" dirty="0">
                <a:latin typeface="Calibri"/>
                <a:cs typeface="Calibri"/>
              </a:rPr>
              <a:t>bir</a:t>
            </a:r>
            <a:r>
              <a:rPr sz="2400" spc="-50" dirty="0">
                <a:latin typeface="Calibri"/>
                <a:cs typeface="Calibri"/>
              </a:rPr>
              <a:t> </a:t>
            </a:r>
            <a:r>
              <a:rPr sz="2400" dirty="0">
                <a:latin typeface="Calibri"/>
                <a:cs typeface="Calibri"/>
              </a:rPr>
              <a:t>sıralama</a:t>
            </a:r>
            <a:r>
              <a:rPr sz="2400" spc="-70" dirty="0">
                <a:latin typeface="Calibri"/>
                <a:cs typeface="Calibri"/>
              </a:rPr>
              <a:t> </a:t>
            </a:r>
            <a:r>
              <a:rPr sz="2400" dirty="0">
                <a:latin typeface="Calibri"/>
                <a:cs typeface="Calibri"/>
              </a:rPr>
              <a:t>ve</a:t>
            </a:r>
            <a:r>
              <a:rPr sz="2400" spc="-50" dirty="0">
                <a:latin typeface="Calibri"/>
                <a:cs typeface="Calibri"/>
              </a:rPr>
              <a:t> </a:t>
            </a:r>
            <a:r>
              <a:rPr sz="2400" dirty="0">
                <a:latin typeface="Calibri"/>
                <a:cs typeface="Calibri"/>
              </a:rPr>
              <a:t>bütünlüğe</a:t>
            </a:r>
            <a:r>
              <a:rPr sz="2400" spc="-40" dirty="0">
                <a:latin typeface="Calibri"/>
                <a:cs typeface="Calibri"/>
              </a:rPr>
              <a:t> </a:t>
            </a:r>
            <a:r>
              <a:rPr sz="2400" spc="-10" dirty="0" err="1">
                <a:latin typeface="Calibri"/>
                <a:cs typeface="Calibri"/>
              </a:rPr>
              <a:t>sahip</a:t>
            </a:r>
            <a:r>
              <a:rPr sz="2400" spc="-10" dirty="0">
                <a:latin typeface="Calibri"/>
                <a:cs typeface="Calibri"/>
              </a:rPr>
              <a:t> </a:t>
            </a:r>
            <a:r>
              <a:rPr sz="2400" spc="-20" dirty="0" err="1">
                <a:latin typeface="Calibri"/>
                <a:cs typeface="Calibri"/>
              </a:rPr>
              <a:t>olmalıdır</a:t>
            </a:r>
            <a:r>
              <a:rPr lang="tr-TR" sz="2400" spc="-20" dirty="0">
                <a:latin typeface="Calibri"/>
                <a:cs typeface="Calibri"/>
              </a:rPr>
              <a:t> </a:t>
            </a:r>
            <a:r>
              <a:rPr sz="2400" spc="-20" dirty="0">
                <a:latin typeface="Calibri"/>
                <a:cs typeface="Calibri"/>
              </a:rPr>
              <a:t>(ana</a:t>
            </a:r>
            <a:r>
              <a:rPr sz="2400" spc="20" dirty="0">
                <a:latin typeface="Calibri"/>
                <a:cs typeface="Calibri"/>
              </a:rPr>
              <a:t> </a:t>
            </a:r>
            <a:r>
              <a:rPr sz="2400" spc="-25" dirty="0">
                <a:latin typeface="Calibri"/>
                <a:cs typeface="Calibri"/>
              </a:rPr>
              <a:t>faaliyet-</a:t>
            </a:r>
            <a:r>
              <a:rPr sz="2400" dirty="0">
                <a:latin typeface="Calibri"/>
                <a:cs typeface="Calibri"/>
              </a:rPr>
              <a:t>alt</a:t>
            </a:r>
            <a:r>
              <a:rPr sz="2400" spc="20" dirty="0">
                <a:latin typeface="Calibri"/>
                <a:cs typeface="Calibri"/>
              </a:rPr>
              <a:t> </a:t>
            </a:r>
            <a:r>
              <a:rPr sz="2400" spc="-10" dirty="0" err="1">
                <a:latin typeface="Calibri"/>
                <a:cs typeface="Calibri"/>
              </a:rPr>
              <a:t>faaliyet</a:t>
            </a:r>
            <a:r>
              <a:rPr sz="2400" spc="-10" dirty="0">
                <a:latin typeface="Calibri"/>
                <a:cs typeface="Calibri"/>
              </a:rPr>
              <a:t>)</a:t>
            </a:r>
            <a:r>
              <a:rPr lang="tr-TR" sz="2400" spc="-10" dirty="0">
                <a:latin typeface="Calibri"/>
                <a:cs typeface="Calibri"/>
              </a:rPr>
              <a:t>.</a:t>
            </a:r>
            <a:endParaRPr sz="2400" dirty="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229982" y="892911"/>
            <a:ext cx="1537576" cy="1537576"/>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YÖNTEM</a:t>
            </a:r>
          </a:p>
        </p:txBody>
      </p:sp>
      <p:sp>
        <p:nvSpPr>
          <p:cNvPr id="4" name="object 4"/>
          <p:cNvSpPr txBox="1"/>
          <p:nvPr/>
        </p:nvSpPr>
        <p:spPr>
          <a:xfrm>
            <a:off x="978509" y="1423238"/>
            <a:ext cx="2938145" cy="452120"/>
          </a:xfrm>
          <a:prstGeom prst="rect">
            <a:avLst/>
          </a:prstGeom>
        </p:spPr>
        <p:txBody>
          <a:bodyPr vert="horz" wrap="square" lIns="0" tIns="12065" rIns="0" bIns="0" rtlCol="0">
            <a:spAutoFit/>
          </a:bodyPr>
          <a:lstStyle/>
          <a:p>
            <a:pPr marL="354965" indent="-342265">
              <a:lnSpc>
                <a:spcPct val="100000"/>
              </a:lnSpc>
              <a:spcBef>
                <a:spcPts val="95"/>
              </a:spcBef>
              <a:buClr>
                <a:srgbClr val="C00000"/>
              </a:buClr>
              <a:buFont typeface="Arial"/>
              <a:buChar char="•"/>
              <a:tabLst>
                <a:tab pos="354965" algn="l"/>
              </a:tabLst>
            </a:pPr>
            <a:r>
              <a:rPr sz="2800" spc="-30" dirty="0">
                <a:latin typeface="Calibri"/>
                <a:cs typeface="Calibri"/>
              </a:rPr>
              <a:t>Yöntem</a:t>
            </a:r>
            <a:r>
              <a:rPr sz="2800" spc="-110" dirty="0">
                <a:latin typeface="Calibri"/>
                <a:cs typeface="Calibri"/>
              </a:rPr>
              <a:t> </a:t>
            </a:r>
            <a:r>
              <a:rPr sz="2800" spc="-10" dirty="0">
                <a:latin typeface="Calibri"/>
                <a:cs typeface="Calibri"/>
              </a:rPr>
              <a:t>Bölümleri</a:t>
            </a:r>
            <a:endParaRPr sz="28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grpSp>
        <p:nvGrpSpPr>
          <p:cNvPr id="9" name="object 9"/>
          <p:cNvGrpSpPr/>
          <p:nvPr/>
        </p:nvGrpSpPr>
        <p:grpSpPr>
          <a:xfrm>
            <a:off x="314286" y="2465070"/>
            <a:ext cx="8515350" cy="2808605"/>
            <a:chOff x="314286" y="2465070"/>
            <a:chExt cx="8515350" cy="2808605"/>
          </a:xfrm>
        </p:grpSpPr>
        <p:pic>
          <p:nvPicPr>
            <p:cNvPr id="10" name="object 10"/>
            <p:cNvPicPr/>
            <p:nvPr/>
          </p:nvPicPr>
          <p:blipFill>
            <a:blip r:embed="rId2" cstate="print"/>
            <a:stretch>
              <a:fillRect/>
            </a:stretch>
          </p:blipFill>
          <p:spPr>
            <a:xfrm>
              <a:off x="2195703" y="2477262"/>
              <a:ext cx="3240404" cy="2208022"/>
            </a:xfrm>
            <a:prstGeom prst="rect">
              <a:avLst/>
            </a:prstGeom>
          </p:spPr>
        </p:pic>
        <p:pic>
          <p:nvPicPr>
            <p:cNvPr id="11" name="object 11"/>
            <p:cNvPicPr/>
            <p:nvPr/>
          </p:nvPicPr>
          <p:blipFill>
            <a:blip r:embed="rId3" cstate="print"/>
            <a:stretch>
              <a:fillRect/>
            </a:stretch>
          </p:blipFill>
          <p:spPr>
            <a:xfrm>
              <a:off x="314286" y="2465070"/>
              <a:ext cx="8515350" cy="2808351"/>
            </a:xfrm>
            <a:prstGeom prst="rect">
              <a:avLst/>
            </a:prstGeom>
          </p:spPr>
        </p:pic>
      </p:grpSp>
      <p:sp>
        <p:nvSpPr>
          <p:cNvPr id="12" name="object 12"/>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5" name="object 15"/>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34807" y="1484757"/>
            <a:ext cx="1409192" cy="1879422"/>
          </a:xfrm>
          <a:prstGeom prst="rect">
            <a:avLst/>
          </a:prstGeom>
        </p:spPr>
      </p:pic>
      <p:sp>
        <p:nvSpPr>
          <p:cNvPr id="3" name="object 3"/>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YÖNTEM</a:t>
            </a:r>
          </a:p>
        </p:txBody>
      </p:sp>
      <p:sp>
        <p:nvSpPr>
          <p:cNvPr id="5" name="object 5"/>
          <p:cNvSpPr txBox="1"/>
          <p:nvPr/>
        </p:nvSpPr>
        <p:spPr>
          <a:xfrm>
            <a:off x="762406" y="1351279"/>
            <a:ext cx="7108825" cy="4845685"/>
          </a:xfrm>
          <a:prstGeom prst="rect">
            <a:avLst/>
          </a:prstGeom>
        </p:spPr>
        <p:txBody>
          <a:bodyPr vert="horz" wrap="square" lIns="0" tIns="12065" rIns="0" bIns="0" rtlCol="0">
            <a:spAutoFit/>
          </a:bodyPr>
          <a:lstStyle/>
          <a:p>
            <a:pPr marL="12700" marR="163195">
              <a:lnSpc>
                <a:spcPct val="100000"/>
              </a:lnSpc>
              <a:spcBef>
                <a:spcPts val="95"/>
              </a:spcBef>
            </a:pPr>
            <a:r>
              <a:rPr sz="2800" b="1" dirty="0">
                <a:solidFill>
                  <a:srgbClr val="404040"/>
                </a:solidFill>
                <a:latin typeface="Calibri"/>
                <a:cs typeface="Calibri"/>
              </a:rPr>
              <a:t>Uygulama</a:t>
            </a:r>
            <a:r>
              <a:rPr sz="2800" b="1" spc="-70" dirty="0">
                <a:solidFill>
                  <a:srgbClr val="404040"/>
                </a:solidFill>
                <a:latin typeface="Calibri"/>
                <a:cs typeface="Calibri"/>
              </a:rPr>
              <a:t> </a:t>
            </a:r>
            <a:r>
              <a:rPr sz="2800" b="1" spc="-10" dirty="0">
                <a:solidFill>
                  <a:srgbClr val="404040"/>
                </a:solidFill>
                <a:latin typeface="Calibri"/>
                <a:cs typeface="Calibri"/>
              </a:rPr>
              <a:t>yöntemleri</a:t>
            </a:r>
            <a:r>
              <a:rPr sz="2800" b="1" spc="-75" dirty="0">
                <a:solidFill>
                  <a:srgbClr val="404040"/>
                </a:solidFill>
                <a:latin typeface="Calibri"/>
                <a:cs typeface="Calibri"/>
              </a:rPr>
              <a:t> </a:t>
            </a:r>
            <a:r>
              <a:rPr sz="2800" b="1" dirty="0">
                <a:solidFill>
                  <a:srgbClr val="404040"/>
                </a:solidFill>
                <a:latin typeface="Calibri"/>
                <a:cs typeface="Calibri"/>
              </a:rPr>
              <a:t>ve</a:t>
            </a:r>
            <a:r>
              <a:rPr sz="2800" b="1" spc="-90" dirty="0">
                <a:solidFill>
                  <a:srgbClr val="404040"/>
                </a:solidFill>
                <a:latin typeface="Calibri"/>
                <a:cs typeface="Calibri"/>
              </a:rPr>
              <a:t> </a:t>
            </a:r>
            <a:r>
              <a:rPr sz="2800" b="1" dirty="0">
                <a:solidFill>
                  <a:srgbClr val="404040"/>
                </a:solidFill>
                <a:latin typeface="Calibri"/>
                <a:cs typeface="Calibri"/>
              </a:rPr>
              <a:t>teklif</a:t>
            </a:r>
            <a:r>
              <a:rPr sz="2800" b="1" spc="-75" dirty="0">
                <a:solidFill>
                  <a:srgbClr val="404040"/>
                </a:solidFill>
                <a:latin typeface="Calibri"/>
                <a:cs typeface="Calibri"/>
              </a:rPr>
              <a:t> </a:t>
            </a:r>
            <a:r>
              <a:rPr sz="2800" b="1" dirty="0">
                <a:solidFill>
                  <a:srgbClr val="404040"/>
                </a:solidFill>
                <a:latin typeface="Calibri"/>
                <a:cs typeface="Calibri"/>
              </a:rPr>
              <a:t>edilen</a:t>
            </a:r>
            <a:r>
              <a:rPr sz="2800" b="1" spc="-65" dirty="0">
                <a:solidFill>
                  <a:srgbClr val="404040"/>
                </a:solidFill>
                <a:latin typeface="Calibri"/>
                <a:cs typeface="Calibri"/>
              </a:rPr>
              <a:t> </a:t>
            </a:r>
            <a:r>
              <a:rPr sz="2800" b="1" spc="-10" dirty="0">
                <a:solidFill>
                  <a:srgbClr val="404040"/>
                </a:solidFill>
                <a:latin typeface="Calibri"/>
                <a:cs typeface="Calibri"/>
              </a:rPr>
              <a:t>yöntemin </a:t>
            </a:r>
            <a:r>
              <a:rPr sz="2800" b="1" dirty="0">
                <a:solidFill>
                  <a:srgbClr val="404040"/>
                </a:solidFill>
                <a:latin typeface="Calibri"/>
                <a:cs typeface="Calibri"/>
              </a:rPr>
              <a:t>nedenleri</a:t>
            </a:r>
            <a:r>
              <a:rPr sz="2800" b="1" spc="-70" dirty="0">
                <a:solidFill>
                  <a:srgbClr val="404040"/>
                </a:solidFill>
                <a:latin typeface="Calibri"/>
                <a:cs typeface="Calibri"/>
              </a:rPr>
              <a:t> </a:t>
            </a:r>
            <a:r>
              <a:rPr sz="2800" b="1" dirty="0">
                <a:solidFill>
                  <a:srgbClr val="404040"/>
                </a:solidFill>
                <a:latin typeface="Calibri"/>
                <a:cs typeface="Calibri"/>
              </a:rPr>
              <a:t>ve</a:t>
            </a:r>
            <a:r>
              <a:rPr sz="2800" b="1" spc="-90" dirty="0">
                <a:solidFill>
                  <a:srgbClr val="404040"/>
                </a:solidFill>
                <a:latin typeface="Calibri"/>
                <a:cs typeface="Calibri"/>
              </a:rPr>
              <a:t> </a:t>
            </a:r>
            <a:r>
              <a:rPr sz="2800" b="1" spc="-10" dirty="0">
                <a:solidFill>
                  <a:srgbClr val="404040"/>
                </a:solidFill>
                <a:latin typeface="Calibri"/>
                <a:cs typeface="Calibri"/>
              </a:rPr>
              <a:t>gerekçeleri</a:t>
            </a:r>
            <a:endParaRPr sz="2800">
              <a:latin typeface="Calibri"/>
              <a:cs typeface="Calibri"/>
            </a:endParaRPr>
          </a:p>
          <a:p>
            <a:pPr marL="355600" marR="780415" indent="-342900">
              <a:lnSpc>
                <a:spcPct val="100000"/>
              </a:lnSpc>
              <a:spcBef>
                <a:spcPts val="630"/>
              </a:spcBef>
              <a:buClr>
                <a:srgbClr val="C00000"/>
              </a:buClr>
              <a:buFont typeface="Arial"/>
              <a:buChar char="•"/>
              <a:tabLst>
                <a:tab pos="355600" algn="l"/>
              </a:tabLst>
            </a:pPr>
            <a:r>
              <a:rPr sz="2400" b="1" spc="-35" dirty="0">
                <a:solidFill>
                  <a:srgbClr val="585858"/>
                </a:solidFill>
                <a:latin typeface="Calibri"/>
                <a:cs typeface="Calibri"/>
              </a:rPr>
              <a:t>Yöntem</a:t>
            </a:r>
            <a:r>
              <a:rPr sz="2400" spc="-35" dirty="0">
                <a:solidFill>
                  <a:srgbClr val="252525"/>
                </a:solidFill>
                <a:latin typeface="Calibri"/>
                <a:cs typeface="Calibri"/>
              </a:rPr>
              <a:t>,</a:t>
            </a:r>
            <a:r>
              <a:rPr sz="2400" spc="-55" dirty="0">
                <a:solidFill>
                  <a:srgbClr val="252525"/>
                </a:solidFill>
                <a:latin typeface="Calibri"/>
                <a:cs typeface="Calibri"/>
              </a:rPr>
              <a:t> </a:t>
            </a:r>
            <a:r>
              <a:rPr sz="2400" spc="-10" dirty="0">
                <a:solidFill>
                  <a:srgbClr val="252525"/>
                </a:solidFill>
                <a:latin typeface="Calibri"/>
                <a:cs typeface="Calibri"/>
              </a:rPr>
              <a:t>projenin</a:t>
            </a:r>
            <a:r>
              <a:rPr sz="2400" spc="-45" dirty="0">
                <a:solidFill>
                  <a:srgbClr val="252525"/>
                </a:solidFill>
                <a:latin typeface="Calibri"/>
                <a:cs typeface="Calibri"/>
              </a:rPr>
              <a:t> </a:t>
            </a:r>
            <a:r>
              <a:rPr sz="2400" dirty="0">
                <a:solidFill>
                  <a:srgbClr val="252525"/>
                </a:solidFill>
                <a:latin typeface="Calibri"/>
                <a:cs typeface="Calibri"/>
              </a:rPr>
              <a:t>amacına</a:t>
            </a:r>
            <a:r>
              <a:rPr sz="2400" spc="-60" dirty="0">
                <a:solidFill>
                  <a:srgbClr val="252525"/>
                </a:solidFill>
                <a:latin typeface="Calibri"/>
                <a:cs typeface="Calibri"/>
              </a:rPr>
              <a:t> </a:t>
            </a:r>
            <a:r>
              <a:rPr sz="2400" dirty="0">
                <a:solidFill>
                  <a:srgbClr val="252525"/>
                </a:solidFill>
                <a:latin typeface="Calibri"/>
                <a:cs typeface="Calibri"/>
              </a:rPr>
              <a:t>ulaşması</a:t>
            </a:r>
            <a:r>
              <a:rPr sz="2400" spc="-55" dirty="0">
                <a:solidFill>
                  <a:srgbClr val="252525"/>
                </a:solidFill>
                <a:latin typeface="Calibri"/>
                <a:cs typeface="Calibri"/>
              </a:rPr>
              <a:t> </a:t>
            </a:r>
            <a:r>
              <a:rPr sz="2400" dirty="0">
                <a:solidFill>
                  <a:srgbClr val="252525"/>
                </a:solidFill>
                <a:latin typeface="Calibri"/>
                <a:cs typeface="Calibri"/>
              </a:rPr>
              <a:t>ve</a:t>
            </a:r>
            <a:r>
              <a:rPr sz="2400" spc="-30" dirty="0">
                <a:solidFill>
                  <a:srgbClr val="252525"/>
                </a:solidFill>
                <a:latin typeface="Calibri"/>
                <a:cs typeface="Calibri"/>
              </a:rPr>
              <a:t> </a:t>
            </a:r>
            <a:r>
              <a:rPr sz="2400" spc="-10" dirty="0">
                <a:solidFill>
                  <a:srgbClr val="252525"/>
                </a:solidFill>
                <a:latin typeface="Calibri"/>
                <a:cs typeface="Calibri"/>
              </a:rPr>
              <a:t>beklenen </a:t>
            </a:r>
            <a:r>
              <a:rPr sz="2400" dirty="0">
                <a:solidFill>
                  <a:srgbClr val="252525"/>
                </a:solidFill>
                <a:latin typeface="Calibri"/>
                <a:cs typeface="Calibri"/>
              </a:rPr>
              <a:t>sonuçları</a:t>
            </a:r>
            <a:r>
              <a:rPr sz="2400" spc="-75" dirty="0">
                <a:solidFill>
                  <a:srgbClr val="252525"/>
                </a:solidFill>
                <a:latin typeface="Calibri"/>
                <a:cs typeface="Calibri"/>
              </a:rPr>
              <a:t> </a:t>
            </a:r>
            <a:r>
              <a:rPr sz="2400" dirty="0">
                <a:solidFill>
                  <a:srgbClr val="252525"/>
                </a:solidFill>
                <a:latin typeface="Calibri"/>
                <a:cs typeface="Calibri"/>
              </a:rPr>
              <a:t>elde</a:t>
            </a:r>
            <a:r>
              <a:rPr sz="2400" spc="-45" dirty="0">
                <a:solidFill>
                  <a:srgbClr val="252525"/>
                </a:solidFill>
                <a:latin typeface="Calibri"/>
                <a:cs typeface="Calibri"/>
              </a:rPr>
              <a:t> </a:t>
            </a:r>
            <a:r>
              <a:rPr sz="2400" dirty="0">
                <a:solidFill>
                  <a:srgbClr val="252525"/>
                </a:solidFill>
                <a:latin typeface="Calibri"/>
                <a:cs typeface="Calibri"/>
              </a:rPr>
              <a:t>etmesi</a:t>
            </a:r>
            <a:r>
              <a:rPr sz="2400" spc="-55" dirty="0">
                <a:solidFill>
                  <a:srgbClr val="252525"/>
                </a:solidFill>
                <a:latin typeface="Calibri"/>
                <a:cs typeface="Calibri"/>
              </a:rPr>
              <a:t> </a:t>
            </a:r>
            <a:r>
              <a:rPr sz="2400" dirty="0">
                <a:solidFill>
                  <a:srgbClr val="252525"/>
                </a:solidFill>
                <a:latin typeface="Calibri"/>
                <a:cs typeface="Calibri"/>
              </a:rPr>
              <a:t>için</a:t>
            </a:r>
            <a:r>
              <a:rPr sz="2400" spc="-65" dirty="0">
                <a:solidFill>
                  <a:srgbClr val="252525"/>
                </a:solidFill>
                <a:latin typeface="Calibri"/>
                <a:cs typeface="Calibri"/>
              </a:rPr>
              <a:t> </a:t>
            </a:r>
            <a:r>
              <a:rPr sz="2400" spc="-10" dirty="0">
                <a:solidFill>
                  <a:srgbClr val="252525"/>
                </a:solidFill>
                <a:latin typeface="Calibri"/>
                <a:cs typeface="Calibri"/>
              </a:rPr>
              <a:t>faaliyetlerin</a:t>
            </a:r>
            <a:r>
              <a:rPr sz="2400" spc="-75" dirty="0">
                <a:solidFill>
                  <a:srgbClr val="252525"/>
                </a:solidFill>
                <a:latin typeface="Calibri"/>
                <a:cs typeface="Calibri"/>
              </a:rPr>
              <a:t> </a:t>
            </a:r>
            <a:r>
              <a:rPr sz="2400" spc="-10" dirty="0">
                <a:solidFill>
                  <a:srgbClr val="252525"/>
                </a:solidFill>
                <a:latin typeface="Calibri"/>
                <a:cs typeface="Calibri"/>
              </a:rPr>
              <a:t>nasıl</a:t>
            </a:r>
            <a:endParaRPr sz="2400">
              <a:latin typeface="Calibri"/>
              <a:cs typeface="Calibri"/>
            </a:endParaRPr>
          </a:p>
          <a:p>
            <a:pPr marL="355600">
              <a:lnSpc>
                <a:spcPct val="100000"/>
              </a:lnSpc>
              <a:spcBef>
                <a:spcPts val="5"/>
              </a:spcBef>
            </a:pPr>
            <a:r>
              <a:rPr sz="2400" spc="-10" dirty="0">
                <a:solidFill>
                  <a:srgbClr val="252525"/>
                </a:solidFill>
                <a:latin typeface="Calibri"/>
                <a:cs typeface="Calibri"/>
              </a:rPr>
              <a:t>gerçekleştirileceğini</a:t>
            </a:r>
            <a:r>
              <a:rPr sz="2400" spc="-80" dirty="0">
                <a:solidFill>
                  <a:srgbClr val="252525"/>
                </a:solidFill>
                <a:latin typeface="Calibri"/>
                <a:cs typeface="Calibri"/>
              </a:rPr>
              <a:t> </a:t>
            </a:r>
            <a:r>
              <a:rPr sz="2400" dirty="0">
                <a:solidFill>
                  <a:srgbClr val="252525"/>
                </a:solidFill>
                <a:latin typeface="Calibri"/>
                <a:cs typeface="Calibri"/>
              </a:rPr>
              <a:t>ifade</a:t>
            </a:r>
            <a:r>
              <a:rPr sz="2400" spc="-15" dirty="0">
                <a:solidFill>
                  <a:srgbClr val="252525"/>
                </a:solidFill>
                <a:latin typeface="Calibri"/>
                <a:cs typeface="Calibri"/>
              </a:rPr>
              <a:t> </a:t>
            </a:r>
            <a:r>
              <a:rPr sz="2400" spc="-10" dirty="0">
                <a:solidFill>
                  <a:srgbClr val="252525"/>
                </a:solidFill>
                <a:latin typeface="Calibri"/>
                <a:cs typeface="Calibri"/>
              </a:rPr>
              <a:t>eder.</a:t>
            </a:r>
            <a:endParaRPr sz="2400">
              <a:latin typeface="Calibri"/>
              <a:cs typeface="Calibri"/>
            </a:endParaRPr>
          </a:p>
          <a:p>
            <a:pPr marL="355600" marR="5080" indent="-342900">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Söz</a:t>
            </a:r>
            <a:r>
              <a:rPr sz="2400" spc="-75" dirty="0">
                <a:solidFill>
                  <a:srgbClr val="252525"/>
                </a:solidFill>
                <a:latin typeface="Calibri"/>
                <a:cs typeface="Calibri"/>
              </a:rPr>
              <a:t> </a:t>
            </a:r>
            <a:r>
              <a:rPr sz="2400" dirty="0">
                <a:solidFill>
                  <a:srgbClr val="252525"/>
                </a:solidFill>
                <a:latin typeface="Calibri"/>
                <a:cs typeface="Calibri"/>
              </a:rPr>
              <a:t>konusu</a:t>
            </a:r>
            <a:r>
              <a:rPr sz="2400" spc="-65" dirty="0">
                <a:solidFill>
                  <a:srgbClr val="252525"/>
                </a:solidFill>
                <a:latin typeface="Calibri"/>
                <a:cs typeface="Calibri"/>
              </a:rPr>
              <a:t> </a:t>
            </a:r>
            <a:r>
              <a:rPr sz="2400" spc="-10" dirty="0">
                <a:solidFill>
                  <a:srgbClr val="252525"/>
                </a:solidFill>
                <a:latin typeface="Calibri"/>
                <a:cs typeface="Calibri"/>
              </a:rPr>
              <a:t>yöntemin</a:t>
            </a:r>
            <a:r>
              <a:rPr sz="2400" spc="-90" dirty="0">
                <a:solidFill>
                  <a:srgbClr val="252525"/>
                </a:solidFill>
                <a:latin typeface="Calibri"/>
                <a:cs typeface="Calibri"/>
              </a:rPr>
              <a:t> </a:t>
            </a:r>
            <a:r>
              <a:rPr sz="2400" dirty="0">
                <a:solidFill>
                  <a:srgbClr val="252525"/>
                </a:solidFill>
                <a:latin typeface="Calibri"/>
                <a:cs typeface="Calibri"/>
              </a:rPr>
              <a:t>neden</a:t>
            </a:r>
            <a:r>
              <a:rPr sz="2400" spc="-65" dirty="0">
                <a:solidFill>
                  <a:srgbClr val="252525"/>
                </a:solidFill>
                <a:latin typeface="Calibri"/>
                <a:cs typeface="Calibri"/>
              </a:rPr>
              <a:t> </a:t>
            </a:r>
            <a:r>
              <a:rPr sz="2400" dirty="0">
                <a:solidFill>
                  <a:srgbClr val="252525"/>
                </a:solidFill>
                <a:latin typeface="Calibri"/>
                <a:cs typeface="Calibri"/>
              </a:rPr>
              <a:t>seçildiğini</a:t>
            </a:r>
            <a:r>
              <a:rPr sz="2400" spc="-95" dirty="0">
                <a:solidFill>
                  <a:srgbClr val="252525"/>
                </a:solidFill>
                <a:latin typeface="Calibri"/>
                <a:cs typeface="Calibri"/>
              </a:rPr>
              <a:t> </a:t>
            </a:r>
            <a:r>
              <a:rPr sz="2400" dirty="0">
                <a:solidFill>
                  <a:srgbClr val="252525"/>
                </a:solidFill>
                <a:latin typeface="Calibri"/>
                <a:cs typeface="Calibri"/>
              </a:rPr>
              <a:t>ve</a:t>
            </a:r>
            <a:r>
              <a:rPr sz="2400" spc="-60" dirty="0">
                <a:solidFill>
                  <a:srgbClr val="252525"/>
                </a:solidFill>
                <a:latin typeface="Calibri"/>
                <a:cs typeface="Calibri"/>
              </a:rPr>
              <a:t> </a:t>
            </a:r>
            <a:r>
              <a:rPr sz="2400" dirty="0">
                <a:solidFill>
                  <a:srgbClr val="252525"/>
                </a:solidFill>
                <a:latin typeface="Calibri"/>
                <a:cs typeface="Calibri"/>
              </a:rPr>
              <a:t>bu</a:t>
            </a:r>
            <a:r>
              <a:rPr sz="2400" spc="-75" dirty="0">
                <a:solidFill>
                  <a:srgbClr val="252525"/>
                </a:solidFill>
                <a:latin typeface="Calibri"/>
                <a:cs typeface="Calibri"/>
              </a:rPr>
              <a:t> </a:t>
            </a:r>
            <a:r>
              <a:rPr sz="2400" spc="-10" dirty="0">
                <a:solidFill>
                  <a:srgbClr val="252525"/>
                </a:solidFill>
                <a:latin typeface="Calibri"/>
                <a:cs typeface="Calibri"/>
              </a:rPr>
              <a:t>yöntemin </a:t>
            </a:r>
            <a:r>
              <a:rPr sz="2400" dirty="0">
                <a:solidFill>
                  <a:srgbClr val="252525"/>
                </a:solidFill>
                <a:latin typeface="Calibri"/>
                <a:cs typeface="Calibri"/>
              </a:rPr>
              <a:t>projeyi</a:t>
            </a:r>
            <a:r>
              <a:rPr sz="2400" spc="-35" dirty="0">
                <a:solidFill>
                  <a:srgbClr val="252525"/>
                </a:solidFill>
                <a:latin typeface="Calibri"/>
                <a:cs typeface="Calibri"/>
              </a:rPr>
              <a:t> </a:t>
            </a:r>
            <a:r>
              <a:rPr sz="2400" dirty="0">
                <a:solidFill>
                  <a:srgbClr val="252525"/>
                </a:solidFill>
                <a:latin typeface="Calibri"/>
                <a:cs typeface="Calibri"/>
              </a:rPr>
              <a:t>amacına</a:t>
            </a:r>
            <a:r>
              <a:rPr sz="2400" spc="-50" dirty="0">
                <a:solidFill>
                  <a:srgbClr val="252525"/>
                </a:solidFill>
                <a:latin typeface="Calibri"/>
                <a:cs typeface="Calibri"/>
              </a:rPr>
              <a:t> </a:t>
            </a:r>
            <a:r>
              <a:rPr sz="2400" dirty="0">
                <a:solidFill>
                  <a:srgbClr val="252525"/>
                </a:solidFill>
                <a:latin typeface="Calibri"/>
                <a:cs typeface="Calibri"/>
              </a:rPr>
              <a:t>nasıl</a:t>
            </a:r>
            <a:r>
              <a:rPr sz="2400" spc="-20" dirty="0">
                <a:solidFill>
                  <a:srgbClr val="252525"/>
                </a:solidFill>
                <a:latin typeface="Calibri"/>
                <a:cs typeface="Calibri"/>
              </a:rPr>
              <a:t> </a:t>
            </a:r>
            <a:r>
              <a:rPr sz="2400" spc="-10" dirty="0">
                <a:solidFill>
                  <a:srgbClr val="252525"/>
                </a:solidFill>
                <a:latin typeface="Calibri"/>
                <a:cs typeface="Calibri"/>
              </a:rPr>
              <a:t>ulaştıracağı</a:t>
            </a:r>
            <a:r>
              <a:rPr sz="2400" spc="-65" dirty="0">
                <a:solidFill>
                  <a:srgbClr val="252525"/>
                </a:solidFill>
                <a:latin typeface="Calibri"/>
                <a:cs typeface="Calibri"/>
              </a:rPr>
              <a:t> </a:t>
            </a:r>
            <a:r>
              <a:rPr sz="2400" spc="-20" dirty="0">
                <a:solidFill>
                  <a:srgbClr val="252525"/>
                </a:solidFill>
                <a:latin typeface="Calibri"/>
                <a:cs typeface="Calibri"/>
              </a:rPr>
              <a:t>sebep-</a:t>
            </a:r>
            <a:r>
              <a:rPr sz="2400" dirty="0">
                <a:solidFill>
                  <a:srgbClr val="252525"/>
                </a:solidFill>
                <a:latin typeface="Calibri"/>
                <a:cs typeface="Calibri"/>
              </a:rPr>
              <a:t>sonuç</a:t>
            </a:r>
            <a:r>
              <a:rPr sz="2400" spc="-10" dirty="0">
                <a:solidFill>
                  <a:srgbClr val="252525"/>
                </a:solidFill>
                <a:latin typeface="Calibri"/>
                <a:cs typeface="Calibri"/>
              </a:rPr>
              <a:t> ilişkisi</a:t>
            </a:r>
            <a:endParaRPr sz="2400">
              <a:latin typeface="Calibri"/>
              <a:cs typeface="Calibri"/>
            </a:endParaRPr>
          </a:p>
          <a:p>
            <a:pPr marL="355600">
              <a:lnSpc>
                <a:spcPct val="100000"/>
              </a:lnSpc>
            </a:pPr>
            <a:r>
              <a:rPr sz="2400" dirty="0">
                <a:solidFill>
                  <a:srgbClr val="252525"/>
                </a:solidFill>
                <a:latin typeface="Calibri"/>
                <a:cs typeface="Calibri"/>
              </a:rPr>
              <a:t>içerisinde</a:t>
            </a:r>
            <a:r>
              <a:rPr sz="2400" spc="-80" dirty="0">
                <a:solidFill>
                  <a:srgbClr val="252525"/>
                </a:solidFill>
                <a:latin typeface="Calibri"/>
                <a:cs typeface="Calibri"/>
              </a:rPr>
              <a:t> </a:t>
            </a:r>
            <a:r>
              <a:rPr sz="2400" spc="-10" dirty="0">
                <a:solidFill>
                  <a:srgbClr val="252525"/>
                </a:solidFill>
                <a:latin typeface="Calibri"/>
                <a:cs typeface="Calibri"/>
              </a:rPr>
              <a:t>belirtilmelidir.</a:t>
            </a:r>
            <a:endParaRPr sz="2400">
              <a:latin typeface="Calibri"/>
              <a:cs typeface="Calibri"/>
            </a:endParaRPr>
          </a:p>
          <a:p>
            <a:pPr marL="355600" marR="230504" indent="-342900">
              <a:lnSpc>
                <a:spcPct val="100000"/>
              </a:lnSpc>
              <a:spcBef>
                <a:spcPts val="600"/>
              </a:spcBef>
              <a:buClr>
                <a:srgbClr val="C00000"/>
              </a:buClr>
              <a:buFont typeface="Arial"/>
              <a:buChar char="•"/>
              <a:tabLst>
                <a:tab pos="355600" algn="l"/>
                <a:tab pos="5551805" algn="l"/>
              </a:tabLst>
            </a:pPr>
            <a:r>
              <a:rPr sz="2400" dirty="0">
                <a:solidFill>
                  <a:srgbClr val="252525"/>
                </a:solidFill>
                <a:latin typeface="Calibri"/>
                <a:cs typeface="Calibri"/>
              </a:rPr>
              <a:t>Seçilen</a:t>
            </a:r>
            <a:r>
              <a:rPr sz="2400" spc="-75" dirty="0">
                <a:solidFill>
                  <a:srgbClr val="252525"/>
                </a:solidFill>
                <a:latin typeface="Calibri"/>
                <a:cs typeface="Calibri"/>
              </a:rPr>
              <a:t> </a:t>
            </a:r>
            <a:r>
              <a:rPr sz="2400" spc="-10" dirty="0">
                <a:solidFill>
                  <a:srgbClr val="252525"/>
                </a:solidFill>
                <a:latin typeface="Calibri"/>
                <a:cs typeface="Calibri"/>
              </a:rPr>
              <a:t>yöntemin</a:t>
            </a:r>
            <a:r>
              <a:rPr sz="2400" spc="-80" dirty="0">
                <a:solidFill>
                  <a:srgbClr val="252525"/>
                </a:solidFill>
                <a:latin typeface="Calibri"/>
                <a:cs typeface="Calibri"/>
              </a:rPr>
              <a:t> </a:t>
            </a:r>
            <a:r>
              <a:rPr sz="2400" dirty="0">
                <a:solidFill>
                  <a:srgbClr val="252525"/>
                </a:solidFill>
                <a:latin typeface="Calibri"/>
                <a:cs typeface="Calibri"/>
              </a:rPr>
              <a:t>uygulanabilir</a:t>
            </a:r>
            <a:r>
              <a:rPr sz="2400" spc="-55" dirty="0">
                <a:solidFill>
                  <a:srgbClr val="252525"/>
                </a:solidFill>
                <a:latin typeface="Calibri"/>
                <a:cs typeface="Calibri"/>
              </a:rPr>
              <a:t> </a:t>
            </a:r>
            <a:r>
              <a:rPr sz="2400" dirty="0">
                <a:solidFill>
                  <a:srgbClr val="252525"/>
                </a:solidFill>
                <a:latin typeface="Calibri"/>
                <a:cs typeface="Calibri"/>
              </a:rPr>
              <a:t>olduğu</a:t>
            </a:r>
            <a:r>
              <a:rPr sz="2400" spc="-65" dirty="0">
                <a:solidFill>
                  <a:srgbClr val="252525"/>
                </a:solidFill>
                <a:latin typeface="Calibri"/>
                <a:cs typeface="Calibri"/>
              </a:rPr>
              <a:t> </a:t>
            </a:r>
            <a:r>
              <a:rPr sz="2400" spc="-25" dirty="0">
                <a:solidFill>
                  <a:srgbClr val="252525"/>
                </a:solidFill>
                <a:latin typeface="Calibri"/>
                <a:cs typeface="Calibri"/>
              </a:rPr>
              <a:t>ve</a:t>
            </a:r>
            <a:r>
              <a:rPr sz="2400" dirty="0">
                <a:solidFill>
                  <a:srgbClr val="252525"/>
                </a:solidFill>
                <a:latin typeface="Calibri"/>
                <a:cs typeface="Calibri"/>
              </a:rPr>
              <a:t>	hedef</a:t>
            </a:r>
            <a:r>
              <a:rPr sz="2400" spc="-70" dirty="0">
                <a:solidFill>
                  <a:srgbClr val="252525"/>
                </a:solidFill>
                <a:latin typeface="Calibri"/>
                <a:cs typeface="Calibri"/>
              </a:rPr>
              <a:t> </a:t>
            </a:r>
            <a:r>
              <a:rPr sz="2400" spc="-10" dirty="0">
                <a:solidFill>
                  <a:srgbClr val="252525"/>
                </a:solidFill>
                <a:latin typeface="Calibri"/>
                <a:cs typeface="Calibri"/>
              </a:rPr>
              <a:t>kitle </a:t>
            </a:r>
            <a:r>
              <a:rPr sz="2400" dirty="0">
                <a:solidFill>
                  <a:srgbClr val="252525"/>
                </a:solidFill>
                <a:latin typeface="Calibri"/>
                <a:cs typeface="Calibri"/>
              </a:rPr>
              <a:t>üzerinde</a:t>
            </a:r>
            <a:r>
              <a:rPr sz="2400" spc="-35" dirty="0">
                <a:solidFill>
                  <a:srgbClr val="252525"/>
                </a:solidFill>
                <a:latin typeface="Calibri"/>
                <a:cs typeface="Calibri"/>
              </a:rPr>
              <a:t> </a:t>
            </a:r>
            <a:r>
              <a:rPr sz="2400" dirty="0">
                <a:solidFill>
                  <a:srgbClr val="252525"/>
                </a:solidFill>
                <a:latin typeface="Calibri"/>
                <a:cs typeface="Calibri"/>
              </a:rPr>
              <a:t>somut</a:t>
            </a:r>
            <a:r>
              <a:rPr sz="2400" spc="-50" dirty="0">
                <a:solidFill>
                  <a:srgbClr val="252525"/>
                </a:solidFill>
                <a:latin typeface="Calibri"/>
                <a:cs typeface="Calibri"/>
              </a:rPr>
              <a:t> </a:t>
            </a:r>
            <a:r>
              <a:rPr sz="2400" dirty="0">
                <a:solidFill>
                  <a:srgbClr val="252525"/>
                </a:solidFill>
                <a:latin typeface="Calibri"/>
                <a:cs typeface="Calibri"/>
              </a:rPr>
              <a:t>etki</a:t>
            </a:r>
            <a:r>
              <a:rPr sz="2400" spc="-55" dirty="0">
                <a:solidFill>
                  <a:srgbClr val="252525"/>
                </a:solidFill>
                <a:latin typeface="Calibri"/>
                <a:cs typeface="Calibri"/>
              </a:rPr>
              <a:t> </a:t>
            </a:r>
            <a:r>
              <a:rPr sz="2400" spc="-20" dirty="0">
                <a:solidFill>
                  <a:srgbClr val="252525"/>
                </a:solidFill>
                <a:latin typeface="Calibri"/>
                <a:cs typeface="Calibri"/>
              </a:rPr>
              <a:t>yaratacağı</a:t>
            </a:r>
            <a:r>
              <a:rPr sz="2400" spc="-70" dirty="0">
                <a:solidFill>
                  <a:srgbClr val="252525"/>
                </a:solidFill>
                <a:latin typeface="Calibri"/>
                <a:cs typeface="Calibri"/>
              </a:rPr>
              <a:t> </a:t>
            </a:r>
            <a:r>
              <a:rPr sz="2400" spc="-10" dirty="0">
                <a:solidFill>
                  <a:srgbClr val="252525"/>
                </a:solidFill>
                <a:latin typeface="Calibri"/>
                <a:cs typeface="Calibri"/>
              </a:rPr>
              <a:t>açıklanmalıdır.</a:t>
            </a:r>
            <a:endParaRPr sz="2400">
              <a:latin typeface="Calibri"/>
              <a:cs typeface="Calibri"/>
            </a:endParaRPr>
          </a:p>
          <a:p>
            <a:pPr marL="355600" marR="547370" indent="-342900">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Kullanılacak</a:t>
            </a:r>
            <a:r>
              <a:rPr sz="2400" spc="-80" dirty="0">
                <a:solidFill>
                  <a:srgbClr val="252525"/>
                </a:solidFill>
                <a:latin typeface="Calibri"/>
                <a:cs typeface="Calibri"/>
              </a:rPr>
              <a:t> </a:t>
            </a:r>
            <a:r>
              <a:rPr sz="2400" spc="-10" dirty="0">
                <a:solidFill>
                  <a:srgbClr val="252525"/>
                </a:solidFill>
                <a:latin typeface="Calibri"/>
                <a:cs typeface="Calibri"/>
              </a:rPr>
              <a:t>yöntemin</a:t>
            </a:r>
            <a:r>
              <a:rPr sz="2400" spc="-60" dirty="0">
                <a:solidFill>
                  <a:srgbClr val="252525"/>
                </a:solidFill>
                <a:latin typeface="Calibri"/>
                <a:cs typeface="Calibri"/>
              </a:rPr>
              <a:t> </a:t>
            </a:r>
            <a:r>
              <a:rPr sz="2400" dirty="0">
                <a:solidFill>
                  <a:srgbClr val="252525"/>
                </a:solidFill>
                <a:latin typeface="Calibri"/>
                <a:cs typeface="Calibri"/>
              </a:rPr>
              <a:t>etkililiği</a:t>
            </a:r>
            <a:r>
              <a:rPr sz="2400" spc="-80" dirty="0">
                <a:solidFill>
                  <a:srgbClr val="252525"/>
                </a:solidFill>
                <a:latin typeface="Calibri"/>
                <a:cs typeface="Calibri"/>
              </a:rPr>
              <a:t> </a:t>
            </a:r>
            <a:r>
              <a:rPr sz="2400" dirty="0">
                <a:solidFill>
                  <a:srgbClr val="252525"/>
                </a:solidFill>
                <a:latin typeface="Calibri"/>
                <a:cs typeface="Calibri"/>
              </a:rPr>
              <a:t>ve</a:t>
            </a:r>
            <a:r>
              <a:rPr sz="2400" spc="-55" dirty="0">
                <a:solidFill>
                  <a:srgbClr val="252525"/>
                </a:solidFill>
                <a:latin typeface="Calibri"/>
                <a:cs typeface="Calibri"/>
              </a:rPr>
              <a:t> </a:t>
            </a:r>
            <a:r>
              <a:rPr sz="2400" dirty="0">
                <a:solidFill>
                  <a:srgbClr val="252525"/>
                </a:solidFill>
                <a:latin typeface="Calibri"/>
                <a:cs typeface="Calibri"/>
              </a:rPr>
              <a:t>verimliliği</a:t>
            </a:r>
            <a:r>
              <a:rPr sz="2400" spc="-65" dirty="0">
                <a:solidFill>
                  <a:srgbClr val="252525"/>
                </a:solidFill>
                <a:latin typeface="Calibri"/>
                <a:cs typeface="Calibri"/>
              </a:rPr>
              <a:t> </a:t>
            </a:r>
            <a:r>
              <a:rPr sz="2400" spc="-10" dirty="0">
                <a:solidFill>
                  <a:srgbClr val="252525"/>
                </a:solidFill>
                <a:latin typeface="Calibri"/>
                <a:cs typeface="Calibri"/>
              </a:rPr>
              <a:t>ortaya konmalıdır.</a:t>
            </a:r>
            <a:endParaRPr sz="2400">
              <a:latin typeface="Calibri"/>
              <a:cs typeface="Calibri"/>
            </a:endParaRPr>
          </a:p>
        </p:txBody>
      </p:sp>
      <p:grpSp>
        <p:nvGrpSpPr>
          <p:cNvPr id="6" name="object 6"/>
          <p:cNvGrpSpPr/>
          <p:nvPr/>
        </p:nvGrpSpPr>
        <p:grpSpPr>
          <a:xfrm>
            <a:off x="3170237" y="6510337"/>
            <a:ext cx="5038725" cy="161925"/>
            <a:chOff x="3170237" y="6510337"/>
            <a:chExt cx="5038725" cy="161925"/>
          </a:xfrm>
        </p:grpSpPr>
        <p:sp>
          <p:nvSpPr>
            <p:cNvPr id="7" name="object 7"/>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8" name="object 8"/>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9" name="object 9"/>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YÖNTEM</a:t>
            </a:r>
          </a:p>
        </p:txBody>
      </p:sp>
      <p:sp>
        <p:nvSpPr>
          <p:cNvPr id="4" name="object 4"/>
          <p:cNvSpPr txBox="1"/>
          <p:nvPr/>
        </p:nvSpPr>
        <p:spPr>
          <a:xfrm>
            <a:off x="690473" y="1210132"/>
            <a:ext cx="7239634" cy="479679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04040"/>
                </a:solidFill>
                <a:latin typeface="Calibri"/>
                <a:cs typeface="Calibri"/>
              </a:rPr>
              <a:t>Projenin</a:t>
            </a:r>
            <a:r>
              <a:rPr sz="2400" b="1" spc="-70" dirty="0">
                <a:solidFill>
                  <a:srgbClr val="404040"/>
                </a:solidFill>
                <a:latin typeface="Calibri"/>
                <a:cs typeface="Calibri"/>
              </a:rPr>
              <a:t> </a:t>
            </a:r>
            <a:r>
              <a:rPr sz="2400" b="1" dirty="0">
                <a:solidFill>
                  <a:srgbClr val="404040"/>
                </a:solidFill>
                <a:latin typeface="Calibri"/>
                <a:cs typeface="Calibri"/>
              </a:rPr>
              <a:t>daha</a:t>
            </a:r>
            <a:r>
              <a:rPr sz="2400" b="1" spc="-40" dirty="0">
                <a:solidFill>
                  <a:srgbClr val="404040"/>
                </a:solidFill>
                <a:latin typeface="Calibri"/>
                <a:cs typeface="Calibri"/>
              </a:rPr>
              <a:t> </a:t>
            </a:r>
            <a:r>
              <a:rPr sz="2400" b="1" dirty="0">
                <a:solidFill>
                  <a:srgbClr val="404040"/>
                </a:solidFill>
                <a:latin typeface="Calibri"/>
                <a:cs typeface="Calibri"/>
              </a:rPr>
              <a:t>önceki</a:t>
            </a:r>
            <a:r>
              <a:rPr sz="2400" b="1" spc="-75" dirty="0">
                <a:solidFill>
                  <a:srgbClr val="404040"/>
                </a:solidFill>
                <a:latin typeface="Calibri"/>
                <a:cs typeface="Calibri"/>
              </a:rPr>
              <a:t> </a:t>
            </a:r>
            <a:r>
              <a:rPr sz="2400" b="1" dirty="0">
                <a:solidFill>
                  <a:srgbClr val="404040"/>
                </a:solidFill>
                <a:latin typeface="Calibri"/>
                <a:cs typeface="Calibri"/>
              </a:rPr>
              <a:t>başka</a:t>
            </a:r>
            <a:r>
              <a:rPr sz="2400" b="1" spc="-45" dirty="0">
                <a:solidFill>
                  <a:srgbClr val="404040"/>
                </a:solidFill>
                <a:latin typeface="Calibri"/>
                <a:cs typeface="Calibri"/>
              </a:rPr>
              <a:t> </a:t>
            </a:r>
            <a:r>
              <a:rPr sz="2400" b="1" dirty="0">
                <a:solidFill>
                  <a:srgbClr val="404040"/>
                </a:solidFill>
                <a:latin typeface="Calibri"/>
                <a:cs typeface="Calibri"/>
              </a:rPr>
              <a:t>bir</a:t>
            </a:r>
            <a:r>
              <a:rPr sz="2400" b="1" spc="-50" dirty="0">
                <a:solidFill>
                  <a:srgbClr val="404040"/>
                </a:solidFill>
                <a:latin typeface="Calibri"/>
                <a:cs typeface="Calibri"/>
              </a:rPr>
              <a:t> </a:t>
            </a:r>
            <a:r>
              <a:rPr sz="2400" b="1" dirty="0">
                <a:solidFill>
                  <a:srgbClr val="404040"/>
                </a:solidFill>
                <a:latin typeface="Calibri"/>
                <a:cs typeface="Calibri"/>
              </a:rPr>
              <a:t>projenin</a:t>
            </a:r>
            <a:r>
              <a:rPr sz="2400" b="1" spc="-70" dirty="0">
                <a:solidFill>
                  <a:srgbClr val="404040"/>
                </a:solidFill>
                <a:latin typeface="Calibri"/>
                <a:cs typeface="Calibri"/>
              </a:rPr>
              <a:t> </a:t>
            </a:r>
            <a:r>
              <a:rPr sz="2400" b="1" dirty="0">
                <a:solidFill>
                  <a:srgbClr val="404040"/>
                </a:solidFill>
                <a:latin typeface="Calibri"/>
                <a:cs typeface="Calibri"/>
              </a:rPr>
              <a:t>devamı</a:t>
            </a:r>
            <a:r>
              <a:rPr sz="2400" b="1" spc="-60" dirty="0">
                <a:solidFill>
                  <a:srgbClr val="404040"/>
                </a:solidFill>
                <a:latin typeface="Calibri"/>
                <a:cs typeface="Calibri"/>
              </a:rPr>
              <a:t> </a:t>
            </a:r>
            <a:r>
              <a:rPr sz="2400" b="1" spc="-10" dirty="0">
                <a:solidFill>
                  <a:srgbClr val="404040"/>
                </a:solidFill>
                <a:latin typeface="Calibri"/>
                <a:cs typeface="Calibri"/>
              </a:rPr>
              <a:t>olması</a:t>
            </a:r>
            <a:endParaRPr sz="2400">
              <a:latin typeface="Calibri"/>
              <a:cs typeface="Calibri"/>
            </a:endParaRPr>
          </a:p>
          <a:p>
            <a:pPr marL="12700" marR="608965">
              <a:lnSpc>
                <a:spcPct val="100000"/>
              </a:lnSpc>
            </a:pPr>
            <a:r>
              <a:rPr sz="2400" b="1" dirty="0">
                <a:solidFill>
                  <a:srgbClr val="404040"/>
                </a:solidFill>
                <a:latin typeface="Calibri"/>
                <a:cs typeface="Calibri"/>
              </a:rPr>
              <a:t>durumunda,</a:t>
            </a:r>
            <a:r>
              <a:rPr sz="2400" b="1" spc="-35" dirty="0">
                <a:solidFill>
                  <a:srgbClr val="404040"/>
                </a:solidFill>
                <a:latin typeface="Calibri"/>
                <a:cs typeface="Calibri"/>
              </a:rPr>
              <a:t> </a:t>
            </a:r>
            <a:r>
              <a:rPr sz="2400" b="1" dirty="0">
                <a:solidFill>
                  <a:srgbClr val="404040"/>
                </a:solidFill>
                <a:latin typeface="Calibri"/>
                <a:cs typeface="Calibri"/>
              </a:rPr>
              <a:t>bu</a:t>
            </a:r>
            <a:r>
              <a:rPr sz="2400" b="1" spc="-45" dirty="0">
                <a:solidFill>
                  <a:srgbClr val="404040"/>
                </a:solidFill>
                <a:latin typeface="Calibri"/>
                <a:cs typeface="Calibri"/>
              </a:rPr>
              <a:t> </a:t>
            </a:r>
            <a:r>
              <a:rPr sz="2400" b="1" dirty="0">
                <a:solidFill>
                  <a:srgbClr val="404040"/>
                </a:solidFill>
                <a:latin typeface="Calibri"/>
                <a:cs typeface="Calibri"/>
              </a:rPr>
              <a:t>projenin</a:t>
            </a:r>
            <a:r>
              <a:rPr sz="2400" b="1" spc="-50" dirty="0">
                <a:solidFill>
                  <a:srgbClr val="404040"/>
                </a:solidFill>
                <a:latin typeface="Calibri"/>
                <a:cs typeface="Calibri"/>
              </a:rPr>
              <a:t> </a:t>
            </a:r>
            <a:r>
              <a:rPr sz="2400" b="1" dirty="0">
                <a:solidFill>
                  <a:srgbClr val="404040"/>
                </a:solidFill>
                <a:latin typeface="Calibri"/>
                <a:cs typeface="Calibri"/>
              </a:rPr>
              <a:t>öncekinin</a:t>
            </a:r>
            <a:r>
              <a:rPr sz="2400" b="1" spc="-60" dirty="0">
                <a:solidFill>
                  <a:srgbClr val="404040"/>
                </a:solidFill>
                <a:latin typeface="Calibri"/>
                <a:cs typeface="Calibri"/>
              </a:rPr>
              <a:t> </a:t>
            </a:r>
            <a:r>
              <a:rPr sz="2400" b="1" dirty="0">
                <a:solidFill>
                  <a:srgbClr val="404040"/>
                </a:solidFill>
                <a:latin typeface="Calibri"/>
                <a:cs typeface="Calibri"/>
              </a:rPr>
              <a:t>sonuçları</a:t>
            </a:r>
            <a:r>
              <a:rPr sz="2400" b="1" spc="-50" dirty="0">
                <a:solidFill>
                  <a:srgbClr val="404040"/>
                </a:solidFill>
                <a:latin typeface="Calibri"/>
                <a:cs typeface="Calibri"/>
              </a:rPr>
              <a:t> </a:t>
            </a:r>
            <a:r>
              <a:rPr sz="2400" b="1" spc="-10" dirty="0">
                <a:solidFill>
                  <a:srgbClr val="404040"/>
                </a:solidFill>
                <a:latin typeface="Calibri"/>
                <a:cs typeface="Calibri"/>
              </a:rPr>
              <a:t>üzerine </a:t>
            </a:r>
            <a:r>
              <a:rPr sz="2400" b="1" dirty="0">
                <a:solidFill>
                  <a:srgbClr val="404040"/>
                </a:solidFill>
                <a:latin typeface="Calibri"/>
                <a:cs typeface="Calibri"/>
              </a:rPr>
              <a:t>nasıl</a:t>
            </a:r>
            <a:r>
              <a:rPr sz="2400" b="1" spc="-50" dirty="0">
                <a:solidFill>
                  <a:srgbClr val="404040"/>
                </a:solidFill>
                <a:latin typeface="Calibri"/>
                <a:cs typeface="Calibri"/>
              </a:rPr>
              <a:t> </a:t>
            </a:r>
            <a:r>
              <a:rPr sz="2400" b="1" dirty="0">
                <a:solidFill>
                  <a:srgbClr val="404040"/>
                </a:solidFill>
                <a:latin typeface="Calibri"/>
                <a:cs typeface="Calibri"/>
              </a:rPr>
              <a:t>inşa</a:t>
            </a:r>
            <a:r>
              <a:rPr sz="2400" b="1" spc="-40" dirty="0">
                <a:solidFill>
                  <a:srgbClr val="404040"/>
                </a:solidFill>
                <a:latin typeface="Calibri"/>
                <a:cs typeface="Calibri"/>
              </a:rPr>
              <a:t> </a:t>
            </a:r>
            <a:r>
              <a:rPr sz="2400" b="1" spc="-10" dirty="0">
                <a:solidFill>
                  <a:srgbClr val="404040"/>
                </a:solidFill>
                <a:latin typeface="Calibri"/>
                <a:cs typeface="Calibri"/>
              </a:rPr>
              <a:t>edileceği</a:t>
            </a:r>
            <a:endParaRPr sz="2400">
              <a:latin typeface="Calibri"/>
              <a:cs typeface="Calibri"/>
            </a:endParaRPr>
          </a:p>
          <a:p>
            <a:pPr marL="354965" indent="-342265">
              <a:lnSpc>
                <a:spcPct val="100000"/>
              </a:lnSpc>
              <a:spcBef>
                <a:spcPts val="605"/>
              </a:spcBef>
              <a:buClr>
                <a:srgbClr val="C00000"/>
              </a:buClr>
              <a:buFont typeface="Arial"/>
              <a:buChar char="•"/>
              <a:tabLst>
                <a:tab pos="354965" algn="l"/>
              </a:tabLst>
            </a:pPr>
            <a:r>
              <a:rPr sz="2400" dirty="0">
                <a:solidFill>
                  <a:srgbClr val="252525"/>
                </a:solidFill>
                <a:latin typeface="Calibri"/>
                <a:cs typeface="Calibri"/>
              </a:rPr>
              <a:t>Bu</a:t>
            </a:r>
            <a:r>
              <a:rPr sz="2400" spc="-60" dirty="0">
                <a:solidFill>
                  <a:srgbClr val="252525"/>
                </a:solidFill>
                <a:latin typeface="Calibri"/>
                <a:cs typeface="Calibri"/>
              </a:rPr>
              <a:t> </a:t>
            </a:r>
            <a:r>
              <a:rPr sz="2400" dirty="0">
                <a:solidFill>
                  <a:srgbClr val="252525"/>
                </a:solidFill>
                <a:latin typeface="Calibri"/>
                <a:cs typeface="Calibri"/>
              </a:rPr>
              <a:t>durumda,</a:t>
            </a:r>
            <a:r>
              <a:rPr sz="2400" spc="-40" dirty="0">
                <a:solidFill>
                  <a:srgbClr val="252525"/>
                </a:solidFill>
                <a:latin typeface="Calibri"/>
                <a:cs typeface="Calibri"/>
              </a:rPr>
              <a:t> </a:t>
            </a:r>
            <a:r>
              <a:rPr sz="2400" dirty="0">
                <a:solidFill>
                  <a:srgbClr val="252525"/>
                </a:solidFill>
                <a:latin typeface="Calibri"/>
                <a:cs typeface="Calibri"/>
              </a:rPr>
              <a:t>devam</a:t>
            </a:r>
            <a:r>
              <a:rPr sz="2400" spc="-45" dirty="0">
                <a:solidFill>
                  <a:srgbClr val="252525"/>
                </a:solidFill>
                <a:latin typeface="Calibri"/>
                <a:cs typeface="Calibri"/>
              </a:rPr>
              <a:t> </a:t>
            </a:r>
            <a:r>
              <a:rPr sz="2400" dirty="0">
                <a:solidFill>
                  <a:srgbClr val="252525"/>
                </a:solidFill>
                <a:latin typeface="Calibri"/>
                <a:cs typeface="Calibri"/>
              </a:rPr>
              <a:t>eden</a:t>
            </a:r>
            <a:r>
              <a:rPr sz="2400" spc="-45" dirty="0">
                <a:solidFill>
                  <a:srgbClr val="252525"/>
                </a:solidFill>
                <a:latin typeface="Calibri"/>
                <a:cs typeface="Calibri"/>
              </a:rPr>
              <a:t> </a:t>
            </a:r>
            <a:r>
              <a:rPr sz="2400" dirty="0">
                <a:solidFill>
                  <a:srgbClr val="252525"/>
                </a:solidFill>
                <a:latin typeface="Calibri"/>
                <a:cs typeface="Calibri"/>
              </a:rPr>
              <a:t>veya</a:t>
            </a:r>
            <a:r>
              <a:rPr sz="2400" spc="-45" dirty="0">
                <a:solidFill>
                  <a:srgbClr val="252525"/>
                </a:solidFill>
                <a:latin typeface="Calibri"/>
                <a:cs typeface="Calibri"/>
              </a:rPr>
              <a:t> </a:t>
            </a:r>
            <a:r>
              <a:rPr sz="2400" dirty="0">
                <a:solidFill>
                  <a:srgbClr val="252525"/>
                </a:solidFill>
                <a:latin typeface="Calibri"/>
                <a:cs typeface="Calibri"/>
              </a:rPr>
              <a:t>bitmiş</a:t>
            </a:r>
            <a:r>
              <a:rPr sz="2400" spc="-65" dirty="0">
                <a:solidFill>
                  <a:srgbClr val="252525"/>
                </a:solidFill>
                <a:latin typeface="Calibri"/>
                <a:cs typeface="Calibri"/>
              </a:rPr>
              <a:t> </a:t>
            </a:r>
            <a:r>
              <a:rPr sz="2400" dirty="0">
                <a:solidFill>
                  <a:srgbClr val="252525"/>
                </a:solidFill>
                <a:latin typeface="Calibri"/>
                <a:cs typeface="Calibri"/>
              </a:rPr>
              <a:t>bir</a:t>
            </a:r>
            <a:r>
              <a:rPr sz="2400" spc="-55" dirty="0">
                <a:solidFill>
                  <a:srgbClr val="252525"/>
                </a:solidFill>
                <a:latin typeface="Calibri"/>
                <a:cs typeface="Calibri"/>
              </a:rPr>
              <a:t> </a:t>
            </a:r>
            <a:r>
              <a:rPr sz="2400" spc="-10" dirty="0">
                <a:solidFill>
                  <a:srgbClr val="252525"/>
                </a:solidFill>
                <a:latin typeface="Calibri"/>
                <a:cs typeface="Calibri"/>
              </a:rPr>
              <a:t>projenin</a:t>
            </a:r>
            <a:endParaRPr sz="2400">
              <a:latin typeface="Calibri"/>
              <a:cs typeface="Calibri"/>
            </a:endParaRPr>
          </a:p>
          <a:p>
            <a:pPr marL="354965" marR="262255">
              <a:lnSpc>
                <a:spcPct val="100000"/>
              </a:lnSpc>
            </a:pPr>
            <a:r>
              <a:rPr sz="2400" dirty="0">
                <a:solidFill>
                  <a:srgbClr val="252525"/>
                </a:solidFill>
                <a:latin typeface="Calibri"/>
                <a:cs typeface="Calibri"/>
              </a:rPr>
              <a:t>projenizle</a:t>
            </a:r>
            <a:r>
              <a:rPr sz="2400" spc="-75" dirty="0">
                <a:solidFill>
                  <a:srgbClr val="252525"/>
                </a:solidFill>
                <a:latin typeface="Calibri"/>
                <a:cs typeface="Calibri"/>
              </a:rPr>
              <a:t> </a:t>
            </a:r>
            <a:r>
              <a:rPr sz="2400" dirty="0">
                <a:solidFill>
                  <a:srgbClr val="252525"/>
                </a:solidFill>
                <a:latin typeface="Calibri"/>
                <a:cs typeface="Calibri"/>
              </a:rPr>
              <a:t>ilişkisi,</a:t>
            </a:r>
            <a:r>
              <a:rPr sz="2400" spc="-85" dirty="0">
                <a:solidFill>
                  <a:srgbClr val="252525"/>
                </a:solidFill>
                <a:latin typeface="Calibri"/>
                <a:cs typeface="Calibri"/>
              </a:rPr>
              <a:t> </a:t>
            </a:r>
            <a:r>
              <a:rPr sz="2400" spc="-10" dirty="0">
                <a:solidFill>
                  <a:srgbClr val="252525"/>
                </a:solidFill>
                <a:latin typeface="Calibri"/>
                <a:cs typeface="Calibri"/>
              </a:rPr>
              <a:t>projenize</a:t>
            </a:r>
            <a:r>
              <a:rPr sz="2400" spc="-85" dirty="0">
                <a:solidFill>
                  <a:srgbClr val="252525"/>
                </a:solidFill>
                <a:latin typeface="Calibri"/>
                <a:cs typeface="Calibri"/>
              </a:rPr>
              <a:t> </a:t>
            </a:r>
            <a:r>
              <a:rPr sz="2400" dirty="0">
                <a:solidFill>
                  <a:srgbClr val="252525"/>
                </a:solidFill>
                <a:latin typeface="Calibri"/>
                <a:cs typeface="Calibri"/>
              </a:rPr>
              <a:t>etkileri</a:t>
            </a:r>
            <a:r>
              <a:rPr sz="2400" spc="-100" dirty="0">
                <a:solidFill>
                  <a:srgbClr val="252525"/>
                </a:solidFill>
                <a:latin typeface="Calibri"/>
                <a:cs typeface="Calibri"/>
              </a:rPr>
              <a:t> </a:t>
            </a:r>
            <a:r>
              <a:rPr sz="2400" dirty="0">
                <a:solidFill>
                  <a:srgbClr val="252525"/>
                </a:solidFill>
                <a:latin typeface="Calibri"/>
                <a:cs typeface="Calibri"/>
              </a:rPr>
              <a:t>ve</a:t>
            </a:r>
            <a:r>
              <a:rPr sz="2400" spc="-65" dirty="0">
                <a:solidFill>
                  <a:srgbClr val="252525"/>
                </a:solidFill>
                <a:latin typeface="Calibri"/>
                <a:cs typeface="Calibri"/>
              </a:rPr>
              <a:t> </a:t>
            </a:r>
            <a:r>
              <a:rPr sz="2400" dirty="0">
                <a:solidFill>
                  <a:srgbClr val="252525"/>
                </a:solidFill>
                <a:latin typeface="Calibri"/>
                <a:cs typeface="Calibri"/>
              </a:rPr>
              <a:t>çıkarılan</a:t>
            </a:r>
            <a:r>
              <a:rPr sz="2400" spc="-110" dirty="0">
                <a:solidFill>
                  <a:srgbClr val="252525"/>
                </a:solidFill>
                <a:latin typeface="Calibri"/>
                <a:cs typeface="Calibri"/>
              </a:rPr>
              <a:t> </a:t>
            </a:r>
            <a:r>
              <a:rPr sz="2400" spc="-10" dirty="0">
                <a:solidFill>
                  <a:srgbClr val="252525"/>
                </a:solidFill>
                <a:latin typeface="Calibri"/>
                <a:cs typeface="Calibri"/>
              </a:rPr>
              <a:t>dersler nelerdir?</a:t>
            </a:r>
            <a:endParaRPr sz="2400">
              <a:latin typeface="Calibri"/>
              <a:cs typeface="Calibri"/>
            </a:endParaRPr>
          </a:p>
          <a:p>
            <a:pPr marL="12700" marR="588645">
              <a:lnSpc>
                <a:spcPct val="100000"/>
              </a:lnSpc>
              <a:spcBef>
                <a:spcPts val="600"/>
              </a:spcBef>
            </a:pPr>
            <a:r>
              <a:rPr sz="2400" b="1" dirty="0">
                <a:solidFill>
                  <a:srgbClr val="404040"/>
                </a:solidFill>
                <a:latin typeface="Calibri"/>
                <a:cs typeface="Calibri"/>
              </a:rPr>
              <a:t>Proje</a:t>
            </a:r>
            <a:r>
              <a:rPr sz="2400" b="1" spc="-55" dirty="0">
                <a:solidFill>
                  <a:srgbClr val="404040"/>
                </a:solidFill>
                <a:latin typeface="Calibri"/>
                <a:cs typeface="Calibri"/>
              </a:rPr>
              <a:t> </a:t>
            </a:r>
            <a:r>
              <a:rPr sz="2400" b="1" dirty="0">
                <a:solidFill>
                  <a:srgbClr val="404040"/>
                </a:solidFill>
                <a:latin typeface="Calibri"/>
                <a:cs typeface="Calibri"/>
              </a:rPr>
              <a:t>büyük</a:t>
            </a:r>
            <a:r>
              <a:rPr sz="2400" b="1" spc="-50" dirty="0">
                <a:solidFill>
                  <a:srgbClr val="404040"/>
                </a:solidFill>
                <a:latin typeface="Calibri"/>
                <a:cs typeface="Calibri"/>
              </a:rPr>
              <a:t> </a:t>
            </a:r>
            <a:r>
              <a:rPr sz="2400" b="1" dirty="0">
                <a:solidFill>
                  <a:srgbClr val="404040"/>
                </a:solidFill>
                <a:latin typeface="Calibri"/>
                <a:cs typeface="Calibri"/>
              </a:rPr>
              <a:t>bir</a:t>
            </a:r>
            <a:r>
              <a:rPr sz="2400" b="1" spc="-55" dirty="0">
                <a:solidFill>
                  <a:srgbClr val="404040"/>
                </a:solidFill>
                <a:latin typeface="Calibri"/>
                <a:cs typeface="Calibri"/>
              </a:rPr>
              <a:t> </a:t>
            </a:r>
            <a:r>
              <a:rPr sz="2400" b="1" spc="-10" dirty="0">
                <a:solidFill>
                  <a:srgbClr val="404040"/>
                </a:solidFill>
                <a:latin typeface="Calibri"/>
                <a:cs typeface="Calibri"/>
              </a:rPr>
              <a:t>programın</a:t>
            </a:r>
            <a:r>
              <a:rPr sz="2400" b="1" spc="-80" dirty="0">
                <a:solidFill>
                  <a:srgbClr val="404040"/>
                </a:solidFill>
                <a:latin typeface="Calibri"/>
                <a:cs typeface="Calibri"/>
              </a:rPr>
              <a:t> </a:t>
            </a:r>
            <a:r>
              <a:rPr sz="2400" b="1" dirty="0">
                <a:solidFill>
                  <a:srgbClr val="404040"/>
                </a:solidFill>
                <a:latin typeface="Calibri"/>
                <a:cs typeface="Calibri"/>
              </a:rPr>
              <a:t>parçası</a:t>
            </a:r>
            <a:r>
              <a:rPr sz="2400" b="1" spc="-60" dirty="0">
                <a:solidFill>
                  <a:srgbClr val="404040"/>
                </a:solidFill>
                <a:latin typeface="Calibri"/>
                <a:cs typeface="Calibri"/>
              </a:rPr>
              <a:t> </a:t>
            </a:r>
            <a:r>
              <a:rPr sz="2400" b="1" dirty="0">
                <a:solidFill>
                  <a:srgbClr val="404040"/>
                </a:solidFill>
                <a:latin typeface="Calibri"/>
                <a:cs typeface="Calibri"/>
              </a:rPr>
              <a:t>ise</a:t>
            </a:r>
            <a:r>
              <a:rPr sz="2400" b="1" spc="-55" dirty="0">
                <a:solidFill>
                  <a:srgbClr val="404040"/>
                </a:solidFill>
                <a:latin typeface="Calibri"/>
                <a:cs typeface="Calibri"/>
              </a:rPr>
              <a:t> </a:t>
            </a:r>
            <a:r>
              <a:rPr sz="2400" b="1" spc="-10" dirty="0">
                <a:solidFill>
                  <a:srgbClr val="404040"/>
                </a:solidFill>
                <a:latin typeface="Calibri"/>
                <a:cs typeface="Calibri"/>
              </a:rPr>
              <a:t>programa</a:t>
            </a:r>
            <a:r>
              <a:rPr sz="2400" b="1" spc="-85" dirty="0">
                <a:solidFill>
                  <a:srgbClr val="404040"/>
                </a:solidFill>
                <a:latin typeface="Calibri"/>
                <a:cs typeface="Calibri"/>
              </a:rPr>
              <a:t> </a:t>
            </a:r>
            <a:r>
              <a:rPr sz="2400" b="1" spc="-20" dirty="0">
                <a:solidFill>
                  <a:srgbClr val="404040"/>
                </a:solidFill>
                <a:latin typeface="Calibri"/>
                <a:cs typeface="Calibri"/>
              </a:rPr>
              <a:t>nasıl </a:t>
            </a:r>
            <a:r>
              <a:rPr sz="2400" b="1" dirty="0">
                <a:solidFill>
                  <a:srgbClr val="404040"/>
                </a:solidFill>
                <a:latin typeface="Calibri"/>
                <a:cs typeface="Calibri"/>
              </a:rPr>
              <a:t>uyacağı</a:t>
            </a:r>
            <a:r>
              <a:rPr sz="2400" b="1" spc="-85" dirty="0">
                <a:solidFill>
                  <a:srgbClr val="404040"/>
                </a:solidFill>
                <a:latin typeface="Calibri"/>
                <a:cs typeface="Calibri"/>
              </a:rPr>
              <a:t> </a:t>
            </a:r>
            <a:r>
              <a:rPr sz="2400" b="1" spc="-10" dirty="0">
                <a:solidFill>
                  <a:srgbClr val="404040"/>
                </a:solidFill>
                <a:latin typeface="Calibri"/>
                <a:cs typeface="Calibri"/>
              </a:rPr>
              <a:t>veya</a:t>
            </a:r>
            <a:r>
              <a:rPr sz="2400" b="1" spc="-80" dirty="0">
                <a:solidFill>
                  <a:srgbClr val="404040"/>
                </a:solidFill>
                <a:latin typeface="Calibri"/>
                <a:cs typeface="Calibri"/>
              </a:rPr>
              <a:t> </a:t>
            </a:r>
            <a:r>
              <a:rPr sz="2400" b="1" spc="-10" dirty="0">
                <a:solidFill>
                  <a:srgbClr val="404040"/>
                </a:solidFill>
                <a:latin typeface="Calibri"/>
                <a:cs typeface="Calibri"/>
              </a:rPr>
              <a:t>programla</a:t>
            </a:r>
            <a:r>
              <a:rPr sz="2400" b="1" spc="-90" dirty="0">
                <a:solidFill>
                  <a:srgbClr val="404040"/>
                </a:solidFill>
                <a:latin typeface="Calibri"/>
                <a:cs typeface="Calibri"/>
              </a:rPr>
              <a:t> </a:t>
            </a:r>
            <a:r>
              <a:rPr sz="2400" b="1" dirty="0">
                <a:solidFill>
                  <a:srgbClr val="404040"/>
                </a:solidFill>
                <a:latin typeface="Calibri"/>
                <a:cs typeface="Calibri"/>
              </a:rPr>
              <a:t>nasıl</a:t>
            </a:r>
            <a:r>
              <a:rPr sz="2400" b="1" spc="-75" dirty="0">
                <a:solidFill>
                  <a:srgbClr val="404040"/>
                </a:solidFill>
                <a:latin typeface="Calibri"/>
                <a:cs typeface="Calibri"/>
              </a:rPr>
              <a:t> </a:t>
            </a:r>
            <a:r>
              <a:rPr sz="2400" b="1" spc="-10" dirty="0">
                <a:solidFill>
                  <a:srgbClr val="404040"/>
                </a:solidFill>
                <a:latin typeface="Calibri"/>
                <a:cs typeface="Calibri"/>
              </a:rPr>
              <a:t>koordine</a:t>
            </a:r>
            <a:r>
              <a:rPr sz="2400" b="1" spc="-90" dirty="0">
                <a:solidFill>
                  <a:srgbClr val="404040"/>
                </a:solidFill>
                <a:latin typeface="Calibri"/>
                <a:cs typeface="Calibri"/>
              </a:rPr>
              <a:t> </a:t>
            </a:r>
            <a:r>
              <a:rPr sz="2400" b="1" spc="-10" dirty="0">
                <a:solidFill>
                  <a:srgbClr val="404040"/>
                </a:solidFill>
                <a:latin typeface="Calibri"/>
                <a:cs typeface="Calibri"/>
              </a:rPr>
              <a:t>edileceği</a:t>
            </a:r>
            <a:endParaRPr sz="2400">
              <a:latin typeface="Calibri"/>
              <a:cs typeface="Calibri"/>
            </a:endParaRPr>
          </a:p>
          <a:p>
            <a:pPr marL="354965" indent="-342265">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Ortak</a:t>
            </a:r>
            <a:r>
              <a:rPr sz="2400" spc="-60" dirty="0">
                <a:solidFill>
                  <a:srgbClr val="252525"/>
                </a:solidFill>
                <a:latin typeface="Calibri"/>
                <a:cs typeface="Calibri"/>
              </a:rPr>
              <a:t> </a:t>
            </a:r>
            <a:r>
              <a:rPr sz="2400" dirty="0">
                <a:solidFill>
                  <a:srgbClr val="252525"/>
                </a:solidFill>
                <a:latin typeface="Calibri"/>
                <a:cs typeface="Calibri"/>
              </a:rPr>
              <a:t>çalışma,</a:t>
            </a:r>
            <a:r>
              <a:rPr sz="2400" spc="-65" dirty="0">
                <a:solidFill>
                  <a:srgbClr val="252525"/>
                </a:solidFill>
                <a:latin typeface="Calibri"/>
                <a:cs typeface="Calibri"/>
              </a:rPr>
              <a:t> </a:t>
            </a:r>
            <a:r>
              <a:rPr sz="2400" spc="-10" dirty="0">
                <a:solidFill>
                  <a:srgbClr val="252525"/>
                </a:solidFill>
                <a:latin typeface="Calibri"/>
                <a:cs typeface="Calibri"/>
              </a:rPr>
              <a:t>faaliyet</a:t>
            </a:r>
            <a:r>
              <a:rPr sz="2400" spc="-75" dirty="0">
                <a:solidFill>
                  <a:srgbClr val="252525"/>
                </a:solidFill>
                <a:latin typeface="Calibri"/>
                <a:cs typeface="Calibri"/>
              </a:rPr>
              <a:t> </a:t>
            </a:r>
            <a:r>
              <a:rPr sz="2400" dirty="0">
                <a:solidFill>
                  <a:srgbClr val="252525"/>
                </a:solidFill>
                <a:latin typeface="Calibri"/>
                <a:cs typeface="Calibri"/>
              </a:rPr>
              <a:t>ve</a:t>
            </a:r>
            <a:r>
              <a:rPr sz="2400" spc="-35" dirty="0">
                <a:solidFill>
                  <a:srgbClr val="252525"/>
                </a:solidFill>
                <a:latin typeface="Calibri"/>
                <a:cs typeface="Calibri"/>
              </a:rPr>
              <a:t> </a:t>
            </a:r>
            <a:r>
              <a:rPr sz="2400" spc="-10" dirty="0">
                <a:solidFill>
                  <a:srgbClr val="252525"/>
                </a:solidFill>
                <a:latin typeface="Calibri"/>
                <a:cs typeface="Calibri"/>
              </a:rPr>
              <a:t>yöntemler</a:t>
            </a:r>
            <a:r>
              <a:rPr sz="2400" spc="-65" dirty="0">
                <a:solidFill>
                  <a:srgbClr val="252525"/>
                </a:solidFill>
                <a:latin typeface="Calibri"/>
                <a:cs typeface="Calibri"/>
              </a:rPr>
              <a:t> </a:t>
            </a:r>
            <a:r>
              <a:rPr sz="2400" spc="-10" dirty="0">
                <a:solidFill>
                  <a:srgbClr val="252525"/>
                </a:solidFill>
                <a:latin typeface="Calibri"/>
                <a:cs typeface="Calibri"/>
              </a:rPr>
              <a:t>nelerdir?</a:t>
            </a:r>
            <a:endParaRPr sz="2400">
              <a:latin typeface="Calibri"/>
              <a:cs typeface="Calibri"/>
            </a:endParaRPr>
          </a:p>
          <a:p>
            <a:pPr marL="354965" marR="158750" indent="-342900">
              <a:lnSpc>
                <a:spcPct val="100000"/>
              </a:lnSpc>
              <a:spcBef>
                <a:spcPts val="605"/>
              </a:spcBef>
              <a:buClr>
                <a:srgbClr val="C00000"/>
              </a:buClr>
              <a:buFont typeface="Arial"/>
              <a:buChar char="•"/>
              <a:tabLst>
                <a:tab pos="354965" algn="l"/>
              </a:tabLst>
            </a:pPr>
            <a:r>
              <a:rPr sz="2400" dirty="0">
                <a:solidFill>
                  <a:srgbClr val="252525"/>
                </a:solidFill>
                <a:latin typeface="Calibri"/>
                <a:cs typeface="Calibri"/>
              </a:rPr>
              <a:t>Diğer</a:t>
            </a:r>
            <a:r>
              <a:rPr sz="2400" spc="-60" dirty="0">
                <a:solidFill>
                  <a:srgbClr val="252525"/>
                </a:solidFill>
                <a:latin typeface="Calibri"/>
                <a:cs typeface="Calibri"/>
              </a:rPr>
              <a:t> </a:t>
            </a:r>
            <a:r>
              <a:rPr sz="2400" spc="-10" dirty="0">
                <a:solidFill>
                  <a:srgbClr val="252525"/>
                </a:solidFill>
                <a:latin typeface="Calibri"/>
                <a:cs typeface="Calibri"/>
              </a:rPr>
              <a:t>programın</a:t>
            </a:r>
            <a:r>
              <a:rPr sz="2400" spc="-60" dirty="0">
                <a:solidFill>
                  <a:srgbClr val="252525"/>
                </a:solidFill>
                <a:latin typeface="Calibri"/>
                <a:cs typeface="Calibri"/>
              </a:rPr>
              <a:t> </a:t>
            </a:r>
            <a:r>
              <a:rPr sz="2400" dirty="0">
                <a:solidFill>
                  <a:srgbClr val="252525"/>
                </a:solidFill>
                <a:latin typeface="Calibri"/>
                <a:cs typeface="Calibri"/>
              </a:rPr>
              <a:t>uygunluk</a:t>
            </a:r>
            <a:r>
              <a:rPr sz="2400" spc="-45" dirty="0">
                <a:solidFill>
                  <a:srgbClr val="252525"/>
                </a:solidFill>
                <a:latin typeface="Calibri"/>
                <a:cs typeface="Calibri"/>
              </a:rPr>
              <a:t> </a:t>
            </a:r>
            <a:r>
              <a:rPr sz="2400" dirty="0">
                <a:solidFill>
                  <a:srgbClr val="252525"/>
                </a:solidFill>
                <a:latin typeface="Calibri"/>
                <a:cs typeface="Calibri"/>
              </a:rPr>
              <a:t>kriterleri</a:t>
            </a:r>
            <a:r>
              <a:rPr sz="2400" spc="-75" dirty="0">
                <a:solidFill>
                  <a:srgbClr val="252525"/>
                </a:solidFill>
                <a:latin typeface="Calibri"/>
                <a:cs typeface="Calibri"/>
              </a:rPr>
              <a:t> </a:t>
            </a:r>
            <a:r>
              <a:rPr sz="2400" dirty="0">
                <a:solidFill>
                  <a:srgbClr val="252525"/>
                </a:solidFill>
                <a:latin typeface="Calibri"/>
                <a:cs typeface="Calibri"/>
              </a:rPr>
              <a:t>ile,</a:t>
            </a:r>
            <a:r>
              <a:rPr sz="2400" spc="-55" dirty="0">
                <a:solidFill>
                  <a:srgbClr val="252525"/>
                </a:solidFill>
                <a:latin typeface="Calibri"/>
                <a:cs typeface="Calibri"/>
              </a:rPr>
              <a:t> </a:t>
            </a:r>
            <a:r>
              <a:rPr sz="2400" dirty="0">
                <a:solidFill>
                  <a:srgbClr val="252525"/>
                </a:solidFill>
                <a:latin typeface="Calibri"/>
                <a:cs typeface="Calibri"/>
              </a:rPr>
              <a:t>Ajans</a:t>
            </a:r>
            <a:r>
              <a:rPr sz="2400" spc="-55" dirty="0">
                <a:solidFill>
                  <a:srgbClr val="252525"/>
                </a:solidFill>
                <a:latin typeface="Calibri"/>
                <a:cs typeface="Calibri"/>
              </a:rPr>
              <a:t> </a:t>
            </a:r>
            <a:r>
              <a:rPr sz="2400" spc="-10" dirty="0">
                <a:solidFill>
                  <a:srgbClr val="252525"/>
                </a:solidFill>
                <a:latin typeface="Calibri"/>
                <a:cs typeface="Calibri"/>
              </a:rPr>
              <a:t>uygunluk </a:t>
            </a:r>
            <a:r>
              <a:rPr sz="2400" dirty="0">
                <a:solidFill>
                  <a:srgbClr val="252525"/>
                </a:solidFill>
                <a:latin typeface="Calibri"/>
                <a:cs typeface="Calibri"/>
              </a:rPr>
              <a:t>kriterleri</a:t>
            </a:r>
            <a:r>
              <a:rPr sz="2400" spc="-60" dirty="0">
                <a:solidFill>
                  <a:srgbClr val="252525"/>
                </a:solidFill>
                <a:latin typeface="Calibri"/>
                <a:cs typeface="Calibri"/>
              </a:rPr>
              <a:t> </a:t>
            </a:r>
            <a:r>
              <a:rPr sz="2400" dirty="0">
                <a:solidFill>
                  <a:srgbClr val="252525"/>
                </a:solidFill>
                <a:latin typeface="Calibri"/>
                <a:cs typeface="Calibri"/>
              </a:rPr>
              <a:t>nasıl</a:t>
            </a:r>
            <a:r>
              <a:rPr sz="2400" spc="-45" dirty="0">
                <a:solidFill>
                  <a:srgbClr val="252525"/>
                </a:solidFill>
                <a:latin typeface="Calibri"/>
                <a:cs typeface="Calibri"/>
              </a:rPr>
              <a:t> </a:t>
            </a:r>
            <a:r>
              <a:rPr sz="2400" dirty="0">
                <a:solidFill>
                  <a:srgbClr val="252525"/>
                </a:solidFill>
                <a:latin typeface="Calibri"/>
                <a:cs typeface="Calibri"/>
              </a:rPr>
              <a:t>uyumlu</a:t>
            </a:r>
            <a:r>
              <a:rPr sz="2400" spc="-40" dirty="0">
                <a:solidFill>
                  <a:srgbClr val="252525"/>
                </a:solidFill>
                <a:latin typeface="Calibri"/>
                <a:cs typeface="Calibri"/>
              </a:rPr>
              <a:t> </a:t>
            </a:r>
            <a:r>
              <a:rPr sz="2400" dirty="0">
                <a:solidFill>
                  <a:srgbClr val="252525"/>
                </a:solidFill>
                <a:latin typeface="Calibri"/>
                <a:cs typeface="Calibri"/>
              </a:rPr>
              <a:t>hale</a:t>
            </a:r>
            <a:r>
              <a:rPr sz="2400" spc="-40" dirty="0">
                <a:solidFill>
                  <a:srgbClr val="252525"/>
                </a:solidFill>
                <a:latin typeface="Calibri"/>
                <a:cs typeface="Calibri"/>
              </a:rPr>
              <a:t> </a:t>
            </a:r>
            <a:r>
              <a:rPr sz="2400" spc="-10" dirty="0">
                <a:solidFill>
                  <a:srgbClr val="252525"/>
                </a:solidFill>
                <a:latin typeface="Calibri"/>
                <a:cs typeface="Calibri"/>
              </a:rPr>
              <a:t>getirilebilir?</a:t>
            </a:r>
            <a:endParaRPr sz="2400">
              <a:latin typeface="Calibri"/>
              <a:cs typeface="Calibri"/>
            </a:endParaRPr>
          </a:p>
          <a:p>
            <a:pPr marL="354965" indent="-342265">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Bu</a:t>
            </a:r>
            <a:r>
              <a:rPr sz="2400" spc="-45" dirty="0">
                <a:solidFill>
                  <a:srgbClr val="252525"/>
                </a:solidFill>
                <a:latin typeface="Calibri"/>
                <a:cs typeface="Calibri"/>
              </a:rPr>
              <a:t> </a:t>
            </a:r>
            <a:r>
              <a:rPr sz="2400" dirty="0">
                <a:solidFill>
                  <a:srgbClr val="252525"/>
                </a:solidFill>
                <a:latin typeface="Calibri"/>
                <a:cs typeface="Calibri"/>
              </a:rPr>
              <a:t>durumun</a:t>
            </a:r>
            <a:r>
              <a:rPr sz="2400" spc="-35" dirty="0">
                <a:solidFill>
                  <a:srgbClr val="252525"/>
                </a:solidFill>
                <a:latin typeface="Calibri"/>
                <a:cs typeface="Calibri"/>
              </a:rPr>
              <a:t> </a:t>
            </a:r>
            <a:r>
              <a:rPr sz="2400" spc="-20" dirty="0">
                <a:solidFill>
                  <a:srgbClr val="252525"/>
                </a:solidFill>
                <a:latin typeface="Calibri"/>
                <a:cs typeface="Calibri"/>
              </a:rPr>
              <a:t>yaratabileceği</a:t>
            </a:r>
            <a:r>
              <a:rPr sz="2400" spc="-65" dirty="0">
                <a:solidFill>
                  <a:srgbClr val="252525"/>
                </a:solidFill>
                <a:latin typeface="Calibri"/>
                <a:cs typeface="Calibri"/>
              </a:rPr>
              <a:t> </a:t>
            </a:r>
            <a:r>
              <a:rPr sz="2400" spc="-10" dirty="0">
                <a:solidFill>
                  <a:srgbClr val="252525"/>
                </a:solidFill>
                <a:latin typeface="Calibri"/>
                <a:cs typeface="Calibri"/>
              </a:rPr>
              <a:t>riskler/varsayımlar</a:t>
            </a:r>
            <a:r>
              <a:rPr sz="2400" spc="-70" dirty="0">
                <a:solidFill>
                  <a:srgbClr val="252525"/>
                </a:solidFill>
                <a:latin typeface="Calibri"/>
                <a:cs typeface="Calibri"/>
              </a:rPr>
              <a:t> </a:t>
            </a:r>
            <a:r>
              <a:rPr sz="2400" spc="-10" dirty="0">
                <a:solidFill>
                  <a:srgbClr val="252525"/>
                </a:solidFill>
                <a:latin typeface="Calibri"/>
                <a:cs typeface="Calibri"/>
              </a:rPr>
              <a:t>nelerdir?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734807" y="1340738"/>
            <a:ext cx="1409192" cy="1879422"/>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YÖNTEM</a:t>
            </a:r>
          </a:p>
        </p:txBody>
      </p:sp>
      <p:sp>
        <p:nvSpPr>
          <p:cNvPr id="4" name="object 4"/>
          <p:cNvSpPr txBox="1"/>
          <p:nvPr/>
        </p:nvSpPr>
        <p:spPr>
          <a:xfrm>
            <a:off x="690473" y="1278255"/>
            <a:ext cx="7034530" cy="4720590"/>
          </a:xfrm>
          <a:prstGeom prst="rect">
            <a:avLst/>
          </a:prstGeom>
        </p:spPr>
        <p:txBody>
          <a:bodyPr vert="horz" wrap="square" lIns="0" tIns="88265" rIns="0" bIns="0" rtlCol="0">
            <a:spAutoFit/>
          </a:bodyPr>
          <a:lstStyle/>
          <a:p>
            <a:pPr marL="12700">
              <a:lnSpc>
                <a:spcPct val="100000"/>
              </a:lnSpc>
              <a:spcBef>
                <a:spcPts val="695"/>
              </a:spcBef>
            </a:pPr>
            <a:r>
              <a:rPr sz="2400" b="1" dirty="0">
                <a:solidFill>
                  <a:srgbClr val="404040"/>
                </a:solidFill>
                <a:latin typeface="Calibri"/>
                <a:cs typeface="Calibri"/>
              </a:rPr>
              <a:t>Proje</a:t>
            </a:r>
            <a:r>
              <a:rPr sz="2400" b="1" spc="-75" dirty="0">
                <a:solidFill>
                  <a:srgbClr val="404040"/>
                </a:solidFill>
                <a:latin typeface="Calibri"/>
                <a:cs typeface="Calibri"/>
              </a:rPr>
              <a:t> </a:t>
            </a:r>
            <a:r>
              <a:rPr sz="2400" b="1" dirty="0">
                <a:solidFill>
                  <a:srgbClr val="404040"/>
                </a:solidFill>
                <a:latin typeface="Calibri"/>
                <a:cs typeface="Calibri"/>
              </a:rPr>
              <a:t>takibi</a:t>
            </a:r>
            <a:r>
              <a:rPr sz="2400" b="1" spc="-75" dirty="0">
                <a:solidFill>
                  <a:srgbClr val="404040"/>
                </a:solidFill>
                <a:latin typeface="Calibri"/>
                <a:cs typeface="Calibri"/>
              </a:rPr>
              <a:t> </a:t>
            </a:r>
            <a:r>
              <a:rPr sz="2400" b="1" dirty="0">
                <a:solidFill>
                  <a:srgbClr val="404040"/>
                </a:solidFill>
                <a:latin typeface="Calibri"/>
                <a:cs typeface="Calibri"/>
              </a:rPr>
              <a:t>ve</a:t>
            </a:r>
            <a:r>
              <a:rPr sz="2400" b="1" spc="-70" dirty="0">
                <a:solidFill>
                  <a:srgbClr val="404040"/>
                </a:solidFill>
                <a:latin typeface="Calibri"/>
                <a:cs typeface="Calibri"/>
              </a:rPr>
              <a:t> </a:t>
            </a:r>
            <a:r>
              <a:rPr sz="2400" b="1" dirty="0">
                <a:solidFill>
                  <a:srgbClr val="404040"/>
                </a:solidFill>
                <a:latin typeface="Calibri"/>
                <a:cs typeface="Calibri"/>
              </a:rPr>
              <a:t>iç/dış</a:t>
            </a:r>
            <a:r>
              <a:rPr sz="2400" b="1" spc="-60" dirty="0">
                <a:solidFill>
                  <a:srgbClr val="404040"/>
                </a:solidFill>
                <a:latin typeface="Calibri"/>
                <a:cs typeface="Calibri"/>
              </a:rPr>
              <a:t> </a:t>
            </a:r>
            <a:r>
              <a:rPr sz="2400" b="1" dirty="0">
                <a:solidFill>
                  <a:srgbClr val="404040"/>
                </a:solidFill>
                <a:latin typeface="Calibri"/>
                <a:cs typeface="Calibri"/>
              </a:rPr>
              <a:t>değerlendirme</a:t>
            </a:r>
            <a:r>
              <a:rPr sz="2400" b="1" spc="-55" dirty="0">
                <a:solidFill>
                  <a:srgbClr val="404040"/>
                </a:solidFill>
                <a:latin typeface="Calibri"/>
                <a:cs typeface="Calibri"/>
              </a:rPr>
              <a:t> </a:t>
            </a:r>
            <a:r>
              <a:rPr sz="2400" b="1" spc="-10" dirty="0">
                <a:solidFill>
                  <a:srgbClr val="404040"/>
                </a:solidFill>
                <a:latin typeface="Calibri"/>
                <a:cs typeface="Calibri"/>
              </a:rPr>
              <a:t>prosedürleri</a:t>
            </a:r>
            <a:endParaRPr sz="2400">
              <a:latin typeface="Calibri"/>
              <a:cs typeface="Calibri"/>
            </a:endParaRPr>
          </a:p>
          <a:p>
            <a:pPr marL="354965" indent="-342265">
              <a:lnSpc>
                <a:spcPct val="100000"/>
              </a:lnSpc>
              <a:spcBef>
                <a:spcPts val="605"/>
              </a:spcBef>
              <a:buClr>
                <a:srgbClr val="C00000"/>
              </a:buClr>
              <a:buFont typeface="Arial"/>
              <a:buChar char="•"/>
              <a:tabLst>
                <a:tab pos="354965" algn="l"/>
              </a:tabLst>
            </a:pPr>
            <a:r>
              <a:rPr sz="2400" dirty="0">
                <a:solidFill>
                  <a:srgbClr val="252525"/>
                </a:solidFill>
                <a:latin typeface="Calibri"/>
                <a:cs typeface="Calibri"/>
              </a:rPr>
              <a:t>Uygunluk,</a:t>
            </a:r>
            <a:r>
              <a:rPr sz="2400" spc="-50" dirty="0">
                <a:solidFill>
                  <a:srgbClr val="252525"/>
                </a:solidFill>
                <a:latin typeface="Calibri"/>
                <a:cs typeface="Calibri"/>
              </a:rPr>
              <a:t> </a:t>
            </a:r>
            <a:r>
              <a:rPr sz="2400" dirty="0">
                <a:solidFill>
                  <a:srgbClr val="252525"/>
                </a:solidFill>
                <a:latin typeface="Calibri"/>
                <a:cs typeface="Calibri"/>
              </a:rPr>
              <a:t>etkililik,</a:t>
            </a:r>
            <a:r>
              <a:rPr sz="2400" spc="-80" dirty="0">
                <a:solidFill>
                  <a:srgbClr val="252525"/>
                </a:solidFill>
                <a:latin typeface="Calibri"/>
                <a:cs typeface="Calibri"/>
              </a:rPr>
              <a:t> </a:t>
            </a:r>
            <a:r>
              <a:rPr sz="2400" dirty="0">
                <a:solidFill>
                  <a:srgbClr val="252525"/>
                </a:solidFill>
                <a:latin typeface="Calibri"/>
                <a:cs typeface="Calibri"/>
              </a:rPr>
              <a:t>verimlilik</a:t>
            </a:r>
            <a:r>
              <a:rPr sz="2400" spc="-70" dirty="0">
                <a:solidFill>
                  <a:srgbClr val="252525"/>
                </a:solidFill>
                <a:latin typeface="Calibri"/>
                <a:cs typeface="Calibri"/>
              </a:rPr>
              <a:t> </a:t>
            </a:r>
            <a:r>
              <a:rPr sz="2400" dirty="0">
                <a:solidFill>
                  <a:srgbClr val="252525"/>
                </a:solidFill>
                <a:latin typeface="Calibri"/>
                <a:cs typeface="Calibri"/>
              </a:rPr>
              <a:t>ve</a:t>
            </a:r>
            <a:r>
              <a:rPr sz="2400" spc="-40" dirty="0">
                <a:solidFill>
                  <a:srgbClr val="252525"/>
                </a:solidFill>
                <a:latin typeface="Calibri"/>
                <a:cs typeface="Calibri"/>
              </a:rPr>
              <a:t> </a:t>
            </a:r>
            <a:r>
              <a:rPr sz="2400" dirty="0">
                <a:solidFill>
                  <a:srgbClr val="252525"/>
                </a:solidFill>
                <a:latin typeface="Calibri"/>
                <a:cs typeface="Calibri"/>
              </a:rPr>
              <a:t>sürdürülebilirlik</a:t>
            </a:r>
            <a:r>
              <a:rPr sz="2400" spc="-65" dirty="0">
                <a:solidFill>
                  <a:srgbClr val="252525"/>
                </a:solidFill>
                <a:latin typeface="Calibri"/>
                <a:cs typeface="Calibri"/>
              </a:rPr>
              <a:t> </a:t>
            </a:r>
            <a:r>
              <a:rPr sz="2400" spc="-10" dirty="0">
                <a:solidFill>
                  <a:srgbClr val="252525"/>
                </a:solidFill>
                <a:latin typeface="Calibri"/>
                <a:cs typeface="Calibri"/>
              </a:rPr>
              <a:t>tespiti</a:t>
            </a:r>
            <a:endParaRPr sz="2400">
              <a:latin typeface="Calibri"/>
              <a:cs typeface="Calibri"/>
            </a:endParaRPr>
          </a:p>
          <a:p>
            <a:pPr marL="354965" marR="598805">
              <a:lnSpc>
                <a:spcPct val="100000"/>
              </a:lnSpc>
            </a:pPr>
            <a:r>
              <a:rPr sz="2400" dirty="0">
                <a:solidFill>
                  <a:srgbClr val="252525"/>
                </a:solidFill>
                <a:latin typeface="Calibri"/>
                <a:cs typeface="Calibri"/>
              </a:rPr>
              <a:t>ve</a:t>
            </a:r>
            <a:r>
              <a:rPr sz="2400" spc="-40" dirty="0">
                <a:solidFill>
                  <a:srgbClr val="252525"/>
                </a:solidFill>
                <a:latin typeface="Calibri"/>
                <a:cs typeface="Calibri"/>
              </a:rPr>
              <a:t> </a:t>
            </a:r>
            <a:r>
              <a:rPr sz="2400" dirty="0">
                <a:solidFill>
                  <a:srgbClr val="252525"/>
                </a:solidFill>
                <a:latin typeface="Calibri"/>
                <a:cs typeface="Calibri"/>
              </a:rPr>
              <a:t>analizi</a:t>
            </a:r>
            <a:r>
              <a:rPr sz="2400" spc="-35" dirty="0">
                <a:solidFill>
                  <a:srgbClr val="252525"/>
                </a:solidFill>
                <a:latin typeface="Calibri"/>
                <a:cs typeface="Calibri"/>
              </a:rPr>
              <a:t> </a:t>
            </a:r>
            <a:r>
              <a:rPr sz="2400" dirty="0">
                <a:solidFill>
                  <a:srgbClr val="252525"/>
                </a:solidFill>
                <a:latin typeface="Calibri"/>
                <a:cs typeface="Calibri"/>
              </a:rPr>
              <a:t>için</a:t>
            </a:r>
            <a:r>
              <a:rPr sz="2400" spc="-50" dirty="0">
                <a:solidFill>
                  <a:srgbClr val="252525"/>
                </a:solidFill>
                <a:latin typeface="Calibri"/>
                <a:cs typeface="Calibri"/>
              </a:rPr>
              <a:t> </a:t>
            </a:r>
            <a:r>
              <a:rPr sz="2400" dirty="0">
                <a:solidFill>
                  <a:srgbClr val="252525"/>
                </a:solidFill>
                <a:latin typeface="Calibri"/>
                <a:cs typeface="Calibri"/>
              </a:rPr>
              <a:t>iç</a:t>
            </a:r>
            <a:r>
              <a:rPr sz="2400" spc="-45" dirty="0">
                <a:solidFill>
                  <a:srgbClr val="252525"/>
                </a:solidFill>
                <a:latin typeface="Calibri"/>
                <a:cs typeface="Calibri"/>
              </a:rPr>
              <a:t> </a:t>
            </a:r>
            <a:r>
              <a:rPr sz="2400" dirty="0">
                <a:solidFill>
                  <a:srgbClr val="252525"/>
                </a:solidFill>
                <a:latin typeface="Calibri"/>
                <a:cs typeface="Calibri"/>
              </a:rPr>
              <a:t>ve</a:t>
            </a:r>
            <a:r>
              <a:rPr sz="2400" spc="-35" dirty="0">
                <a:solidFill>
                  <a:srgbClr val="252525"/>
                </a:solidFill>
                <a:latin typeface="Calibri"/>
                <a:cs typeface="Calibri"/>
              </a:rPr>
              <a:t> </a:t>
            </a:r>
            <a:r>
              <a:rPr sz="2400" dirty="0">
                <a:solidFill>
                  <a:srgbClr val="252525"/>
                </a:solidFill>
                <a:latin typeface="Calibri"/>
                <a:cs typeface="Calibri"/>
              </a:rPr>
              <a:t>dış</a:t>
            </a:r>
            <a:r>
              <a:rPr sz="2400" spc="-45" dirty="0">
                <a:solidFill>
                  <a:srgbClr val="252525"/>
                </a:solidFill>
                <a:latin typeface="Calibri"/>
                <a:cs typeface="Calibri"/>
              </a:rPr>
              <a:t> </a:t>
            </a:r>
            <a:r>
              <a:rPr sz="2400" dirty="0">
                <a:solidFill>
                  <a:srgbClr val="252525"/>
                </a:solidFill>
                <a:latin typeface="Calibri"/>
                <a:cs typeface="Calibri"/>
              </a:rPr>
              <a:t>denetim</a:t>
            </a:r>
            <a:r>
              <a:rPr sz="2400" spc="-40" dirty="0">
                <a:solidFill>
                  <a:srgbClr val="252525"/>
                </a:solidFill>
                <a:latin typeface="Calibri"/>
                <a:cs typeface="Calibri"/>
              </a:rPr>
              <a:t> </a:t>
            </a:r>
            <a:r>
              <a:rPr sz="2400" spc="-10" dirty="0">
                <a:solidFill>
                  <a:srgbClr val="252525"/>
                </a:solidFill>
                <a:latin typeface="Calibri"/>
                <a:cs typeface="Calibri"/>
              </a:rPr>
              <a:t>sistemlerinin</a:t>
            </a:r>
            <a:r>
              <a:rPr sz="2400" spc="-50" dirty="0">
                <a:solidFill>
                  <a:srgbClr val="252525"/>
                </a:solidFill>
                <a:latin typeface="Calibri"/>
                <a:cs typeface="Calibri"/>
              </a:rPr>
              <a:t> </a:t>
            </a:r>
            <a:r>
              <a:rPr sz="2400" spc="-10" dirty="0">
                <a:solidFill>
                  <a:srgbClr val="252525"/>
                </a:solidFill>
                <a:latin typeface="Calibri"/>
                <a:cs typeface="Calibri"/>
              </a:rPr>
              <a:t>nasıl yürütüleceği,</a:t>
            </a:r>
            <a:r>
              <a:rPr sz="2400" spc="-45" dirty="0">
                <a:solidFill>
                  <a:srgbClr val="252525"/>
                </a:solidFill>
                <a:latin typeface="Calibri"/>
                <a:cs typeface="Calibri"/>
              </a:rPr>
              <a:t> </a:t>
            </a:r>
            <a:r>
              <a:rPr sz="2400" dirty="0">
                <a:solidFill>
                  <a:srgbClr val="252525"/>
                </a:solidFill>
                <a:latin typeface="Calibri"/>
                <a:cs typeface="Calibri"/>
              </a:rPr>
              <a:t>kim(ler)in</a:t>
            </a:r>
            <a:r>
              <a:rPr sz="2400" spc="-55" dirty="0">
                <a:solidFill>
                  <a:srgbClr val="252525"/>
                </a:solidFill>
                <a:latin typeface="Calibri"/>
                <a:cs typeface="Calibri"/>
              </a:rPr>
              <a:t> </a:t>
            </a:r>
            <a:r>
              <a:rPr sz="2400" dirty="0">
                <a:solidFill>
                  <a:srgbClr val="252525"/>
                </a:solidFill>
                <a:latin typeface="Calibri"/>
                <a:cs typeface="Calibri"/>
              </a:rPr>
              <a:t>sorumlu</a:t>
            </a:r>
            <a:r>
              <a:rPr sz="2400" spc="-25" dirty="0">
                <a:solidFill>
                  <a:srgbClr val="252525"/>
                </a:solidFill>
                <a:latin typeface="Calibri"/>
                <a:cs typeface="Calibri"/>
              </a:rPr>
              <a:t> </a:t>
            </a:r>
            <a:r>
              <a:rPr sz="2400" dirty="0">
                <a:solidFill>
                  <a:srgbClr val="252525"/>
                </a:solidFill>
                <a:latin typeface="Calibri"/>
                <a:cs typeface="Calibri"/>
              </a:rPr>
              <a:t>olacağı,</a:t>
            </a:r>
            <a:r>
              <a:rPr sz="2400" spc="-35" dirty="0">
                <a:solidFill>
                  <a:srgbClr val="252525"/>
                </a:solidFill>
                <a:latin typeface="Calibri"/>
                <a:cs typeface="Calibri"/>
              </a:rPr>
              <a:t> </a:t>
            </a:r>
            <a:r>
              <a:rPr sz="2400" spc="-10" dirty="0">
                <a:solidFill>
                  <a:srgbClr val="252525"/>
                </a:solidFill>
                <a:latin typeface="Calibri"/>
                <a:cs typeface="Calibri"/>
              </a:rPr>
              <a:t>nasıl</a:t>
            </a:r>
            <a:endParaRPr sz="2400">
              <a:latin typeface="Calibri"/>
              <a:cs typeface="Calibri"/>
            </a:endParaRPr>
          </a:p>
          <a:p>
            <a:pPr marL="354965">
              <a:lnSpc>
                <a:spcPct val="100000"/>
              </a:lnSpc>
            </a:pPr>
            <a:r>
              <a:rPr sz="2400" spc="-10" dirty="0">
                <a:solidFill>
                  <a:srgbClr val="252525"/>
                </a:solidFill>
                <a:latin typeface="Calibri"/>
                <a:cs typeface="Calibri"/>
              </a:rPr>
              <a:t>takvimlendirileceği</a:t>
            </a:r>
            <a:r>
              <a:rPr sz="2400" spc="-35" dirty="0">
                <a:solidFill>
                  <a:srgbClr val="252525"/>
                </a:solidFill>
                <a:latin typeface="Calibri"/>
                <a:cs typeface="Calibri"/>
              </a:rPr>
              <a:t> </a:t>
            </a:r>
            <a:r>
              <a:rPr sz="2400" spc="-10" dirty="0">
                <a:solidFill>
                  <a:srgbClr val="252525"/>
                </a:solidFill>
                <a:latin typeface="Calibri"/>
                <a:cs typeface="Calibri"/>
              </a:rPr>
              <a:t>belirtilmelidir.</a:t>
            </a:r>
            <a:endParaRPr sz="2400">
              <a:latin typeface="Calibri"/>
              <a:cs typeface="Calibri"/>
            </a:endParaRPr>
          </a:p>
          <a:p>
            <a:pPr marL="354965" marR="1452245" indent="-342900">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Gerekli</a:t>
            </a:r>
            <a:r>
              <a:rPr sz="2400" spc="-65" dirty="0">
                <a:solidFill>
                  <a:srgbClr val="252525"/>
                </a:solidFill>
                <a:latin typeface="Calibri"/>
                <a:cs typeface="Calibri"/>
              </a:rPr>
              <a:t> </a:t>
            </a:r>
            <a:r>
              <a:rPr sz="2400" dirty="0">
                <a:solidFill>
                  <a:srgbClr val="252525"/>
                </a:solidFill>
                <a:latin typeface="Calibri"/>
                <a:cs typeface="Calibri"/>
              </a:rPr>
              <a:t>raporlamalar</a:t>
            </a:r>
            <a:r>
              <a:rPr sz="2400" spc="-75" dirty="0">
                <a:solidFill>
                  <a:srgbClr val="252525"/>
                </a:solidFill>
                <a:latin typeface="Calibri"/>
                <a:cs typeface="Calibri"/>
              </a:rPr>
              <a:t> </a:t>
            </a:r>
            <a:r>
              <a:rPr sz="2400" dirty="0">
                <a:solidFill>
                  <a:srgbClr val="252525"/>
                </a:solidFill>
                <a:latin typeface="Calibri"/>
                <a:cs typeface="Calibri"/>
              </a:rPr>
              <a:t>ve</a:t>
            </a:r>
            <a:r>
              <a:rPr sz="2400" spc="-50" dirty="0">
                <a:solidFill>
                  <a:srgbClr val="252525"/>
                </a:solidFill>
                <a:latin typeface="Calibri"/>
                <a:cs typeface="Calibri"/>
              </a:rPr>
              <a:t> </a:t>
            </a:r>
            <a:r>
              <a:rPr sz="2400" dirty="0">
                <a:solidFill>
                  <a:srgbClr val="252525"/>
                </a:solidFill>
                <a:latin typeface="Calibri"/>
                <a:cs typeface="Calibri"/>
              </a:rPr>
              <a:t>risk</a:t>
            </a:r>
            <a:r>
              <a:rPr sz="2400" spc="-55" dirty="0">
                <a:solidFill>
                  <a:srgbClr val="252525"/>
                </a:solidFill>
                <a:latin typeface="Calibri"/>
                <a:cs typeface="Calibri"/>
              </a:rPr>
              <a:t> </a:t>
            </a:r>
            <a:r>
              <a:rPr sz="2400" spc="-10" dirty="0">
                <a:solidFill>
                  <a:srgbClr val="252525"/>
                </a:solidFill>
                <a:latin typeface="Calibri"/>
                <a:cs typeface="Calibri"/>
              </a:rPr>
              <a:t>analizlerinden bahsedilmelidir.</a:t>
            </a:r>
            <a:endParaRPr sz="2400">
              <a:latin typeface="Calibri"/>
              <a:cs typeface="Calibri"/>
            </a:endParaRPr>
          </a:p>
          <a:p>
            <a:pPr marL="354965" marR="42545" indent="-342900">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Dış</a:t>
            </a:r>
            <a:r>
              <a:rPr sz="2400" spc="-65" dirty="0">
                <a:solidFill>
                  <a:srgbClr val="252525"/>
                </a:solidFill>
                <a:latin typeface="Calibri"/>
                <a:cs typeface="Calibri"/>
              </a:rPr>
              <a:t> </a:t>
            </a:r>
            <a:r>
              <a:rPr sz="2400" dirty="0">
                <a:solidFill>
                  <a:srgbClr val="252525"/>
                </a:solidFill>
                <a:latin typeface="Calibri"/>
                <a:cs typeface="Calibri"/>
              </a:rPr>
              <a:t>denetim</a:t>
            </a:r>
            <a:r>
              <a:rPr sz="2400" spc="-70" dirty="0">
                <a:solidFill>
                  <a:srgbClr val="252525"/>
                </a:solidFill>
                <a:latin typeface="Calibri"/>
                <a:cs typeface="Calibri"/>
              </a:rPr>
              <a:t> </a:t>
            </a:r>
            <a:r>
              <a:rPr sz="2400" dirty="0">
                <a:solidFill>
                  <a:srgbClr val="252525"/>
                </a:solidFill>
                <a:latin typeface="Calibri"/>
                <a:cs typeface="Calibri"/>
              </a:rPr>
              <a:t>hususu:</a:t>
            </a:r>
            <a:r>
              <a:rPr sz="2400" spc="-60" dirty="0">
                <a:solidFill>
                  <a:srgbClr val="252525"/>
                </a:solidFill>
                <a:latin typeface="Calibri"/>
                <a:cs typeface="Calibri"/>
              </a:rPr>
              <a:t> </a:t>
            </a:r>
            <a:r>
              <a:rPr sz="2400" spc="-20" dirty="0">
                <a:solidFill>
                  <a:srgbClr val="252525"/>
                </a:solidFill>
                <a:latin typeface="Calibri"/>
                <a:cs typeface="Calibri"/>
              </a:rPr>
              <a:t>Yasal</a:t>
            </a:r>
            <a:r>
              <a:rPr sz="2400" spc="-65" dirty="0">
                <a:solidFill>
                  <a:srgbClr val="252525"/>
                </a:solidFill>
                <a:latin typeface="Calibri"/>
                <a:cs typeface="Calibri"/>
              </a:rPr>
              <a:t> </a:t>
            </a:r>
            <a:r>
              <a:rPr sz="2400" dirty="0">
                <a:solidFill>
                  <a:srgbClr val="252525"/>
                </a:solidFill>
                <a:latin typeface="Calibri"/>
                <a:cs typeface="Calibri"/>
              </a:rPr>
              <a:t>denetim</a:t>
            </a:r>
            <a:r>
              <a:rPr sz="2400" spc="-65" dirty="0">
                <a:solidFill>
                  <a:srgbClr val="252525"/>
                </a:solidFill>
                <a:latin typeface="Calibri"/>
                <a:cs typeface="Calibri"/>
              </a:rPr>
              <a:t> </a:t>
            </a:r>
            <a:r>
              <a:rPr sz="2400" spc="-10" dirty="0">
                <a:solidFill>
                  <a:srgbClr val="252525"/>
                </a:solidFill>
                <a:latin typeface="Calibri"/>
                <a:cs typeface="Calibri"/>
              </a:rPr>
              <a:t>konusunda</a:t>
            </a:r>
            <a:r>
              <a:rPr sz="2400" spc="-55" dirty="0">
                <a:solidFill>
                  <a:srgbClr val="252525"/>
                </a:solidFill>
                <a:latin typeface="Calibri"/>
                <a:cs typeface="Calibri"/>
              </a:rPr>
              <a:t> </a:t>
            </a:r>
            <a:r>
              <a:rPr sz="2400" spc="-10" dirty="0">
                <a:solidFill>
                  <a:srgbClr val="252525"/>
                </a:solidFill>
                <a:latin typeface="Calibri"/>
                <a:cs typeface="Calibri"/>
              </a:rPr>
              <a:t>ulusal </a:t>
            </a:r>
            <a:r>
              <a:rPr sz="2400" dirty="0">
                <a:solidFill>
                  <a:srgbClr val="252525"/>
                </a:solidFill>
                <a:latin typeface="Calibri"/>
                <a:cs typeface="Calibri"/>
              </a:rPr>
              <a:t>veya</a:t>
            </a:r>
            <a:r>
              <a:rPr sz="2400" spc="-75" dirty="0">
                <a:solidFill>
                  <a:srgbClr val="252525"/>
                </a:solidFill>
                <a:latin typeface="Calibri"/>
                <a:cs typeface="Calibri"/>
              </a:rPr>
              <a:t> </a:t>
            </a:r>
            <a:r>
              <a:rPr sz="2400" spc="-10" dirty="0">
                <a:solidFill>
                  <a:srgbClr val="252525"/>
                </a:solidFill>
                <a:latin typeface="Calibri"/>
                <a:cs typeface="Calibri"/>
              </a:rPr>
              <a:t>uluslararası</a:t>
            </a:r>
            <a:r>
              <a:rPr sz="2400" spc="-80" dirty="0">
                <a:solidFill>
                  <a:srgbClr val="252525"/>
                </a:solidFill>
                <a:latin typeface="Calibri"/>
                <a:cs typeface="Calibri"/>
              </a:rPr>
              <a:t> </a:t>
            </a:r>
            <a:r>
              <a:rPr sz="2400" dirty="0">
                <a:solidFill>
                  <a:srgbClr val="252525"/>
                </a:solidFill>
                <a:latin typeface="Calibri"/>
                <a:cs typeface="Calibri"/>
              </a:rPr>
              <a:t>kabul</a:t>
            </a:r>
            <a:r>
              <a:rPr sz="2400" spc="-80" dirty="0">
                <a:solidFill>
                  <a:srgbClr val="252525"/>
                </a:solidFill>
                <a:latin typeface="Calibri"/>
                <a:cs typeface="Calibri"/>
              </a:rPr>
              <a:t> </a:t>
            </a:r>
            <a:r>
              <a:rPr sz="2400" dirty="0">
                <a:solidFill>
                  <a:srgbClr val="252525"/>
                </a:solidFill>
                <a:latin typeface="Calibri"/>
                <a:cs typeface="Calibri"/>
              </a:rPr>
              <a:t>görmüş</a:t>
            </a:r>
            <a:r>
              <a:rPr sz="2400" spc="-90" dirty="0">
                <a:solidFill>
                  <a:srgbClr val="252525"/>
                </a:solidFill>
                <a:latin typeface="Calibri"/>
                <a:cs typeface="Calibri"/>
              </a:rPr>
              <a:t> </a:t>
            </a:r>
            <a:r>
              <a:rPr sz="2400" dirty="0">
                <a:solidFill>
                  <a:srgbClr val="252525"/>
                </a:solidFill>
                <a:latin typeface="Calibri"/>
                <a:cs typeface="Calibri"/>
              </a:rPr>
              <a:t>bir</a:t>
            </a:r>
            <a:r>
              <a:rPr sz="2400" spc="-70" dirty="0">
                <a:solidFill>
                  <a:srgbClr val="252525"/>
                </a:solidFill>
                <a:latin typeface="Calibri"/>
                <a:cs typeface="Calibri"/>
              </a:rPr>
              <a:t> </a:t>
            </a:r>
            <a:r>
              <a:rPr sz="2400" dirty="0">
                <a:solidFill>
                  <a:srgbClr val="252525"/>
                </a:solidFill>
                <a:latin typeface="Calibri"/>
                <a:cs typeface="Calibri"/>
              </a:rPr>
              <a:t>denetim</a:t>
            </a:r>
            <a:r>
              <a:rPr sz="2400" spc="-80" dirty="0">
                <a:solidFill>
                  <a:srgbClr val="252525"/>
                </a:solidFill>
                <a:latin typeface="Calibri"/>
                <a:cs typeface="Calibri"/>
              </a:rPr>
              <a:t> </a:t>
            </a:r>
            <a:r>
              <a:rPr sz="2400" spc="-10" dirty="0">
                <a:solidFill>
                  <a:srgbClr val="252525"/>
                </a:solidFill>
                <a:latin typeface="Calibri"/>
                <a:cs typeface="Calibri"/>
              </a:rPr>
              <a:t>kurumuna </a:t>
            </a:r>
            <a:r>
              <a:rPr sz="2400" dirty="0">
                <a:solidFill>
                  <a:srgbClr val="252525"/>
                </a:solidFill>
                <a:latin typeface="Calibri"/>
                <a:cs typeface="Calibri"/>
              </a:rPr>
              <a:t>(YMM/SMMM</a:t>
            </a:r>
            <a:r>
              <a:rPr sz="2400" spc="-50" dirty="0">
                <a:solidFill>
                  <a:srgbClr val="252525"/>
                </a:solidFill>
                <a:latin typeface="Calibri"/>
                <a:cs typeface="Calibri"/>
              </a:rPr>
              <a:t> </a:t>
            </a:r>
            <a:r>
              <a:rPr sz="2400" dirty="0">
                <a:solidFill>
                  <a:srgbClr val="252525"/>
                </a:solidFill>
                <a:latin typeface="Calibri"/>
                <a:cs typeface="Calibri"/>
              </a:rPr>
              <a:t>Odası</a:t>
            </a:r>
            <a:r>
              <a:rPr sz="2400" spc="-50" dirty="0">
                <a:solidFill>
                  <a:srgbClr val="252525"/>
                </a:solidFill>
                <a:latin typeface="Calibri"/>
                <a:cs typeface="Calibri"/>
              </a:rPr>
              <a:t> </a:t>
            </a:r>
            <a:r>
              <a:rPr sz="2400" dirty="0">
                <a:solidFill>
                  <a:srgbClr val="252525"/>
                </a:solidFill>
                <a:latin typeface="Calibri"/>
                <a:cs typeface="Calibri"/>
              </a:rPr>
              <a:t>veya</a:t>
            </a:r>
            <a:r>
              <a:rPr sz="2400" spc="-35" dirty="0">
                <a:solidFill>
                  <a:srgbClr val="252525"/>
                </a:solidFill>
                <a:latin typeface="Calibri"/>
                <a:cs typeface="Calibri"/>
              </a:rPr>
              <a:t> </a:t>
            </a:r>
            <a:r>
              <a:rPr sz="2400" dirty="0">
                <a:solidFill>
                  <a:srgbClr val="FF0000"/>
                </a:solidFill>
                <a:latin typeface="Calibri"/>
                <a:cs typeface="Calibri"/>
              </a:rPr>
              <a:t>SPK</a:t>
            </a:r>
            <a:r>
              <a:rPr sz="2400" spc="-45" dirty="0">
                <a:solidFill>
                  <a:srgbClr val="FF0000"/>
                </a:solidFill>
                <a:latin typeface="Calibri"/>
                <a:cs typeface="Calibri"/>
              </a:rPr>
              <a:t> </a:t>
            </a:r>
            <a:r>
              <a:rPr sz="2400" dirty="0">
                <a:solidFill>
                  <a:srgbClr val="FF0000"/>
                </a:solidFill>
                <a:latin typeface="Calibri"/>
                <a:cs typeface="Calibri"/>
              </a:rPr>
              <a:t>onaylanmış</a:t>
            </a:r>
            <a:r>
              <a:rPr sz="2400" spc="-55" dirty="0">
                <a:solidFill>
                  <a:srgbClr val="FF0000"/>
                </a:solidFill>
                <a:latin typeface="Calibri"/>
                <a:cs typeface="Calibri"/>
              </a:rPr>
              <a:t> </a:t>
            </a:r>
            <a:r>
              <a:rPr sz="2400" spc="-10" dirty="0">
                <a:solidFill>
                  <a:srgbClr val="FF0000"/>
                </a:solidFill>
                <a:latin typeface="Calibri"/>
                <a:cs typeface="Calibri"/>
              </a:rPr>
              <a:t>Bağımsız</a:t>
            </a:r>
            <a:endParaRPr sz="2400">
              <a:latin typeface="Calibri"/>
              <a:cs typeface="Calibri"/>
            </a:endParaRPr>
          </a:p>
          <a:p>
            <a:pPr marL="354965" marR="65405">
              <a:lnSpc>
                <a:spcPct val="100000"/>
              </a:lnSpc>
              <a:spcBef>
                <a:spcPts val="5"/>
              </a:spcBef>
            </a:pPr>
            <a:r>
              <a:rPr sz="2400" dirty="0">
                <a:solidFill>
                  <a:srgbClr val="FF0000"/>
                </a:solidFill>
                <a:latin typeface="Calibri"/>
                <a:cs typeface="Calibri"/>
              </a:rPr>
              <a:t>Denetim</a:t>
            </a:r>
            <a:r>
              <a:rPr sz="2400" spc="-90" dirty="0">
                <a:solidFill>
                  <a:srgbClr val="FF0000"/>
                </a:solidFill>
                <a:latin typeface="Calibri"/>
                <a:cs typeface="Calibri"/>
              </a:rPr>
              <a:t> </a:t>
            </a:r>
            <a:r>
              <a:rPr sz="2400" dirty="0">
                <a:solidFill>
                  <a:srgbClr val="FF0000"/>
                </a:solidFill>
                <a:latin typeface="Calibri"/>
                <a:cs typeface="Calibri"/>
              </a:rPr>
              <a:t>Şirketi)</a:t>
            </a:r>
            <a:r>
              <a:rPr sz="2400" spc="-114" dirty="0">
                <a:solidFill>
                  <a:srgbClr val="FF0000"/>
                </a:solidFill>
                <a:latin typeface="Calibri"/>
                <a:cs typeface="Calibri"/>
              </a:rPr>
              <a:t> </a:t>
            </a:r>
            <a:r>
              <a:rPr sz="2400" dirty="0">
                <a:solidFill>
                  <a:srgbClr val="FF0000"/>
                </a:solidFill>
                <a:latin typeface="Calibri"/>
                <a:cs typeface="Calibri"/>
              </a:rPr>
              <a:t>mensup</a:t>
            </a:r>
            <a:r>
              <a:rPr sz="2400" spc="-75" dirty="0">
                <a:solidFill>
                  <a:srgbClr val="FF0000"/>
                </a:solidFill>
                <a:latin typeface="Calibri"/>
                <a:cs typeface="Calibri"/>
              </a:rPr>
              <a:t> </a:t>
            </a:r>
            <a:r>
              <a:rPr sz="2400" dirty="0">
                <a:solidFill>
                  <a:srgbClr val="FF0000"/>
                </a:solidFill>
                <a:latin typeface="Calibri"/>
                <a:cs typeface="Calibri"/>
              </a:rPr>
              <a:t>onaylı</a:t>
            </a:r>
            <a:r>
              <a:rPr sz="2400" spc="-85" dirty="0">
                <a:solidFill>
                  <a:srgbClr val="FF0000"/>
                </a:solidFill>
                <a:latin typeface="Calibri"/>
                <a:cs typeface="Calibri"/>
              </a:rPr>
              <a:t> </a:t>
            </a:r>
            <a:r>
              <a:rPr sz="2400" dirty="0">
                <a:solidFill>
                  <a:srgbClr val="FF0000"/>
                </a:solidFill>
                <a:latin typeface="Calibri"/>
                <a:cs typeface="Calibri"/>
              </a:rPr>
              <a:t>bir</a:t>
            </a:r>
            <a:r>
              <a:rPr sz="2400" spc="-75" dirty="0">
                <a:solidFill>
                  <a:srgbClr val="FF0000"/>
                </a:solidFill>
                <a:latin typeface="Calibri"/>
                <a:cs typeface="Calibri"/>
              </a:rPr>
              <a:t> </a:t>
            </a:r>
            <a:r>
              <a:rPr sz="2400" dirty="0">
                <a:solidFill>
                  <a:srgbClr val="FF0000"/>
                </a:solidFill>
                <a:latin typeface="Calibri"/>
                <a:cs typeface="Calibri"/>
              </a:rPr>
              <a:t>denetçi</a:t>
            </a:r>
            <a:r>
              <a:rPr sz="2400" spc="-80" dirty="0">
                <a:solidFill>
                  <a:srgbClr val="FF0000"/>
                </a:solidFill>
                <a:latin typeface="Calibri"/>
                <a:cs typeface="Calibri"/>
              </a:rPr>
              <a:t> </a:t>
            </a:r>
            <a:r>
              <a:rPr sz="2400" spc="-10" dirty="0">
                <a:solidFill>
                  <a:srgbClr val="252525"/>
                </a:solidFill>
                <a:latin typeface="Calibri"/>
                <a:cs typeface="Calibri"/>
              </a:rPr>
              <a:t>tarafından </a:t>
            </a:r>
            <a:r>
              <a:rPr sz="2400" dirty="0">
                <a:solidFill>
                  <a:srgbClr val="252525"/>
                </a:solidFill>
                <a:latin typeface="Calibri"/>
                <a:cs typeface="Calibri"/>
              </a:rPr>
              <a:t>dış</a:t>
            </a:r>
            <a:r>
              <a:rPr sz="2400" spc="-45" dirty="0">
                <a:solidFill>
                  <a:srgbClr val="252525"/>
                </a:solidFill>
                <a:latin typeface="Calibri"/>
                <a:cs typeface="Calibri"/>
              </a:rPr>
              <a:t> </a:t>
            </a:r>
            <a:r>
              <a:rPr sz="2400" dirty="0">
                <a:solidFill>
                  <a:srgbClr val="252525"/>
                </a:solidFill>
                <a:latin typeface="Calibri"/>
                <a:cs typeface="Calibri"/>
              </a:rPr>
              <a:t>denetim</a:t>
            </a:r>
            <a:r>
              <a:rPr sz="2400" spc="-55" dirty="0">
                <a:solidFill>
                  <a:srgbClr val="252525"/>
                </a:solidFill>
                <a:latin typeface="Calibri"/>
                <a:cs typeface="Calibri"/>
              </a:rPr>
              <a:t> </a:t>
            </a:r>
            <a:r>
              <a:rPr sz="2400" spc="-10" dirty="0">
                <a:solidFill>
                  <a:srgbClr val="252525"/>
                </a:solidFill>
                <a:latin typeface="Calibri"/>
                <a:cs typeface="Calibri"/>
              </a:rPr>
              <a:t>yapılmalı.</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4572000" y="6515100"/>
              <a:ext cx="3632200" cy="152400"/>
            </a:xfrm>
            <a:custGeom>
              <a:avLst/>
              <a:gdLst/>
              <a:ahLst/>
              <a:cxnLst/>
              <a:rect l="l" t="t" r="r" b="b"/>
              <a:pathLst>
                <a:path w="3632200" h="152400">
                  <a:moveTo>
                    <a:pt x="0" y="152400"/>
                  </a:moveTo>
                  <a:lnTo>
                    <a:pt x="3632200" y="152400"/>
                  </a:lnTo>
                  <a:lnTo>
                    <a:pt x="3632200"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397000" cy="152400"/>
            </a:xfrm>
            <a:custGeom>
              <a:avLst/>
              <a:gdLst/>
              <a:ahLst/>
              <a:cxnLst/>
              <a:rect l="l" t="t" r="r" b="b"/>
              <a:pathLst>
                <a:path w="1397000" h="152400">
                  <a:moveTo>
                    <a:pt x="1397000" y="0"/>
                  </a:moveTo>
                  <a:lnTo>
                    <a:pt x="0" y="0"/>
                  </a:lnTo>
                  <a:lnTo>
                    <a:pt x="0" y="152400"/>
                  </a:lnTo>
                  <a:lnTo>
                    <a:pt x="1397000" y="152400"/>
                  </a:lnTo>
                  <a:lnTo>
                    <a:pt x="1397000"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734807" y="1340738"/>
            <a:ext cx="1409192" cy="1879422"/>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YÖNTEM</a:t>
            </a:r>
          </a:p>
        </p:txBody>
      </p:sp>
      <p:sp>
        <p:nvSpPr>
          <p:cNvPr id="4" name="object 4"/>
          <p:cNvSpPr txBox="1"/>
          <p:nvPr/>
        </p:nvSpPr>
        <p:spPr>
          <a:xfrm>
            <a:off x="762406" y="1525651"/>
            <a:ext cx="7226934" cy="325755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04040"/>
                </a:solidFill>
                <a:latin typeface="Calibri"/>
                <a:cs typeface="Calibri"/>
              </a:rPr>
              <a:t>Çeşitli</a:t>
            </a:r>
            <a:r>
              <a:rPr sz="2400" b="1" spc="-60" dirty="0">
                <a:solidFill>
                  <a:srgbClr val="404040"/>
                </a:solidFill>
                <a:latin typeface="Calibri"/>
                <a:cs typeface="Calibri"/>
              </a:rPr>
              <a:t> </a:t>
            </a:r>
            <a:r>
              <a:rPr sz="2400" b="1" dirty="0">
                <a:solidFill>
                  <a:srgbClr val="404040"/>
                </a:solidFill>
                <a:latin typeface="Calibri"/>
                <a:cs typeface="Calibri"/>
              </a:rPr>
              <a:t>aktörlerin</a:t>
            </a:r>
            <a:r>
              <a:rPr sz="2400" b="1" spc="-55" dirty="0">
                <a:solidFill>
                  <a:srgbClr val="404040"/>
                </a:solidFill>
                <a:latin typeface="Calibri"/>
                <a:cs typeface="Calibri"/>
              </a:rPr>
              <a:t> </a:t>
            </a:r>
            <a:r>
              <a:rPr sz="2400" b="1" dirty="0">
                <a:solidFill>
                  <a:srgbClr val="404040"/>
                </a:solidFill>
                <a:latin typeface="Calibri"/>
                <a:cs typeface="Calibri"/>
              </a:rPr>
              <a:t>projedeki</a:t>
            </a:r>
            <a:r>
              <a:rPr sz="2400" b="1" spc="-70" dirty="0">
                <a:solidFill>
                  <a:srgbClr val="404040"/>
                </a:solidFill>
                <a:latin typeface="Calibri"/>
                <a:cs typeface="Calibri"/>
              </a:rPr>
              <a:t> </a:t>
            </a:r>
            <a:r>
              <a:rPr sz="2400" b="1" dirty="0">
                <a:solidFill>
                  <a:srgbClr val="404040"/>
                </a:solidFill>
                <a:latin typeface="Calibri"/>
                <a:cs typeface="Calibri"/>
              </a:rPr>
              <a:t>rollerinin</a:t>
            </a:r>
            <a:r>
              <a:rPr sz="2400" b="1" spc="-95" dirty="0">
                <a:solidFill>
                  <a:srgbClr val="404040"/>
                </a:solidFill>
                <a:latin typeface="Calibri"/>
                <a:cs typeface="Calibri"/>
              </a:rPr>
              <a:t> </a:t>
            </a:r>
            <a:r>
              <a:rPr sz="2400" b="1" dirty="0">
                <a:solidFill>
                  <a:srgbClr val="404040"/>
                </a:solidFill>
                <a:latin typeface="Calibri"/>
                <a:cs typeface="Calibri"/>
              </a:rPr>
              <a:t>ve</a:t>
            </a:r>
            <a:r>
              <a:rPr sz="2400" b="1" spc="-60" dirty="0">
                <a:solidFill>
                  <a:srgbClr val="404040"/>
                </a:solidFill>
                <a:latin typeface="Calibri"/>
                <a:cs typeface="Calibri"/>
              </a:rPr>
              <a:t> </a:t>
            </a:r>
            <a:r>
              <a:rPr sz="2400" b="1" spc="-10" dirty="0">
                <a:solidFill>
                  <a:srgbClr val="404040"/>
                </a:solidFill>
                <a:latin typeface="Calibri"/>
                <a:cs typeface="Calibri"/>
              </a:rPr>
              <a:t>katılımlarının</a:t>
            </a:r>
            <a:endParaRPr sz="2400">
              <a:latin typeface="Calibri"/>
              <a:cs typeface="Calibri"/>
            </a:endParaRPr>
          </a:p>
          <a:p>
            <a:pPr marL="12700">
              <a:lnSpc>
                <a:spcPct val="100000"/>
              </a:lnSpc>
            </a:pPr>
            <a:r>
              <a:rPr sz="2400" b="1" dirty="0">
                <a:solidFill>
                  <a:srgbClr val="404040"/>
                </a:solidFill>
                <a:latin typeface="Calibri"/>
                <a:cs typeface="Calibri"/>
              </a:rPr>
              <a:t>tanımlanması</a:t>
            </a:r>
            <a:r>
              <a:rPr sz="2400" b="1" spc="-45" dirty="0">
                <a:solidFill>
                  <a:srgbClr val="404040"/>
                </a:solidFill>
                <a:latin typeface="Calibri"/>
                <a:cs typeface="Calibri"/>
              </a:rPr>
              <a:t> </a:t>
            </a:r>
            <a:r>
              <a:rPr sz="2400" b="1" dirty="0">
                <a:solidFill>
                  <a:srgbClr val="404040"/>
                </a:solidFill>
                <a:latin typeface="Calibri"/>
                <a:cs typeface="Calibri"/>
              </a:rPr>
              <a:t>ve</a:t>
            </a:r>
            <a:r>
              <a:rPr sz="2400" b="1" spc="-50" dirty="0">
                <a:solidFill>
                  <a:srgbClr val="404040"/>
                </a:solidFill>
                <a:latin typeface="Calibri"/>
                <a:cs typeface="Calibri"/>
              </a:rPr>
              <a:t> </a:t>
            </a:r>
            <a:r>
              <a:rPr sz="2400" b="1" dirty="0">
                <a:solidFill>
                  <a:srgbClr val="404040"/>
                </a:solidFill>
                <a:latin typeface="Calibri"/>
                <a:cs typeface="Calibri"/>
              </a:rPr>
              <a:t>bu</a:t>
            </a:r>
            <a:r>
              <a:rPr sz="2400" b="1" spc="-60" dirty="0">
                <a:solidFill>
                  <a:srgbClr val="404040"/>
                </a:solidFill>
                <a:latin typeface="Calibri"/>
                <a:cs typeface="Calibri"/>
              </a:rPr>
              <a:t> </a:t>
            </a:r>
            <a:r>
              <a:rPr sz="2400" b="1" dirty="0">
                <a:solidFill>
                  <a:srgbClr val="404040"/>
                </a:solidFill>
                <a:latin typeface="Calibri"/>
                <a:cs typeface="Calibri"/>
              </a:rPr>
              <a:t>rollerin</a:t>
            </a:r>
            <a:r>
              <a:rPr sz="2400" b="1" spc="-65" dirty="0">
                <a:solidFill>
                  <a:srgbClr val="404040"/>
                </a:solidFill>
                <a:latin typeface="Calibri"/>
                <a:cs typeface="Calibri"/>
              </a:rPr>
              <a:t> </a:t>
            </a:r>
            <a:r>
              <a:rPr sz="2400" b="1" dirty="0">
                <a:solidFill>
                  <a:srgbClr val="404040"/>
                </a:solidFill>
                <a:latin typeface="Calibri"/>
                <a:cs typeface="Calibri"/>
              </a:rPr>
              <a:t>onlara</a:t>
            </a:r>
            <a:r>
              <a:rPr sz="2400" b="1" spc="-60" dirty="0">
                <a:solidFill>
                  <a:srgbClr val="404040"/>
                </a:solidFill>
                <a:latin typeface="Calibri"/>
                <a:cs typeface="Calibri"/>
              </a:rPr>
              <a:t> </a:t>
            </a:r>
            <a:r>
              <a:rPr sz="2400" b="1" dirty="0">
                <a:solidFill>
                  <a:srgbClr val="404040"/>
                </a:solidFill>
                <a:latin typeface="Calibri"/>
                <a:cs typeface="Calibri"/>
              </a:rPr>
              <a:t>verilmesinin</a:t>
            </a:r>
            <a:r>
              <a:rPr sz="2400" b="1" spc="-70" dirty="0">
                <a:solidFill>
                  <a:srgbClr val="404040"/>
                </a:solidFill>
                <a:latin typeface="Calibri"/>
                <a:cs typeface="Calibri"/>
              </a:rPr>
              <a:t> </a:t>
            </a:r>
            <a:r>
              <a:rPr sz="2400" b="1" spc="-10" dirty="0">
                <a:solidFill>
                  <a:srgbClr val="404040"/>
                </a:solidFill>
                <a:latin typeface="Calibri"/>
                <a:cs typeface="Calibri"/>
              </a:rPr>
              <a:t>sebepleri</a:t>
            </a:r>
            <a:endParaRPr sz="2400">
              <a:latin typeface="Calibri"/>
              <a:cs typeface="Calibri"/>
            </a:endParaRPr>
          </a:p>
          <a:p>
            <a:pPr marL="355600" marR="553720" indent="-342900">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Proje</a:t>
            </a:r>
            <a:r>
              <a:rPr sz="2400" spc="-50" dirty="0">
                <a:solidFill>
                  <a:srgbClr val="252525"/>
                </a:solidFill>
                <a:latin typeface="Calibri"/>
                <a:cs typeface="Calibri"/>
              </a:rPr>
              <a:t> </a:t>
            </a:r>
            <a:r>
              <a:rPr sz="2400" dirty="0">
                <a:solidFill>
                  <a:srgbClr val="252525"/>
                </a:solidFill>
                <a:latin typeface="Calibri"/>
                <a:cs typeface="Calibri"/>
              </a:rPr>
              <a:t>aktörleri:</a:t>
            </a:r>
            <a:r>
              <a:rPr sz="2400" spc="-80" dirty="0">
                <a:solidFill>
                  <a:srgbClr val="252525"/>
                </a:solidFill>
                <a:latin typeface="Calibri"/>
                <a:cs typeface="Calibri"/>
              </a:rPr>
              <a:t> </a:t>
            </a:r>
            <a:r>
              <a:rPr sz="2400" dirty="0">
                <a:solidFill>
                  <a:srgbClr val="252525"/>
                </a:solidFill>
                <a:latin typeface="Calibri"/>
                <a:cs typeface="Calibri"/>
              </a:rPr>
              <a:t>Başvuru</a:t>
            </a:r>
            <a:r>
              <a:rPr sz="2400" spc="-50" dirty="0">
                <a:solidFill>
                  <a:srgbClr val="252525"/>
                </a:solidFill>
                <a:latin typeface="Calibri"/>
                <a:cs typeface="Calibri"/>
              </a:rPr>
              <a:t> </a:t>
            </a:r>
            <a:r>
              <a:rPr sz="2400" dirty="0">
                <a:solidFill>
                  <a:srgbClr val="252525"/>
                </a:solidFill>
                <a:latin typeface="Calibri"/>
                <a:cs typeface="Calibri"/>
              </a:rPr>
              <a:t>Sahibi,</a:t>
            </a:r>
            <a:r>
              <a:rPr sz="2400" spc="-60" dirty="0">
                <a:solidFill>
                  <a:srgbClr val="252525"/>
                </a:solidFill>
                <a:latin typeface="Calibri"/>
                <a:cs typeface="Calibri"/>
              </a:rPr>
              <a:t> </a:t>
            </a:r>
            <a:r>
              <a:rPr sz="2400" spc="-25" dirty="0">
                <a:solidFill>
                  <a:srgbClr val="252525"/>
                </a:solidFill>
                <a:latin typeface="Calibri"/>
                <a:cs typeface="Calibri"/>
              </a:rPr>
              <a:t>Ortaklar,</a:t>
            </a:r>
            <a:r>
              <a:rPr sz="2400" spc="-75" dirty="0">
                <a:solidFill>
                  <a:srgbClr val="252525"/>
                </a:solidFill>
                <a:latin typeface="Calibri"/>
                <a:cs typeface="Calibri"/>
              </a:rPr>
              <a:t> </a:t>
            </a:r>
            <a:r>
              <a:rPr sz="2400" spc="-20" dirty="0">
                <a:solidFill>
                  <a:srgbClr val="252525"/>
                </a:solidFill>
                <a:latin typeface="Calibri"/>
                <a:cs typeface="Calibri"/>
              </a:rPr>
              <a:t>İştirakçiler, </a:t>
            </a:r>
            <a:r>
              <a:rPr sz="2400" dirty="0">
                <a:solidFill>
                  <a:srgbClr val="252525"/>
                </a:solidFill>
                <a:latin typeface="Calibri"/>
                <a:cs typeface="Calibri"/>
              </a:rPr>
              <a:t>Hedef</a:t>
            </a:r>
            <a:r>
              <a:rPr sz="2400" spc="-75" dirty="0">
                <a:solidFill>
                  <a:srgbClr val="252525"/>
                </a:solidFill>
                <a:latin typeface="Calibri"/>
                <a:cs typeface="Calibri"/>
              </a:rPr>
              <a:t> </a:t>
            </a:r>
            <a:r>
              <a:rPr sz="2400" dirty="0">
                <a:solidFill>
                  <a:srgbClr val="252525"/>
                </a:solidFill>
                <a:latin typeface="Calibri"/>
                <a:cs typeface="Calibri"/>
              </a:rPr>
              <a:t>Gruplar</a:t>
            </a:r>
            <a:r>
              <a:rPr sz="2400" spc="-80" dirty="0">
                <a:solidFill>
                  <a:srgbClr val="252525"/>
                </a:solidFill>
                <a:latin typeface="Calibri"/>
                <a:cs typeface="Calibri"/>
              </a:rPr>
              <a:t> </a:t>
            </a:r>
            <a:r>
              <a:rPr sz="2400" spc="-25" dirty="0">
                <a:solidFill>
                  <a:srgbClr val="252525"/>
                </a:solidFill>
                <a:latin typeface="Calibri"/>
                <a:cs typeface="Calibri"/>
              </a:rPr>
              <a:t>vb.</a:t>
            </a:r>
            <a:endParaRPr sz="2400">
              <a:latin typeface="Calibri"/>
              <a:cs typeface="Calibri"/>
            </a:endParaRPr>
          </a:p>
          <a:p>
            <a:pPr marL="354965" indent="-342265">
              <a:lnSpc>
                <a:spcPct val="100000"/>
              </a:lnSpc>
              <a:spcBef>
                <a:spcPts val="605"/>
              </a:spcBef>
              <a:buClr>
                <a:srgbClr val="C00000"/>
              </a:buClr>
              <a:buFont typeface="Arial"/>
              <a:buChar char="•"/>
              <a:tabLst>
                <a:tab pos="354965" algn="l"/>
              </a:tabLst>
            </a:pPr>
            <a:r>
              <a:rPr sz="2400" spc="-20" dirty="0">
                <a:solidFill>
                  <a:srgbClr val="252525"/>
                </a:solidFill>
                <a:latin typeface="Calibri"/>
                <a:cs typeface="Calibri"/>
              </a:rPr>
              <a:t>Paydaşlar</a:t>
            </a:r>
            <a:r>
              <a:rPr sz="2400" spc="-75" dirty="0">
                <a:solidFill>
                  <a:srgbClr val="252525"/>
                </a:solidFill>
                <a:latin typeface="Calibri"/>
                <a:cs typeface="Calibri"/>
              </a:rPr>
              <a:t> </a:t>
            </a:r>
            <a:r>
              <a:rPr sz="2400" dirty="0">
                <a:solidFill>
                  <a:srgbClr val="252525"/>
                </a:solidFill>
                <a:latin typeface="Calibri"/>
                <a:cs typeface="Calibri"/>
              </a:rPr>
              <a:t>projede</a:t>
            </a:r>
            <a:r>
              <a:rPr sz="2400" spc="-55" dirty="0">
                <a:solidFill>
                  <a:srgbClr val="252525"/>
                </a:solidFill>
                <a:latin typeface="Calibri"/>
                <a:cs typeface="Calibri"/>
              </a:rPr>
              <a:t> </a:t>
            </a:r>
            <a:r>
              <a:rPr sz="2400" dirty="0">
                <a:solidFill>
                  <a:srgbClr val="252525"/>
                </a:solidFill>
                <a:latin typeface="Calibri"/>
                <a:cs typeface="Calibri"/>
              </a:rPr>
              <a:t>hangi</a:t>
            </a:r>
            <a:r>
              <a:rPr sz="2400" spc="-75" dirty="0">
                <a:solidFill>
                  <a:srgbClr val="252525"/>
                </a:solidFill>
                <a:latin typeface="Calibri"/>
                <a:cs typeface="Calibri"/>
              </a:rPr>
              <a:t> </a:t>
            </a:r>
            <a:r>
              <a:rPr sz="2400" dirty="0">
                <a:solidFill>
                  <a:srgbClr val="252525"/>
                </a:solidFill>
                <a:latin typeface="Calibri"/>
                <a:cs typeface="Calibri"/>
              </a:rPr>
              <a:t>rolleri</a:t>
            </a:r>
            <a:r>
              <a:rPr sz="2400" spc="-75" dirty="0">
                <a:solidFill>
                  <a:srgbClr val="252525"/>
                </a:solidFill>
                <a:latin typeface="Calibri"/>
                <a:cs typeface="Calibri"/>
              </a:rPr>
              <a:t> </a:t>
            </a:r>
            <a:r>
              <a:rPr sz="2400" spc="-10" dirty="0">
                <a:solidFill>
                  <a:srgbClr val="252525"/>
                </a:solidFill>
                <a:latin typeface="Calibri"/>
                <a:cs typeface="Calibri"/>
              </a:rPr>
              <a:t>üstlenecekler?</a:t>
            </a:r>
            <a:endParaRPr sz="2400">
              <a:latin typeface="Calibri"/>
              <a:cs typeface="Calibri"/>
            </a:endParaRPr>
          </a:p>
          <a:p>
            <a:pPr marL="354965" indent="-342265">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Belirtilen</a:t>
            </a:r>
            <a:r>
              <a:rPr sz="2400" spc="-95" dirty="0">
                <a:solidFill>
                  <a:srgbClr val="252525"/>
                </a:solidFill>
                <a:latin typeface="Calibri"/>
                <a:cs typeface="Calibri"/>
              </a:rPr>
              <a:t> </a:t>
            </a:r>
            <a:r>
              <a:rPr sz="2400" dirty="0">
                <a:solidFill>
                  <a:srgbClr val="252525"/>
                </a:solidFill>
                <a:latin typeface="Calibri"/>
                <a:cs typeface="Calibri"/>
              </a:rPr>
              <a:t>rollere</a:t>
            </a:r>
            <a:r>
              <a:rPr sz="2400" spc="-70" dirty="0">
                <a:solidFill>
                  <a:srgbClr val="252525"/>
                </a:solidFill>
                <a:latin typeface="Calibri"/>
                <a:cs typeface="Calibri"/>
              </a:rPr>
              <a:t> </a:t>
            </a:r>
            <a:r>
              <a:rPr sz="2400" dirty="0">
                <a:solidFill>
                  <a:srgbClr val="252525"/>
                </a:solidFill>
                <a:latin typeface="Calibri"/>
                <a:cs typeface="Calibri"/>
              </a:rPr>
              <a:t>seçilme</a:t>
            </a:r>
            <a:r>
              <a:rPr sz="2400" spc="-85" dirty="0">
                <a:solidFill>
                  <a:srgbClr val="252525"/>
                </a:solidFill>
                <a:latin typeface="Calibri"/>
                <a:cs typeface="Calibri"/>
              </a:rPr>
              <a:t> </a:t>
            </a:r>
            <a:r>
              <a:rPr sz="2400" dirty="0">
                <a:solidFill>
                  <a:srgbClr val="252525"/>
                </a:solidFill>
                <a:latin typeface="Calibri"/>
                <a:cs typeface="Calibri"/>
              </a:rPr>
              <a:t>nedenleri</a:t>
            </a:r>
            <a:r>
              <a:rPr sz="2400" spc="-70" dirty="0">
                <a:solidFill>
                  <a:srgbClr val="252525"/>
                </a:solidFill>
                <a:latin typeface="Calibri"/>
                <a:cs typeface="Calibri"/>
              </a:rPr>
              <a:t> </a:t>
            </a:r>
            <a:r>
              <a:rPr sz="2400" spc="-10" dirty="0">
                <a:solidFill>
                  <a:srgbClr val="252525"/>
                </a:solidFill>
                <a:latin typeface="Calibri"/>
                <a:cs typeface="Calibri"/>
              </a:rPr>
              <a:t>nelerdir?</a:t>
            </a:r>
            <a:endParaRPr sz="2400">
              <a:latin typeface="Calibri"/>
              <a:cs typeface="Calibri"/>
            </a:endParaRPr>
          </a:p>
          <a:p>
            <a:pPr marL="355600" marR="1168400" indent="-342900">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Projede</a:t>
            </a:r>
            <a:r>
              <a:rPr sz="2400" spc="-65" dirty="0">
                <a:solidFill>
                  <a:srgbClr val="252525"/>
                </a:solidFill>
                <a:latin typeface="Calibri"/>
                <a:cs typeface="Calibri"/>
              </a:rPr>
              <a:t> </a:t>
            </a:r>
            <a:r>
              <a:rPr sz="2400" dirty="0">
                <a:solidFill>
                  <a:srgbClr val="252525"/>
                </a:solidFill>
                <a:latin typeface="Calibri"/>
                <a:cs typeface="Calibri"/>
              </a:rPr>
              <a:t>yer</a:t>
            </a:r>
            <a:r>
              <a:rPr sz="2400" spc="-75" dirty="0">
                <a:solidFill>
                  <a:srgbClr val="252525"/>
                </a:solidFill>
                <a:latin typeface="Calibri"/>
                <a:cs typeface="Calibri"/>
              </a:rPr>
              <a:t> </a:t>
            </a:r>
            <a:r>
              <a:rPr sz="2400" dirty="0">
                <a:solidFill>
                  <a:srgbClr val="252525"/>
                </a:solidFill>
                <a:latin typeface="Calibri"/>
                <a:cs typeface="Calibri"/>
              </a:rPr>
              <a:t>alan</a:t>
            </a:r>
            <a:r>
              <a:rPr sz="2400" spc="-80" dirty="0">
                <a:solidFill>
                  <a:srgbClr val="252525"/>
                </a:solidFill>
                <a:latin typeface="Calibri"/>
                <a:cs typeface="Calibri"/>
              </a:rPr>
              <a:t> </a:t>
            </a:r>
            <a:r>
              <a:rPr sz="2400" spc="-10" dirty="0">
                <a:solidFill>
                  <a:srgbClr val="252525"/>
                </a:solidFill>
                <a:latin typeface="Calibri"/>
                <a:cs typeface="Calibri"/>
              </a:rPr>
              <a:t>aktörlerin</a:t>
            </a:r>
            <a:r>
              <a:rPr sz="2400" spc="-80" dirty="0">
                <a:solidFill>
                  <a:srgbClr val="252525"/>
                </a:solidFill>
                <a:latin typeface="Calibri"/>
                <a:cs typeface="Calibri"/>
              </a:rPr>
              <a:t> </a:t>
            </a:r>
            <a:r>
              <a:rPr sz="2400" dirty="0">
                <a:solidFill>
                  <a:srgbClr val="252525"/>
                </a:solidFill>
                <a:latin typeface="Calibri"/>
                <a:cs typeface="Calibri"/>
              </a:rPr>
              <a:t>açıkça</a:t>
            </a:r>
            <a:r>
              <a:rPr sz="2400" spc="-85" dirty="0">
                <a:solidFill>
                  <a:srgbClr val="252525"/>
                </a:solidFill>
                <a:latin typeface="Calibri"/>
                <a:cs typeface="Calibri"/>
              </a:rPr>
              <a:t> </a:t>
            </a:r>
            <a:r>
              <a:rPr sz="2400" spc="-10" dirty="0">
                <a:solidFill>
                  <a:srgbClr val="252525"/>
                </a:solidFill>
                <a:latin typeface="Calibri"/>
                <a:cs typeface="Calibri"/>
              </a:rPr>
              <a:t>tanımlanmış </a:t>
            </a:r>
            <a:r>
              <a:rPr sz="2400" dirty="0">
                <a:solidFill>
                  <a:srgbClr val="252525"/>
                </a:solidFill>
                <a:latin typeface="Calibri"/>
                <a:cs typeface="Calibri"/>
              </a:rPr>
              <a:t>sorumlulukları</a:t>
            </a:r>
            <a:r>
              <a:rPr sz="2400" spc="-40" dirty="0">
                <a:solidFill>
                  <a:srgbClr val="252525"/>
                </a:solidFill>
                <a:latin typeface="Calibri"/>
                <a:cs typeface="Calibri"/>
              </a:rPr>
              <a:t> </a:t>
            </a:r>
            <a:r>
              <a:rPr sz="2400" spc="-10" dirty="0">
                <a:solidFill>
                  <a:srgbClr val="252525"/>
                </a:solidFill>
                <a:latin typeface="Calibri"/>
                <a:cs typeface="Calibri"/>
              </a:rPr>
              <a:t>neler?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734807" y="1196721"/>
            <a:ext cx="1409192" cy="1879422"/>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70237" y="6510337"/>
            <a:ext cx="5038725" cy="161925"/>
            <a:chOff x="3170237" y="6510337"/>
            <a:chExt cx="5038725" cy="161925"/>
          </a:xfrm>
        </p:grpSpPr>
        <p:sp>
          <p:nvSpPr>
            <p:cNvPr id="3" name="object 3"/>
            <p:cNvSpPr/>
            <p:nvPr/>
          </p:nvSpPr>
          <p:spPr>
            <a:xfrm>
              <a:off x="3354616" y="6515100"/>
              <a:ext cx="4850130" cy="152400"/>
            </a:xfrm>
            <a:custGeom>
              <a:avLst/>
              <a:gdLst/>
              <a:ahLst/>
              <a:cxnLst/>
              <a:rect l="l" t="t" r="r" b="b"/>
              <a:pathLst>
                <a:path w="4850130" h="152400">
                  <a:moveTo>
                    <a:pt x="0" y="152400"/>
                  </a:moveTo>
                  <a:lnTo>
                    <a:pt x="4849583" y="152400"/>
                  </a:lnTo>
                  <a:lnTo>
                    <a:pt x="4849583" y="0"/>
                  </a:lnTo>
                  <a:lnTo>
                    <a:pt x="0" y="0"/>
                  </a:lnTo>
                  <a:lnTo>
                    <a:pt x="0" y="152400"/>
                  </a:lnTo>
                  <a:close/>
                </a:path>
              </a:pathLst>
            </a:custGeom>
            <a:solidFill>
              <a:srgbClr val="FFFFFF"/>
            </a:solidFill>
          </p:spPr>
          <p:txBody>
            <a:bodyPr wrap="square" lIns="0" tIns="0" rIns="0" bIns="0" rtlCol="0"/>
            <a:lstStyle/>
            <a:p>
              <a:endParaRPr/>
            </a:p>
          </p:txBody>
        </p:sp>
        <p:sp>
          <p:nvSpPr>
            <p:cNvPr id="4" name="object 4"/>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5" name="object 5"/>
            <p:cNvSpPr/>
            <p:nvPr/>
          </p:nvSpPr>
          <p:spPr>
            <a:xfrm>
              <a:off x="3175000" y="6515100"/>
              <a:ext cx="179705" cy="152400"/>
            </a:xfrm>
            <a:custGeom>
              <a:avLst/>
              <a:gdLst/>
              <a:ahLst/>
              <a:cxnLst/>
              <a:rect l="l" t="t" r="r" b="b"/>
              <a:pathLst>
                <a:path w="179704" h="152400">
                  <a:moveTo>
                    <a:pt x="179616" y="0"/>
                  </a:moveTo>
                  <a:lnTo>
                    <a:pt x="0" y="0"/>
                  </a:lnTo>
                  <a:lnTo>
                    <a:pt x="0" y="152400"/>
                  </a:lnTo>
                  <a:lnTo>
                    <a:pt x="179616" y="152400"/>
                  </a:lnTo>
                  <a:lnTo>
                    <a:pt x="179616" y="0"/>
                  </a:lnTo>
                  <a:close/>
                </a:path>
              </a:pathLst>
            </a:custGeom>
            <a:solidFill>
              <a:srgbClr val="D7D7D7"/>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6109080" y="2420873"/>
            <a:ext cx="2974467" cy="2016252"/>
          </a:xfrm>
          <a:prstGeom prst="rect">
            <a:avLst/>
          </a:prstGeom>
        </p:spPr>
      </p:pic>
      <p:sp>
        <p:nvSpPr>
          <p:cNvPr id="7" name="object 7"/>
          <p:cNvSpPr txBox="1"/>
          <p:nvPr/>
        </p:nvSpPr>
        <p:spPr>
          <a:xfrm>
            <a:off x="546303" y="166089"/>
            <a:ext cx="7435215" cy="5212715"/>
          </a:xfrm>
          <a:prstGeom prst="rect">
            <a:avLst/>
          </a:prstGeom>
        </p:spPr>
        <p:txBody>
          <a:bodyPr vert="horz" wrap="square" lIns="0" tIns="71755" rIns="0" bIns="0" rtlCol="0">
            <a:spAutoFit/>
          </a:bodyPr>
          <a:lstStyle/>
          <a:p>
            <a:pPr marL="1236980">
              <a:lnSpc>
                <a:spcPct val="100000"/>
              </a:lnSpc>
              <a:spcBef>
                <a:spcPts val="565"/>
              </a:spcBef>
            </a:pPr>
            <a:r>
              <a:rPr sz="1600" b="1" dirty="0">
                <a:solidFill>
                  <a:srgbClr val="7E7E7E"/>
                </a:solidFill>
                <a:latin typeface="Calibri"/>
                <a:cs typeface="Calibri"/>
              </a:rPr>
              <a:t>20</a:t>
            </a:r>
            <a:r>
              <a:rPr lang="tr-TR" sz="1600" b="1" dirty="0">
                <a:solidFill>
                  <a:srgbClr val="7E7E7E"/>
                </a:solidFill>
                <a:latin typeface="Calibri"/>
                <a:cs typeface="Calibri"/>
              </a:rPr>
              <a:t>25</a:t>
            </a:r>
            <a:r>
              <a:rPr sz="1600" b="1" spc="-30" dirty="0">
                <a:solidFill>
                  <a:srgbClr val="7E7E7E"/>
                </a:solidFill>
                <a:latin typeface="Calibri"/>
                <a:cs typeface="Calibri"/>
              </a:rPr>
              <a:t> </a:t>
            </a:r>
            <a:r>
              <a:rPr lang="tr-TR" sz="1600" b="1" spc="-30" dirty="0">
                <a:solidFill>
                  <a:srgbClr val="7E7E7E"/>
                </a:solidFill>
                <a:latin typeface="Calibri"/>
                <a:cs typeface="Calibri"/>
              </a:rPr>
              <a:t>SOGREEN</a:t>
            </a:r>
            <a:r>
              <a:rPr sz="1600" b="1" spc="-45" dirty="0">
                <a:solidFill>
                  <a:srgbClr val="7E7E7E"/>
                </a:solidFill>
                <a:latin typeface="Calibri"/>
                <a:cs typeface="Calibri"/>
              </a:rPr>
              <a:t> </a:t>
            </a:r>
            <a:r>
              <a:rPr sz="1600" b="1" dirty="0">
                <a:solidFill>
                  <a:srgbClr val="7E7E7E"/>
                </a:solidFill>
                <a:latin typeface="Calibri"/>
                <a:cs typeface="Calibri"/>
              </a:rPr>
              <a:t>BAŞVURU</a:t>
            </a:r>
            <a:r>
              <a:rPr sz="1600" b="1" spc="-30" dirty="0">
                <a:solidFill>
                  <a:srgbClr val="7E7E7E"/>
                </a:solidFill>
                <a:latin typeface="Calibri"/>
                <a:cs typeface="Calibri"/>
              </a:rPr>
              <a:t> </a:t>
            </a:r>
            <a:r>
              <a:rPr sz="1600" b="1" dirty="0">
                <a:solidFill>
                  <a:srgbClr val="7E7E7E"/>
                </a:solidFill>
                <a:latin typeface="Calibri"/>
                <a:cs typeface="Calibri"/>
              </a:rPr>
              <a:t>GENEL</a:t>
            </a:r>
            <a:r>
              <a:rPr sz="1600" b="1" spc="-70" dirty="0">
                <a:solidFill>
                  <a:srgbClr val="7E7E7E"/>
                </a:solidFill>
                <a:latin typeface="Calibri"/>
                <a:cs typeface="Calibri"/>
              </a:rPr>
              <a:t> </a:t>
            </a:r>
            <a:r>
              <a:rPr sz="1600" b="1" spc="-20" dirty="0">
                <a:solidFill>
                  <a:srgbClr val="7E7E7E"/>
                </a:solidFill>
                <a:latin typeface="Calibri"/>
                <a:cs typeface="Calibri"/>
              </a:rPr>
              <a:t>BİLGİ</a:t>
            </a:r>
            <a:endParaRPr sz="1600" dirty="0">
              <a:latin typeface="Calibri"/>
              <a:cs typeface="Calibri"/>
            </a:endParaRPr>
          </a:p>
          <a:p>
            <a:pPr marL="1236980">
              <a:lnSpc>
                <a:spcPct val="100000"/>
              </a:lnSpc>
              <a:spcBef>
                <a:spcPts val="730"/>
              </a:spcBef>
            </a:pPr>
            <a:r>
              <a:rPr sz="2500" b="1" spc="-65" dirty="0">
                <a:solidFill>
                  <a:srgbClr val="C00000"/>
                </a:solidFill>
                <a:latin typeface="Calibri"/>
                <a:cs typeface="Calibri"/>
              </a:rPr>
              <a:t>KAYS-</a:t>
            </a:r>
            <a:r>
              <a:rPr sz="2500" b="1" dirty="0">
                <a:solidFill>
                  <a:srgbClr val="C00000"/>
                </a:solidFill>
                <a:latin typeface="Calibri"/>
                <a:cs typeface="Calibri"/>
              </a:rPr>
              <a:t>PFD</a:t>
            </a:r>
            <a:r>
              <a:rPr sz="2500" b="1" spc="-15" dirty="0">
                <a:solidFill>
                  <a:srgbClr val="C00000"/>
                </a:solidFill>
                <a:latin typeface="Calibri"/>
                <a:cs typeface="Calibri"/>
              </a:rPr>
              <a:t> </a:t>
            </a:r>
            <a:r>
              <a:rPr sz="2500" b="1" spc="-10" dirty="0">
                <a:solidFill>
                  <a:srgbClr val="C00000"/>
                </a:solidFill>
                <a:latin typeface="Calibri"/>
                <a:cs typeface="Calibri"/>
              </a:rPr>
              <a:t>MODÜLÜ</a:t>
            </a:r>
            <a:endParaRPr sz="2500" dirty="0">
              <a:latin typeface="Calibri"/>
              <a:cs typeface="Calibri"/>
            </a:endParaRPr>
          </a:p>
          <a:p>
            <a:pPr>
              <a:lnSpc>
                <a:spcPct val="100000"/>
              </a:lnSpc>
              <a:spcBef>
                <a:spcPts val="1860"/>
              </a:spcBef>
            </a:pPr>
            <a:endParaRPr sz="2500" dirty="0">
              <a:latin typeface="Calibri"/>
              <a:cs typeface="Calibri"/>
            </a:endParaRPr>
          </a:p>
          <a:p>
            <a:pPr marL="355600" marR="5080" indent="-342900">
              <a:lnSpc>
                <a:spcPct val="100000"/>
              </a:lnSpc>
              <a:buClr>
                <a:srgbClr val="C00000"/>
              </a:buClr>
              <a:buFont typeface="Arial"/>
              <a:buChar char="•"/>
              <a:tabLst>
                <a:tab pos="355600" algn="l"/>
              </a:tabLst>
            </a:pPr>
            <a:r>
              <a:rPr sz="2800" dirty="0">
                <a:latin typeface="Calibri"/>
                <a:cs typeface="Calibri"/>
              </a:rPr>
              <a:t>Kalkınma</a:t>
            </a:r>
            <a:r>
              <a:rPr sz="2800" spc="-80" dirty="0">
                <a:latin typeface="Calibri"/>
                <a:cs typeface="Calibri"/>
              </a:rPr>
              <a:t> </a:t>
            </a:r>
            <a:r>
              <a:rPr sz="2800" dirty="0">
                <a:latin typeface="Calibri"/>
                <a:cs typeface="Calibri"/>
              </a:rPr>
              <a:t>Ajansları</a:t>
            </a:r>
            <a:r>
              <a:rPr sz="2800" spc="-75" dirty="0">
                <a:latin typeface="Calibri"/>
                <a:cs typeface="Calibri"/>
              </a:rPr>
              <a:t> </a:t>
            </a:r>
            <a:r>
              <a:rPr sz="2800" spc="-30" dirty="0">
                <a:latin typeface="Calibri"/>
                <a:cs typeface="Calibri"/>
              </a:rPr>
              <a:t>Yönetim</a:t>
            </a:r>
            <a:r>
              <a:rPr sz="2800" spc="-95" dirty="0">
                <a:latin typeface="Calibri"/>
                <a:cs typeface="Calibri"/>
              </a:rPr>
              <a:t> </a:t>
            </a:r>
            <a:r>
              <a:rPr sz="2800" dirty="0">
                <a:latin typeface="Calibri"/>
                <a:cs typeface="Calibri"/>
              </a:rPr>
              <a:t>Sistemi</a:t>
            </a:r>
            <a:r>
              <a:rPr sz="2800" spc="-85" dirty="0">
                <a:latin typeface="Calibri"/>
                <a:cs typeface="Calibri"/>
              </a:rPr>
              <a:t> </a:t>
            </a:r>
            <a:r>
              <a:rPr sz="2800" spc="-45" dirty="0">
                <a:latin typeface="Calibri"/>
                <a:cs typeface="Calibri"/>
              </a:rPr>
              <a:t>(KAYS)-</a:t>
            </a:r>
            <a:r>
              <a:rPr sz="2800" spc="-10" dirty="0">
                <a:latin typeface="Calibri"/>
                <a:cs typeface="Calibri"/>
              </a:rPr>
              <a:t>Online </a:t>
            </a:r>
            <a:r>
              <a:rPr sz="2800" dirty="0">
                <a:latin typeface="Calibri"/>
                <a:cs typeface="Calibri"/>
              </a:rPr>
              <a:t>proje</a:t>
            </a:r>
            <a:r>
              <a:rPr sz="2800" spc="-95" dirty="0">
                <a:latin typeface="Calibri"/>
                <a:cs typeface="Calibri"/>
              </a:rPr>
              <a:t> </a:t>
            </a:r>
            <a:r>
              <a:rPr sz="2800" dirty="0">
                <a:latin typeface="Calibri"/>
                <a:cs typeface="Calibri"/>
              </a:rPr>
              <a:t>kayıt</a:t>
            </a:r>
            <a:r>
              <a:rPr sz="2800" spc="-114" dirty="0">
                <a:latin typeface="Calibri"/>
                <a:cs typeface="Calibri"/>
              </a:rPr>
              <a:t> </a:t>
            </a:r>
            <a:r>
              <a:rPr sz="2800" spc="-10" dirty="0">
                <a:latin typeface="Calibri"/>
                <a:cs typeface="Calibri"/>
              </a:rPr>
              <a:t>sistemi</a:t>
            </a:r>
            <a:endParaRPr sz="2800" dirty="0">
              <a:latin typeface="Calibri"/>
              <a:cs typeface="Calibri"/>
            </a:endParaRPr>
          </a:p>
          <a:p>
            <a:pPr marL="354965" indent="-342265">
              <a:lnSpc>
                <a:spcPct val="100000"/>
              </a:lnSpc>
              <a:spcBef>
                <a:spcPts val="1220"/>
              </a:spcBef>
              <a:buClr>
                <a:srgbClr val="C00000"/>
              </a:buClr>
              <a:buFont typeface="Arial"/>
              <a:buChar char="•"/>
              <a:tabLst>
                <a:tab pos="354965" algn="l"/>
              </a:tabLst>
            </a:pPr>
            <a:r>
              <a:rPr sz="2800" spc="-75" dirty="0">
                <a:latin typeface="Calibri"/>
                <a:cs typeface="Calibri"/>
              </a:rPr>
              <a:t>KAYS’a</a:t>
            </a:r>
            <a:r>
              <a:rPr sz="2800" spc="-45" dirty="0">
                <a:latin typeface="Calibri"/>
                <a:cs typeface="Calibri"/>
              </a:rPr>
              <a:t> </a:t>
            </a:r>
            <a:r>
              <a:rPr sz="2800" spc="-10" dirty="0">
                <a:latin typeface="Calibri"/>
                <a:cs typeface="Calibri"/>
              </a:rPr>
              <a:t>erişim</a:t>
            </a:r>
            <a:endParaRPr sz="2800" dirty="0">
              <a:latin typeface="Calibri"/>
              <a:cs typeface="Calibri"/>
            </a:endParaRPr>
          </a:p>
          <a:p>
            <a:pPr>
              <a:lnSpc>
                <a:spcPct val="100000"/>
              </a:lnSpc>
              <a:spcBef>
                <a:spcPts val="1220"/>
              </a:spcBef>
            </a:pPr>
            <a:endParaRPr sz="2800" dirty="0">
              <a:latin typeface="Calibri"/>
              <a:cs typeface="Calibri"/>
            </a:endParaRPr>
          </a:p>
          <a:p>
            <a:pPr marL="376555" indent="-363855">
              <a:lnSpc>
                <a:spcPct val="100000"/>
              </a:lnSpc>
              <a:buClr>
                <a:srgbClr val="C00000"/>
              </a:buClr>
              <a:buFont typeface="Wingdings"/>
              <a:buChar char=""/>
              <a:tabLst>
                <a:tab pos="376555" algn="l"/>
              </a:tabLst>
            </a:pPr>
            <a:r>
              <a:rPr sz="2400" u="sng" spc="-10" dirty="0">
                <a:solidFill>
                  <a:srgbClr val="0000FF"/>
                </a:solidFill>
                <a:uFill>
                  <a:solidFill>
                    <a:srgbClr val="0000FF"/>
                  </a:solidFill>
                </a:uFill>
                <a:latin typeface="Calibri"/>
                <a:cs typeface="Calibri"/>
                <a:hlinkClick r:id="rId3"/>
              </a:rPr>
              <a:t>http://www.ankaraka.org.tr/tr/</a:t>
            </a:r>
            <a:endParaRPr sz="2400" dirty="0">
              <a:latin typeface="Calibri"/>
              <a:cs typeface="Calibri"/>
            </a:endParaRPr>
          </a:p>
          <a:p>
            <a:pPr>
              <a:lnSpc>
                <a:spcPct val="100000"/>
              </a:lnSpc>
              <a:spcBef>
                <a:spcPts val="2305"/>
              </a:spcBef>
              <a:buClr>
                <a:srgbClr val="C00000"/>
              </a:buClr>
              <a:buFont typeface="Wingdings"/>
              <a:buChar char=""/>
            </a:pPr>
            <a:endParaRPr sz="2400" dirty="0">
              <a:latin typeface="Calibri"/>
              <a:cs typeface="Calibri"/>
            </a:endParaRPr>
          </a:p>
          <a:p>
            <a:pPr marL="354965" indent="-342265">
              <a:lnSpc>
                <a:spcPct val="100000"/>
              </a:lnSpc>
              <a:buClr>
                <a:srgbClr val="C00000"/>
              </a:buClr>
              <a:buFont typeface="Wingdings"/>
              <a:buChar char=""/>
              <a:tabLst>
                <a:tab pos="354965" algn="l"/>
              </a:tabLst>
            </a:pPr>
            <a:r>
              <a:rPr sz="2400" u="sng" spc="-10" dirty="0">
                <a:solidFill>
                  <a:srgbClr val="0000FF"/>
                </a:solidFill>
                <a:uFill>
                  <a:solidFill>
                    <a:srgbClr val="0000FF"/>
                  </a:solidFill>
                </a:uFill>
                <a:latin typeface="Calibri"/>
                <a:cs typeface="Calibri"/>
                <a:hlinkClick r:id="rId4"/>
              </a:rPr>
              <a:t>https://kaysuygulama.sanayi.gov.tr/Kays/KaysIstemci</a:t>
            </a:r>
            <a:endParaRPr sz="2400" dirty="0">
              <a:latin typeface="Calibri"/>
              <a:cs typeface="Calibri"/>
            </a:endParaRPr>
          </a:p>
          <a:p>
            <a:pPr marL="355600">
              <a:lnSpc>
                <a:spcPct val="100000"/>
              </a:lnSpc>
            </a:pPr>
            <a:r>
              <a:rPr sz="2400" u="sng" spc="-10" dirty="0">
                <a:solidFill>
                  <a:srgbClr val="0000FF"/>
                </a:solidFill>
                <a:uFill>
                  <a:solidFill>
                    <a:srgbClr val="0000FF"/>
                  </a:solidFill>
                </a:uFill>
                <a:latin typeface="Calibri"/>
                <a:cs typeface="Calibri"/>
                <a:hlinkClick r:id="rId4"/>
              </a:rPr>
              <a:t>/giris.jsp</a:t>
            </a:r>
            <a:endParaRPr sz="2400" dirty="0">
              <a:latin typeface="Calibri"/>
              <a:cs typeface="Calibri"/>
            </a:endParaRPr>
          </a:p>
        </p:txBody>
      </p:sp>
      <p:sp>
        <p:nvSpPr>
          <p:cNvPr id="8" name="object 8"/>
          <p:cNvSpPr txBox="1"/>
          <p:nvPr/>
        </p:nvSpPr>
        <p:spPr>
          <a:xfrm>
            <a:off x="3359375" y="6529730"/>
            <a:ext cx="207645" cy="152400"/>
          </a:xfrm>
          <a:prstGeom prst="rect">
            <a:avLst/>
          </a:prstGeom>
        </p:spPr>
        <p:txBody>
          <a:bodyPr vert="horz" wrap="square" lIns="0" tIns="0" rIns="0" bIns="0" rtlCol="0">
            <a:spAutoFit/>
          </a:bodyPr>
          <a:lstStyle/>
          <a:p>
            <a:pPr>
              <a:lnSpc>
                <a:spcPts val="1140"/>
              </a:lnSpc>
            </a:pPr>
            <a:r>
              <a:rPr sz="1200" spc="-25" dirty="0">
                <a:solidFill>
                  <a:srgbClr val="C00000"/>
                </a:solidFill>
                <a:latin typeface="Calibri"/>
                <a:cs typeface="Calibri"/>
              </a:rPr>
              <a:t>NSI</a:t>
            </a:r>
            <a:endParaRPr sz="1200">
              <a:latin typeface="Calibri"/>
              <a:cs typeface="Calibri"/>
            </a:endParaRPr>
          </a:p>
        </p:txBody>
      </p:sp>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YÖNTEM</a:t>
            </a:r>
          </a:p>
        </p:txBody>
      </p:sp>
      <p:sp>
        <p:nvSpPr>
          <p:cNvPr id="4" name="object 4"/>
          <p:cNvSpPr txBox="1"/>
          <p:nvPr/>
        </p:nvSpPr>
        <p:spPr>
          <a:xfrm>
            <a:off x="906576" y="1422272"/>
            <a:ext cx="6895465" cy="4141470"/>
          </a:xfrm>
          <a:prstGeom prst="rect">
            <a:avLst/>
          </a:prstGeom>
        </p:spPr>
        <p:txBody>
          <a:bodyPr vert="horz" wrap="square" lIns="0" tIns="88900" rIns="0" bIns="0" rtlCol="0">
            <a:spAutoFit/>
          </a:bodyPr>
          <a:lstStyle/>
          <a:p>
            <a:pPr marL="12700">
              <a:lnSpc>
                <a:spcPct val="100000"/>
              </a:lnSpc>
              <a:spcBef>
                <a:spcPts val="700"/>
              </a:spcBef>
            </a:pPr>
            <a:r>
              <a:rPr sz="2400" b="1" dirty="0">
                <a:solidFill>
                  <a:srgbClr val="404040"/>
                </a:solidFill>
                <a:latin typeface="Calibri"/>
                <a:cs typeface="Calibri"/>
              </a:rPr>
              <a:t>Proje</a:t>
            </a:r>
            <a:r>
              <a:rPr sz="2400" b="1" spc="-40" dirty="0">
                <a:solidFill>
                  <a:srgbClr val="404040"/>
                </a:solidFill>
                <a:latin typeface="Calibri"/>
                <a:cs typeface="Calibri"/>
              </a:rPr>
              <a:t> </a:t>
            </a:r>
            <a:r>
              <a:rPr sz="2400" b="1" spc="-10" dirty="0">
                <a:solidFill>
                  <a:srgbClr val="404040"/>
                </a:solidFill>
                <a:latin typeface="Calibri"/>
                <a:cs typeface="Calibri"/>
              </a:rPr>
              <a:t>uygulaması</a:t>
            </a:r>
            <a:r>
              <a:rPr sz="2400" b="1" spc="-45" dirty="0">
                <a:solidFill>
                  <a:srgbClr val="404040"/>
                </a:solidFill>
                <a:latin typeface="Calibri"/>
                <a:cs typeface="Calibri"/>
              </a:rPr>
              <a:t> </a:t>
            </a:r>
            <a:r>
              <a:rPr sz="2400" b="1" dirty="0">
                <a:solidFill>
                  <a:srgbClr val="404040"/>
                </a:solidFill>
                <a:latin typeface="Calibri"/>
                <a:cs typeface="Calibri"/>
              </a:rPr>
              <a:t>için</a:t>
            </a:r>
            <a:r>
              <a:rPr sz="2400" b="1" spc="-40" dirty="0">
                <a:solidFill>
                  <a:srgbClr val="404040"/>
                </a:solidFill>
                <a:latin typeface="Calibri"/>
                <a:cs typeface="Calibri"/>
              </a:rPr>
              <a:t> </a:t>
            </a:r>
            <a:r>
              <a:rPr sz="2400" b="1" dirty="0">
                <a:solidFill>
                  <a:srgbClr val="404040"/>
                </a:solidFill>
                <a:latin typeface="Calibri"/>
                <a:cs typeface="Calibri"/>
              </a:rPr>
              <a:t>önerilen</a:t>
            </a:r>
            <a:r>
              <a:rPr sz="2400" b="1" spc="-40" dirty="0">
                <a:solidFill>
                  <a:srgbClr val="404040"/>
                </a:solidFill>
                <a:latin typeface="Calibri"/>
                <a:cs typeface="Calibri"/>
              </a:rPr>
              <a:t> </a:t>
            </a:r>
            <a:r>
              <a:rPr sz="2400" b="1" spc="-20" dirty="0">
                <a:solidFill>
                  <a:srgbClr val="404040"/>
                </a:solidFill>
                <a:latin typeface="Calibri"/>
                <a:cs typeface="Calibri"/>
              </a:rPr>
              <a:t>ekip</a:t>
            </a:r>
            <a:endParaRPr sz="2400">
              <a:latin typeface="Calibri"/>
              <a:cs typeface="Calibri"/>
            </a:endParaRPr>
          </a:p>
          <a:p>
            <a:pPr marL="355600" marR="5080" indent="-342900">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Proje</a:t>
            </a:r>
            <a:r>
              <a:rPr sz="2400" spc="-60" dirty="0">
                <a:solidFill>
                  <a:srgbClr val="252525"/>
                </a:solidFill>
                <a:latin typeface="Calibri"/>
                <a:cs typeface="Calibri"/>
              </a:rPr>
              <a:t> </a:t>
            </a:r>
            <a:r>
              <a:rPr sz="2400" dirty="0">
                <a:solidFill>
                  <a:srgbClr val="252525"/>
                </a:solidFill>
                <a:latin typeface="Calibri"/>
                <a:cs typeface="Calibri"/>
              </a:rPr>
              <a:t>ekibi,</a:t>
            </a:r>
            <a:r>
              <a:rPr sz="2400" spc="-65" dirty="0">
                <a:solidFill>
                  <a:srgbClr val="252525"/>
                </a:solidFill>
                <a:latin typeface="Calibri"/>
                <a:cs typeface="Calibri"/>
              </a:rPr>
              <a:t> </a:t>
            </a:r>
            <a:r>
              <a:rPr sz="2400" dirty="0">
                <a:solidFill>
                  <a:srgbClr val="252525"/>
                </a:solidFill>
                <a:latin typeface="Calibri"/>
                <a:cs typeface="Calibri"/>
              </a:rPr>
              <a:t>rolleri,</a:t>
            </a:r>
            <a:r>
              <a:rPr sz="2400" spc="-70" dirty="0">
                <a:solidFill>
                  <a:srgbClr val="252525"/>
                </a:solidFill>
                <a:latin typeface="Calibri"/>
                <a:cs typeface="Calibri"/>
              </a:rPr>
              <a:t> </a:t>
            </a:r>
            <a:r>
              <a:rPr sz="2400" dirty="0">
                <a:solidFill>
                  <a:srgbClr val="252525"/>
                </a:solidFill>
                <a:latin typeface="Calibri"/>
                <a:cs typeface="Calibri"/>
              </a:rPr>
              <a:t>sorumlulukları</a:t>
            </a:r>
            <a:r>
              <a:rPr sz="2400" spc="-80" dirty="0">
                <a:solidFill>
                  <a:srgbClr val="252525"/>
                </a:solidFill>
                <a:latin typeface="Calibri"/>
                <a:cs typeface="Calibri"/>
              </a:rPr>
              <a:t> </a:t>
            </a:r>
            <a:r>
              <a:rPr sz="2400" dirty="0">
                <a:solidFill>
                  <a:srgbClr val="252525"/>
                </a:solidFill>
                <a:latin typeface="Calibri"/>
                <a:cs typeface="Calibri"/>
              </a:rPr>
              <a:t>ve</a:t>
            </a:r>
            <a:r>
              <a:rPr sz="2400" spc="-50" dirty="0">
                <a:solidFill>
                  <a:srgbClr val="252525"/>
                </a:solidFill>
                <a:latin typeface="Calibri"/>
                <a:cs typeface="Calibri"/>
              </a:rPr>
              <a:t> </a:t>
            </a:r>
            <a:r>
              <a:rPr sz="2400" dirty="0">
                <a:solidFill>
                  <a:srgbClr val="252525"/>
                </a:solidFill>
                <a:latin typeface="Calibri"/>
                <a:cs typeface="Calibri"/>
              </a:rPr>
              <a:t>proje</a:t>
            </a:r>
            <a:r>
              <a:rPr sz="2400" spc="-65" dirty="0">
                <a:solidFill>
                  <a:srgbClr val="252525"/>
                </a:solidFill>
                <a:latin typeface="Calibri"/>
                <a:cs typeface="Calibri"/>
              </a:rPr>
              <a:t> </a:t>
            </a:r>
            <a:r>
              <a:rPr sz="2400" dirty="0">
                <a:solidFill>
                  <a:srgbClr val="252525"/>
                </a:solidFill>
                <a:latin typeface="Calibri"/>
                <a:cs typeface="Calibri"/>
              </a:rPr>
              <a:t>için</a:t>
            </a:r>
            <a:r>
              <a:rPr sz="2400" spc="-60" dirty="0">
                <a:solidFill>
                  <a:srgbClr val="252525"/>
                </a:solidFill>
                <a:latin typeface="Calibri"/>
                <a:cs typeface="Calibri"/>
              </a:rPr>
              <a:t> </a:t>
            </a:r>
            <a:r>
              <a:rPr sz="2400" spc="-10" dirty="0">
                <a:solidFill>
                  <a:srgbClr val="252525"/>
                </a:solidFill>
                <a:latin typeface="Calibri"/>
                <a:cs typeface="Calibri"/>
              </a:rPr>
              <a:t>önemi </a:t>
            </a:r>
            <a:r>
              <a:rPr sz="2400" dirty="0">
                <a:solidFill>
                  <a:srgbClr val="252525"/>
                </a:solidFill>
                <a:latin typeface="Calibri"/>
                <a:cs typeface="Calibri"/>
              </a:rPr>
              <a:t>açık</a:t>
            </a:r>
            <a:r>
              <a:rPr sz="2400" spc="-55" dirty="0">
                <a:solidFill>
                  <a:srgbClr val="252525"/>
                </a:solidFill>
                <a:latin typeface="Calibri"/>
                <a:cs typeface="Calibri"/>
              </a:rPr>
              <a:t> </a:t>
            </a:r>
            <a:r>
              <a:rPr sz="2400" dirty="0">
                <a:solidFill>
                  <a:srgbClr val="252525"/>
                </a:solidFill>
                <a:latin typeface="Calibri"/>
                <a:cs typeface="Calibri"/>
              </a:rPr>
              <a:t>ve</a:t>
            </a:r>
            <a:r>
              <a:rPr sz="2400" spc="-15" dirty="0">
                <a:solidFill>
                  <a:srgbClr val="252525"/>
                </a:solidFill>
                <a:latin typeface="Calibri"/>
                <a:cs typeface="Calibri"/>
              </a:rPr>
              <a:t> </a:t>
            </a:r>
            <a:r>
              <a:rPr sz="2400" dirty="0">
                <a:solidFill>
                  <a:srgbClr val="252525"/>
                </a:solidFill>
                <a:latin typeface="Calibri"/>
                <a:cs typeface="Calibri"/>
              </a:rPr>
              <a:t>net</a:t>
            </a:r>
            <a:r>
              <a:rPr sz="2400" spc="-50" dirty="0">
                <a:solidFill>
                  <a:srgbClr val="252525"/>
                </a:solidFill>
                <a:latin typeface="Calibri"/>
                <a:cs typeface="Calibri"/>
              </a:rPr>
              <a:t> </a:t>
            </a:r>
            <a:r>
              <a:rPr sz="2400" dirty="0">
                <a:solidFill>
                  <a:srgbClr val="252525"/>
                </a:solidFill>
                <a:latin typeface="Calibri"/>
                <a:cs typeface="Calibri"/>
              </a:rPr>
              <a:t>bir</a:t>
            </a:r>
            <a:r>
              <a:rPr sz="2400" spc="-25" dirty="0">
                <a:solidFill>
                  <a:srgbClr val="252525"/>
                </a:solidFill>
                <a:latin typeface="Calibri"/>
                <a:cs typeface="Calibri"/>
              </a:rPr>
              <a:t> </a:t>
            </a:r>
            <a:r>
              <a:rPr sz="2400" dirty="0">
                <a:solidFill>
                  <a:srgbClr val="252525"/>
                </a:solidFill>
                <a:latin typeface="Calibri"/>
                <a:cs typeface="Calibri"/>
              </a:rPr>
              <a:t>şekilde</a:t>
            </a:r>
            <a:r>
              <a:rPr sz="2400" spc="-30" dirty="0">
                <a:solidFill>
                  <a:srgbClr val="252525"/>
                </a:solidFill>
                <a:latin typeface="Calibri"/>
                <a:cs typeface="Calibri"/>
              </a:rPr>
              <a:t> </a:t>
            </a:r>
            <a:r>
              <a:rPr sz="2400" spc="-10" dirty="0">
                <a:solidFill>
                  <a:srgbClr val="252525"/>
                </a:solidFill>
                <a:latin typeface="Calibri"/>
                <a:cs typeface="Calibri"/>
              </a:rPr>
              <a:t>ortaya</a:t>
            </a:r>
            <a:r>
              <a:rPr sz="2400" spc="-55" dirty="0">
                <a:solidFill>
                  <a:srgbClr val="252525"/>
                </a:solidFill>
                <a:latin typeface="Calibri"/>
                <a:cs typeface="Calibri"/>
              </a:rPr>
              <a:t> </a:t>
            </a:r>
            <a:r>
              <a:rPr sz="2400" spc="-10" dirty="0">
                <a:solidFill>
                  <a:srgbClr val="252525"/>
                </a:solidFill>
                <a:latin typeface="Calibri"/>
                <a:cs typeface="Calibri"/>
              </a:rPr>
              <a:t>konmalıdır.</a:t>
            </a:r>
            <a:endParaRPr sz="2400">
              <a:latin typeface="Calibri"/>
              <a:cs typeface="Calibri"/>
            </a:endParaRPr>
          </a:p>
          <a:p>
            <a:pPr marL="354965" indent="-342265">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Kilit</a:t>
            </a:r>
            <a:r>
              <a:rPr sz="2400" spc="-35" dirty="0">
                <a:solidFill>
                  <a:srgbClr val="252525"/>
                </a:solidFill>
                <a:latin typeface="Calibri"/>
                <a:cs typeface="Calibri"/>
              </a:rPr>
              <a:t> </a:t>
            </a:r>
            <a:r>
              <a:rPr sz="2400" spc="-10" dirty="0">
                <a:solidFill>
                  <a:srgbClr val="252525"/>
                </a:solidFill>
                <a:latin typeface="Calibri"/>
                <a:cs typeface="Calibri"/>
              </a:rPr>
              <a:t>personelin özgeçmişlerinin</a:t>
            </a:r>
            <a:r>
              <a:rPr sz="2400" spc="-35" dirty="0">
                <a:solidFill>
                  <a:srgbClr val="252525"/>
                </a:solidFill>
                <a:latin typeface="Calibri"/>
                <a:cs typeface="Calibri"/>
              </a:rPr>
              <a:t> </a:t>
            </a:r>
            <a:r>
              <a:rPr sz="2400" dirty="0">
                <a:solidFill>
                  <a:srgbClr val="252525"/>
                </a:solidFill>
                <a:latin typeface="Calibri"/>
                <a:cs typeface="Calibri"/>
              </a:rPr>
              <a:t>girişi</a:t>
            </a:r>
            <a:r>
              <a:rPr sz="2400" spc="-35" dirty="0">
                <a:solidFill>
                  <a:srgbClr val="252525"/>
                </a:solidFill>
                <a:latin typeface="Calibri"/>
                <a:cs typeface="Calibri"/>
              </a:rPr>
              <a:t> </a:t>
            </a:r>
            <a:r>
              <a:rPr sz="2400" spc="-10" dirty="0">
                <a:solidFill>
                  <a:srgbClr val="252525"/>
                </a:solidFill>
                <a:latin typeface="Calibri"/>
                <a:cs typeface="Calibri"/>
              </a:rPr>
              <a:t>yapılmalıdır.</a:t>
            </a:r>
            <a:endParaRPr sz="2400">
              <a:latin typeface="Calibri"/>
              <a:cs typeface="Calibri"/>
            </a:endParaRPr>
          </a:p>
          <a:p>
            <a:pPr marL="12700">
              <a:lnSpc>
                <a:spcPct val="100000"/>
              </a:lnSpc>
              <a:spcBef>
                <a:spcPts val="600"/>
              </a:spcBef>
            </a:pPr>
            <a:r>
              <a:rPr sz="2400" b="1" dirty="0">
                <a:solidFill>
                  <a:srgbClr val="404040"/>
                </a:solidFill>
                <a:latin typeface="Calibri"/>
                <a:cs typeface="Calibri"/>
              </a:rPr>
              <a:t>Projelerin</a:t>
            </a:r>
            <a:r>
              <a:rPr sz="2400" b="1" spc="-75" dirty="0">
                <a:solidFill>
                  <a:srgbClr val="404040"/>
                </a:solidFill>
                <a:latin typeface="Calibri"/>
                <a:cs typeface="Calibri"/>
              </a:rPr>
              <a:t> </a:t>
            </a:r>
            <a:r>
              <a:rPr sz="2400" b="1" dirty="0">
                <a:solidFill>
                  <a:srgbClr val="404040"/>
                </a:solidFill>
                <a:latin typeface="Calibri"/>
                <a:cs typeface="Calibri"/>
              </a:rPr>
              <a:t>uygulanması</a:t>
            </a:r>
            <a:r>
              <a:rPr sz="2400" b="1" spc="-55" dirty="0">
                <a:solidFill>
                  <a:srgbClr val="404040"/>
                </a:solidFill>
                <a:latin typeface="Calibri"/>
                <a:cs typeface="Calibri"/>
              </a:rPr>
              <a:t> </a:t>
            </a:r>
            <a:r>
              <a:rPr sz="2400" b="1" dirty="0">
                <a:solidFill>
                  <a:srgbClr val="404040"/>
                </a:solidFill>
                <a:latin typeface="Calibri"/>
                <a:cs typeface="Calibri"/>
              </a:rPr>
              <a:t>için</a:t>
            </a:r>
            <a:r>
              <a:rPr sz="2400" b="1" spc="-80" dirty="0">
                <a:solidFill>
                  <a:srgbClr val="404040"/>
                </a:solidFill>
                <a:latin typeface="Calibri"/>
                <a:cs typeface="Calibri"/>
              </a:rPr>
              <a:t> </a:t>
            </a:r>
            <a:r>
              <a:rPr sz="2400" b="1" dirty="0">
                <a:solidFill>
                  <a:srgbClr val="404040"/>
                </a:solidFill>
                <a:latin typeface="Calibri"/>
                <a:cs typeface="Calibri"/>
              </a:rPr>
              <a:t>önerilen</a:t>
            </a:r>
            <a:r>
              <a:rPr sz="2400" b="1" spc="-55" dirty="0">
                <a:solidFill>
                  <a:srgbClr val="404040"/>
                </a:solidFill>
                <a:latin typeface="Calibri"/>
                <a:cs typeface="Calibri"/>
              </a:rPr>
              <a:t> </a:t>
            </a:r>
            <a:r>
              <a:rPr sz="2400" b="1" dirty="0">
                <a:solidFill>
                  <a:srgbClr val="404040"/>
                </a:solidFill>
                <a:latin typeface="Calibri"/>
                <a:cs typeface="Calibri"/>
              </a:rPr>
              <a:t>temel</a:t>
            </a:r>
            <a:r>
              <a:rPr sz="2400" b="1" spc="-70" dirty="0">
                <a:solidFill>
                  <a:srgbClr val="404040"/>
                </a:solidFill>
                <a:latin typeface="Calibri"/>
                <a:cs typeface="Calibri"/>
              </a:rPr>
              <a:t> </a:t>
            </a:r>
            <a:r>
              <a:rPr sz="2400" b="1" spc="-10" dirty="0">
                <a:solidFill>
                  <a:srgbClr val="404040"/>
                </a:solidFill>
                <a:latin typeface="Calibri"/>
                <a:cs typeface="Calibri"/>
              </a:rPr>
              <a:t>araçlar</a:t>
            </a:r>
            <a:endParaRPr sz="2400">
              <a:latin typeface="Calibri"/>
              <a:cs typeface="Calibri"/>
            </a:endParaRPr>
          </a:p>
          <a:p>
            <a:pPr marL="354965" indent="-342265">
              <a:lnSpc>
                <a:spcPct val="100000"/>
              </a:lnSpc>
              <a:spcBef>
                <a:spcPts val="605"/>
              </a:spcBef>
              <a:buClr>
                <a:srgbClr val="C00000"/>
              </a:buClr>
              <a:buFont typeface="Arial"/>
              <a:buChar char="•"/>
              <a:tabLst>
                <a:tab pos="354965" algn="l"/>
              </a:tabLst>
            </a:pPr>
            <a:r>
              <a:rPr sz="2400" dirty="0">
                <a:solidFill>
                  <a:srgbClr val="252525"/>
                </a:solidFill>
                <a:latin typeface="Calibri"/>
                <a:cs typeface="Calibri"/>
              </a:rPr>
              <a:t>Projede</a:t>
            </a:r>
            <a:r>
              <a:rPr sz="2400" spc="-65" dirty="0">
                <a:solidFill>
                  <a:srgbClr val="252525"/>
                </a:solidFill>
                <a:latin typeface="Calibri"/>
                <a:cs typeface="Calibri"/>
              </a:rPr>
              <a:t> </a:t>
            </a:r>
            <a:r>
              <a:rPr sz="2400" dirty="0">
                <a:solidFill>
                  <a:srgbClr val="252525"/>
                </a:solidFill>
                <a:latin typeface="Calibri"/>
                <a:cs typeface="Calibri"/>
              </a:rPr>
              <a:t>kullanılacak</a:t>
            </a:r>
            <a:r>
              <a:rPr sz="2400" spc="-85" dirty="0">
                <a:solidFill>
                  <a:srgbClr val="252525"/>
                </a:solidFill>
                <a:latin typeface="Calibri"/>
                <a:cs typeface="Calibri"/>
              </a:rPr>
              <a:t> </a:t>
            </a:r>
            <a:r>
              <a:rPr sz="2400" dirty="0">
                <a:solidFill>
                  <a:srgbClr val="252525"/>
                </a:solidFill>
                <a:latin typeface="Calibri"/>
                <a:cs typeface="Calibri"/>
              </a:rPr>
              <a:t>ekipman</a:t>
            </a:r>
            <a:r>
              <a:rPr sz="2400" spc="-75" dirty="0">
                <a:solidFill>
                  <a:srgbClr val="252525"/>
                </a:solidFill>
                <a:latin typeface="Calibri"/>
                <a:cs typeface="Calibri"/>
              </a:rPr>
              <a:t> </a:t>
            </a:r>
            <a:r>
              <a:rPr sz="2400" dirty="0">
                <a:solidFill>
                  <a:srgbClr val="252525"/>
                </a:solidFill>
                <a:latin typeface="Calibri"/>
                <a:cs typeface="Calibri"/>
              </a:rPr>
              <a:t>ve</a:t>
            </a:r>
            <a:r>
              <a:rPr sz="2400" spc="-55" dirty="0">
                <a:solidFill>
                  <a:srgbClr val="252525"/>
                </a:solidFill>
                <a:latin typeface="Calibri"/>
                <a:cs typeface="Calibri"/>
              </a:rPr>
              <a:t> </a:t>
            </a:r>
            <a:r>
              <a:rPr sz="2400" spc="-10" dirty="0">
                <a:solidFill>
                  <a:srgbClr val="252525"/>
                </a:solidFill>
                <a:latin typeface="Calibri"/>
                <a:cs typeface="Calibri"/>
              </a:rPr>
              <a:t>donanımlar,</a:t>
            </a:r>
            <a:endParaRPr sz="2400">
              <a:latin typeface="Calibri"/>
              <a:cs typeface="Calibri"/>
            </a:endParaRPr>
          </a:p>
          <a:p>
            <a:pPr marL="355600" marR="1619885">
              <a:lnSpc>
                <a:spcPct val="100000"/>
              </a:lnSpc>
            </a:pPr>
            <a:r>
              <a:rPr sz="2400" dirty="0">
                <a:solidFill>
                  <a:srgbClr val="252525"/>
                </a:solidFill>
                <a:latin typeface="Calibri"/>
                <a:cs typeface="Calibri"/>
              </a:rPr>
              <a:t>kullanım</a:t>
            </a:r>
            <a:r>
              <a:rPr sz="2400" spc="-55" dirty="0">
                <a:solidFill>
                  <a:srgbClr val="252525"/>
                </a:solidFill>
                <a:latin typeface="Calibri"/>
                <a:cs typeface="Calibri"/>
              </a:rPr>
              <a:t> </a:t>
            </a:r>
            <a:r>
              <a:rPr sz="2400" dirty="0">
                <a:solidFill>
                  <a:srgbClr val="252525"/>
                </a:solidFill>
                <a:latin typeface="Calibri"/>
                <a:cs typeface="Calibri"/>
              </a:rPr>
              <a:t>amacı</a:t>
            </a:r>
            <a:r>
              <a:rPr sz="2400" spc="-70" dirty="0">
                <a:solidFill>
                  <a:srgbClr val="252525"/>
                </a:solidFill>
                <a:latin typeface="Calibri"/>
                <a:cs typeface="Calibri"/>
              </a:rPr>
              <a:t> </a:t>
            </a:r>
            <a:r>
              <a:rPr sz="2400" dirty="0">
                <a:solidFill>
                  <a:srgbClr val="252525"/>
                </a:solidFill>
                <a:latin typeface="Calibri"/>
                <a:cs typeface="Calibri"/>
              </a:rPr>
              <a:t>ve</a:t>
            </a:r>
            <a:r>
              <a:rPr sz="2400" spc="-35" dirty="0">
                <a:solidFill>
                  <a:srgbClr val="252525"/>
                </a:solidFill>
                <a:latin typeface="Calibri"/>
                <a:cs typeface="Calibri"/>
              </a:rPr>
              <a:t> </a:t>
            </a:r>
            <a:r>
              <a:rPr sz="2400" dirty="0">
                <a:solidFill>
                  <a:srgbClr val="252525"/>
                </a:solidFill>
                <a:latin typeface="Calibri"/>
                <a:cs typeface="Calibri"/>
              </a:rPr>
              <a:t>niçin</a:t>
            </a:r>
            <a:r>
              <a:rPr sz="2400" spc="-60" dirty="0">
                <a:solidFill>
                  <a:srgbClr val="252525"/>
                </a:solidFill>
                <a:latin typeface="Calibri"/>
                <a:cs typeface="Calibri"/>
              </a:rPr>
              <a:t> </a:t>
            </a:r>
            <a:r>
              <a:rPr sz="2400" dirty="0">
                <a:solidFill>
                  <a:srgbClr val="252525"/>
                </a:solidFill>
                <a:latin typeface="Calibri"/>
                <a:cs typeface="Calibri"/>
              </a:rPr>
              <a:t>gerekli</a:t>
            </a:r>
            <a:r>
              <a:rPr sz="2400" spc="-55" dirty="0">
                <a:solidFill>
                  <a:srgbClr val="252525"/>
                </a:solidFill>
                <a:latin typeface="Calibri"/>
                <a:cs typeface="Calibri"/>
              </a:rPr>
              <a:t> </a:t>
            </a:r>
            <a:r>
              <a:rPr sz="2400" spc="-10" dirty="0">
                <a:solidFill>
                  <a:srgbClr val="252525"/>
                </a:solidFill>
                <a:latin typeface="Calibri"/>
                <a:cs typeface="Calibri"/>
              </a:rPr>
              <a:t>oldukları açıklanmalıdır.</a:t>
            </a:r>
            <a:endParaRPr sz="2400">
              <a:latin typeface="Calibri"/>
              <a:cs typeface="Calibri"/>
            </a:endParaRPr>
          </a:p>
          <a:p>
            <a:pPr marL="355600" marR="554355" indent="-342900">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Proje</a:t>
            </a:r>
            <a:r>
              <a:rPr sz="2400" spc="-60" dirty="0">
                <a:solidFill>
                  <a:srgbClr val="252525"/>
                </a:solidFill>
                <a:latin typeface="Calibri"/>
                <a:cs typeface="Calibri"/>
              </a:rPr>
              <a:t> </a:t>
            </a:r>
            <a:r>
              <a:rPr sz="2400" dirty="0">
                <a:solidFill>
                  <a:srgbClr val="252525"/>
                </a:solidFill>
                <a:latin typeface="Calibri"/>
                <a:cs typeface="Calibri"/>
              </a:rPr>
              <a:t>ekipmanlarının</a:t>
            </a:r>
            <a:r>
              <a:rPr sz="2400" spc="-80" dirty="0">
                <a:solidFill>
                  <a:srgbClr val="252525"/>
                </a:solidFill>
                <a:latin typeface="Calibri"/>
                <a:cs typeface="Calibri"/>
              </a:rPr>
              <a:t> </a:t>
            </a:r>
            <a:r>
              <a:rPr sz="2400" dirty="0">
                <a:solidFill>
                  <a:srgbClr val="252525"/>
                </a:solidFill>
                <a:latin typeface="Calibri"/>
                <a:cs typeface="Calibri"/>
              </a:rPr>
              <a:t>proje</a:t>
            </a:r>
            <a:r>
              <a:rPr sz="2400" spc="-55" dirty="0">
                <a:solidFill>
                  <a:srgbClr val="252525"/>
                </a:solidFill>
                <a:latin typeface="Calibri"/>
                <a:cs typeface="Calibri"/>
              </a:rPr>
              <a:t> </a:t>
            </a:r>
            <a:r>
              <a:rPr sz="2400" spc="-10" dirty="0">
                <a:solidFill>
                  <a:srgbClr val="252525"/>
                </a:solidFill>
                <a:latin typeface="Calibri"/>
                <a:cs typeface="Calibri"/>
              </a:rPr>
              <a:t>faaliyetleri</a:t>
            </a:r>
            <a:r>
              <a:rPr sz="2400" spc="-85" dirty="0">
                <a:solidFill>
                  <a:srgbClr val="252525"/>
                </a:solidFill>
                <a:latin typeface="Calibri"/>
                <a:cs typeface="Calibri"/>
              </a:rPr>
              <a:t> </a:t>
            </a:r>
            <a:r>
              <a:rPr sz="2400" dirty="0">
                <a:solidFill>
                  <a:srgbClr val="252525"/>
                </a:solidFill>
                <a:latin typeface="Calibri"/>
                <a:cs typeface="Calibri"/>
              </a:rPr>
              <a:t>ile</a:t>
            </a:r>
            <a:r>
              <a:rPr sz="2400" spc="-65" dirty="0">
                <a:solidFill>
                  <a:srgbClr val="252525"/>
                </a:solidFill>
                <a:latin typeface="Calibri"/>
                <a:cs typeface="Calibri"/>
              </a:rPr>
              <a:t> </a:t>
            </a:r>
            <a:r>
              <a:rPr sz="2400" dirty="0">
                <a:solidFill>
                  <a:srgbClr val="252525"/>
                </a:solidFill>
                <a:latin typeface="Calibri"/>
                <a:cs typeface="Calibri"/>
              </a:rPr>
              <a:t>ilgisi</a:t>
            </a:r>
            <a:r>
              <a:rPr sz="2400" spc="-75" dirty="0">
                <a:solidFill>
                  <a:srgbClr val="252525"/>
                </a:solidFill>
                <a:latin typeface="Calibri"/>
                <a:cs typeface="Calibri"/>
              </a:rPr>
              <a:t> </a:t>
            </a:r>
            <a:r>
              <a:rPr sz="2400" spc="-25" dirty="0">
                <a:solidFill>
                  <a:srgbClr val="252525"/>
                </a:solidFill>
                <a:latin typeface="Calibri"/>
                <a:cs typeface="Calibri"/>
              </a:rPr>
              <a:t>ve </a:t>
            </a:r>
            <a:r>
              <a:rPr sz="2400" dirty="0">
                <a:solidFill>
                  <a:srgbClr val="252525"/>
                </a:solidFill>
                <a:latin typeface="Calibri"/>
                <a:cs typeface="Calibri"/>
              </a:rPr>
              <a:t>proje</a:t>
            </a:r>
            <a:r>
              <a:rPr sz="2400" spc="-35" dirty="0">
                <a:solidFill>
                  <a:srgbClr val="252525"/>
                </a:solidFill>
                <a:latin typeface="Calibri"/>
                <a:cs typeface="Calibri"/>
              </a:rPr>
              <a:t> </a:t>
            </a:r>
            <a:r>
              <a:rPr sz="2400" dirty="0">
                <a:solidFill>
                  <a:srgbClr val="252525"/>
                </a:solidFill>
                <a:latin typeface="Calibri"/>
                <a:cs typeface="Calibri"/>
              </a:rPr>
              <a:t>için</a:t>
            </a:r>
            <a:r>
              <a:rPr sz="2400" spc="-50" dirty="0">
                <a:solidFill>
                  <a:srgbClr val="252525"/>
                </a:solidFill>
                <a:latin typeface="Calibri"/>
                <a:cs typeface="Calibri"/>
              </a:rPr>
              <a:t> </a:t>
            </a:r>
            <a:r>
              <a:rPr sz="2400" dirty="0">
                <a:solidFill>
                  <a:srgbClr val="252525"/>
                </a:solidFill>
                <a:latin typeface="Calibri"/>
                <a:cs typeface="Calibri"/>
              </a:rPr>
              <a:t>önemi</a:t>
            </a:r>
            <a:r>
              <a:rPr sz="2400" spc="-50" dirty="0">
                <a:solidFill>
                  <a:srgbClr val="252525"/>
                </a:solidFill>
                <a:latin typeface="Calibri"/>
                <a:cs typeface="Calibri"/>
              </a:rPr>
              <a:t> </a:t>
            </a:r>
            <a:r>
              <a:rPr sz="2400" spc="-10" dirty="0">
                <a:solidFill>
                  <a:srgbClr val="252525"/>
                </a:solidFill>
                <a:latin typeface="Calibri"/>
                <a:cs typeface="Calibri"/>
              </a:rPr>
              <a:t>belirtilmelidir.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734807" y="1340738"/>
            <a:ext cx="1409192" cy="1879422"/>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77025" y="2060829"/>
            <a:ext cx="2466975" cy="1847850"/>
          </a:xfrm>
          <a:prstGeom prst="rect">
            <a:avLst/>
          </a:prstGeom>
        </p:spPr>
      </p:pic>
      <p:sp>
        <p:nvSpPr>
          <p:cNvPr id="3" name="object 3"/>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85" dirty="0"/>
              <a:t> </a:t>
            </a:r>
            <a:r>
              <a:rPr spc="-40" dirty="0"/>
              <a:t>AYRINTISI-</a:t>
            </a:r>
            <a:r>
              <a:rPr dirty="0"/>
              <a:t>PERFORMANS</a:t>
            </a:r>
            <a:r>
              <a:rPr spc="-40" dirty="0"/>
              <a:t> </a:t>
            </a:r>
            <a:r>
              <a:rPr spc="-10" dirty="0"/>
              <a:t>GÖSTERGESİ</a:t>
            </a: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8" name="object 8"/>
          <p:cNvSpPr/>
          <p:nvPr/>
        </p:nvSpPr>
        <p:spPr>
          <a:xfrm>
            <a:off x="755573" y="5301234"/>
            <a:ext cx="7338695" cy="659130"/>
          </a:xfrm>
          <a:custGeom>
            <a:avLst/>
            <a:gdLst/>
            <a:ahLst/>
            <a:cxnLst/>
            <a:rect l="l" t="t" r="r" b="b"/>
            <a:pathLst>
              <a:path w="7338695" h="659129">
                <a:moveTo>
                  <a:pt x="7228535" y="0"/>
                </a:moveTo>
                <a:lnTo>
                  <a:pt x="109766" y="0"/>
                </a:lnTo>
                <a:lnTo>
                  <a:pt x="67042" y="8626"/>
                </a:lnTo>
                <a:lnTo>
                  <a:pt x="32151" y="32146"/>
                </a:lnTo>
                <a:lnTo>
                  <a:pt x="8626" y="67026"/>
                </a:lnTo>
                <a:lnTo>
                  <a:pt x="0" y="109727"/>
                </a:lnTo>
                <a:lnTo>
                  <a:pt x="0" y="548792"/>
                </a:lnTo>
                <a:lnTo>
                  <a:pt x="8626" y="591523"/>
                </a:lnTo>
                <a:lnTo>
                  <a:pt x="32151" y="626417"/>
                </a:lnTo>
                <a:lnTo>
                  <a:pt x="67042" y="649944"/>
                </a:lnTo>
                <a:lnTo>
                  <a:pt x="109766" y="658571"/>
                </a:lnTo>
                <a:lnTo>
                  <a:pt x="7228535" y="658571"/>
                </a:lnTo>
                <a:lnTo>
                  <a:pt x="7271310" y="649944"/>
                </a:lnTo>
                <a:lnTo>
                  <a:pt x="7306227" y="626417"/>
                </a:lnTo>
                <a:lnTo>
                  <a:pt x="7329762" y="591523"/>
                </a:lnTo>
                <a:lnTo>
                  <a:pt x="7338390" y="548792"/>
                </a:lnTo>
                <a:lnTo>
                  <a:pt x="7338390" y="109727"/>
                </a:lnTo>
                <a:lnTo>
                  <a:pt x="7329762" y="67026"/>
                </a:lnTo>
                <a:lnTo>
                  <a:pt x="7306227" y="32146"/>
                </a:lnTo>
                <a:lnTo>
                  <a:pt x="7271310" y="8626"/>
                </a:lnTo>
                <a:lnTo>
                  <a:pt x="7228535" y="0"/>
                </a:lnTo>
                <a:close/>
              </a:path>
            </a:pathLst>
          </a:custGeom>
          <a:solidFill>
            <a:srgbClr val="F1DCDB"/>
          </a:solidFill>
        </p:spPr>
        <p:txBody>
          <a:bodyPr wrap="square" lIns="0" tIns="0" rIns="0" bIns="0" rtlCol="0"/>
          <a:lstStyle/>
          <a:p>
            <a:endParaRPr/>
          </a:p>
        </p:txBody>
      </p:sp>
      <p:sp>
        <p:nvSpPr>
          <p:cNvPr id="9" name="object 9"/>
          <p:cNvSpPr txBox="1"/>
          <p:nvPr/>
        </p:nvSpPr>
        <p:spPr>
          <a:xfrm>
            <a:off x="978509" y="1206246"/>
            <a:ext cx="7000240" cy="4727575"/>
          </a:xfrm>
          <a:prstGeom prst="rect">
            <a:avLst/>
          </a:prstGeom>
        </p:spPr>
        <p:txBody>
          <a:bodyPr vert="horz" wrap="square" lIns="0" tIns="88900" rIns="0" bIns="0" rtlCol="0">
            <a:spAutoFit/>
          </a:bodyPr>
          <a:lstStyle/>
          <a:p>
            <a:pPr marL="12700">
              <a:lnSpc>
                <a:spcPct val="100000"/>
              </a:lnSpc>
              <a:spcBef>
                <a:spcPts val="700"/>
              </a:spcBef>
            </a:pPr>
            <a:r>
              <a:rPr sz="2400" b="1" spc="-10" dirty="0">
                <a:solidFill>
                  <a:srgbClr val="404040"/>
                </a:solidFill>
                <a:latin typeface="Calibri"/>
                <a:cs typeface="Calibri"/>
              </a:rPr>
              <a:t>Performans</a:t>
            </a:r>
            <a:r>
              <a:rPr sz="2400" b="1" spc="-75" dirty="0">
                <a:solidFill>
                  <a:srgbClr val="404040"/>
                </a:solidFill>
                <a:latin typeface="Calibri"/>
                <a:cs typeface="Calibri"/>
              </a:rPr>
              <a:t> </a:t>
            </a:r>
            <a:r>
              <a:rPr sz="2400" b="1" spc="-10" dirty="0">
                <a:solidFill>
                  <a:srgbClr val="404040"/>
                </a:solidFill>
                <a:latin typeface="Calibri"/>
                <a:cs typeface="Calibri"/>
              </a:rPr>
              <a:t>Göstergeleri</a:t>
            </a:r>
            <a:endParaRPr sz="2400">
              <a:latin typeface="Calibri"/>
              <a:cs typeface="Calibri"/>
            </a:endParaRPr>
          </a:p>
          <a:p>
            <a:pPr marL="355600" marR="165100" indent="-343535">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Projede</a:t>
            </a:r>
            <a:r>
              <a:rPr sz="2400" spc="-55" dirty="0">
                <a:solidFill>
                  <a:srgbClr val="252525"/>
                </a:solidFill>
                <a:latin typeface="Calibri"/>
                <a:cs typeface="Calibri"/>
              </a:rPr>
              <a:t> </a:t>
            </a:r>
            <a:r>
              <a:rPr sz="2400" spc="-20" dirty="0">
                <a:solidFill>
                  <a:srgbClr val="252525"/>
                </a:solidFill>
                <a:latin typeface="Calibri"/>
                <a:cs typeface="Calibri"/>
              </a:rPr>
              <a:t>gerçekleştirilen</a:t>
            </a:r>
            <a:r>
              <a:rPr sz="2400" spc="-85" dirty="0">
                <a:solidFill>
                  <a:srgbClr val="252525"/>
                </a:solidFill>
                <a:latin typeface="Calibri"/>
                <a:cs typeface="Calibri"/>
              </a:rPr>
              <a:t> </a:t>
            </a:r>
            <a:r>
              <a:rPr sz="2400" spc="-10" dirty="0">
                <a:solidFill>
                  <a:srgbClr val="252525"/>
                </a:solidFill>
                <a:latin typeface="Calibri"/>
                <a:cs typeface="Calibri"/>
              </a:rPr>
              <a:t>faaliyetlerin</a:t>
            </a:r>
            <a:r>
              <a:rPr sz="2400" spc="-70" dirty="0">
                <a:solidFill>
                  <a:srgbClr val="252525"/>
                </a:solidFill>
                <a:latin typeface="Calibri"/>
                <a:cs typeface="Calibri"/>
              </a:rPr>
              <a:t> </a:t>
            </a:r>
            <a:r>
              <a:rPr sz="2400" dirty="0">
                <a:solidFill>
                  <a:srgbClr val="252525"/>
                </a:solidFill>
                <a:latin typeface="Calibri"/>
                <a:cs typeface="Calibri"/>
              </a:rPr>
              <a:t>etkilerini</a:t>
            </a:r>
            <a:r>
              <a:rPr sz="2400" spc="-80" dirty="0">
                <a:solidFill>
                  <a:srgbClr val="252525"/>
                </a:solidFill>
                <a:latin typeface="Calibri"/>
                <a:cs typeface="Calibri"/>
              </a:rPr>
              <a:t> </a:t>
            </a:r>
            <a:r>
              <a:rPr sz="2400" spc="-10" dirty="0">
                <a:solidFill>
                  <a:srgbClr val="252525"/>
                </a:solidFill>
                <a:latin typeface="Calibri"/>
                <a:cs typeface="Calibri"/>
              </a:rPr>
              <a:t>izleme araçlarıdır.</a:t>
            </a:r>
            <a:endParaRPr sz="2400">
              <a:latin typeface="Calibri"/>
              <a:cs typeface="Calibri"/>
            </a:endParaRPr>
          </a:p>
          <a:p>
            <a:pPr marL="355600" marR="1266825" indent="-343535">
              <a:lnSpc>
                <a:spcPct val="100000"/>
              </a:lnSpc>
              <a:spcBef>
                <a:spcPts val="600"/>
              </a:spcBef>
              <a:buClr>
                <a:srgbClr val="C00000"/>
              </a:buClr>
              <a:buFont typeface="Arial"/>
              <a:buChar char="•"/>
              <a:tabLst>
                <a:tab pos="355600" algn="l"/>
              </a:tabLst>
            </a:pPr>
            <a:r>
              <a:rPr sz="2400" dirty="0">
                <a:solidFill>
                  <a:srgbClr val="252525"/>
                </a:solidFill>
                <a:latin typeface="Calibri"/>
                <a:cs typeface="Calibri"/>
              </a:rPr>
              <a:t>Belirli,</a:t>
            </a:r>
            <a:r>
              <a:rPr sz="2400" spc="-60" dirty="0">
                <a:solidFill>
                  <a:srgbClr val="252525"/>
                </a:solidFill>
                <a:latin typeface="Calibri"/>
                <a:cs typeface="Calibri"/>
              </a:rPr>
              <a:t> </a:t>
            </a:r>
            <a:r>
              <a:rPr sz="2400" spc="-10" dirty="0">
                <a:solidFill>
                  <a:srgbClr val="252525"/>
                </a:solidFill>
                <a:latin typeface="Calibri"/>
                <a:cs typeface="Calibri"/>
              </a:rPr>
              <a:t>gerçekçi,</a:t>
            </a:r>
            <a:r>
              <a:rPr sz="2400" spc="-45" dirty="0">
                <a:solidFill>
                  <a:srgbClr val="252525"/>
                </a:solidFill>
                <a:latin typeface="Calibri"/>
                <a:cs typeface="Calibri"/>
              </a:rPr>
              <a:t> </a:t>
            </a:r>
            <a:r>
              <a:rPr sz="2400" dirty="0">
                <a:solidFill>
                  <a:srgbClr val="252525"/>
                </a:solidFill>
                <a:latin typeface="Calibri"/>
                <a:cs typeface="Calibri"/>
              </a:rPr>
              <a:t>ölçülebilir</a:t>
            </a:r>
            <a:r>
              <a:rPr sz="2400" spc="-55" dirty="0">
                <a:solidFill>
                  <a:srgbClr val="252525"/>
                </a:solidFill>
                <a:latin typeface="Calibri"/>
                <a:cs typeface="Calibri"/>
              </a:rPr>
              <a:t> </a:t>
            </a:r>
            <a:r>
              <a:rPr sz="2400" dirty="0">
                <a:solidFill>
                  <a:srgbClr val="252525"/>
                </a:solidFill>
                <a:latin typeface="Calibri"/>
                <a:cs typeface="Calibri"/>
              </a:rPr>
              <a:t>ve</a:t>
            </a:r>
            <a:r>
              <a:rPr sz="2400" spc="-25" dirty="0">
                <a:solidFill>
                  <a:srgbClr val="252525"/>
                </a:solidFill>
                <a:latin typeface="Calibri"/>
                <a:cs typeface="Calibri"/>
              </a:rPr>
              <a:t> </a:t>
            </a:r>
            <a:r>
              <a:rPr sz="2400" spc="-10" dirty="0">
                <a:solidFill>
                  <a:srgbClr val="252525"/>
                </a:solidFill>
                <a:latin typeface="Calibri"/>
                <a:cs typeface="Calibri"/>
              </a:rPr>
              <a:t>doğrulanabilir olmalıdır.</a:t>
            </a:r>
            <a:endParaRPr sz="2400">
              <a:latin typeface="Calibri"/>
              <a:cs typeface="Calibri"/>
            </a:endParaRPr>
          </a:p>
          <a:p>
            <a:pPr marL="354965" indent="-342265">
              <a:lnSpc>
                <a:spcPct val="100000"/>
              </a:lnSpc>
              <a:spcBef>
                <a:spcPts val="600"/>
              </a:spcBef>
              <a:buClr>
                <a:srgbClr val="C00000"/>
              </a:buClr>
              <a:buFont typeface="Arial"/>
              <a:buChar char="•"/>
              <a:tabLst>
                <a:tab pos="354965" algn="l"/>
              </a:tabLst>
            </a:pPr>
            <a:r>
              <a:rPr sz="2400" dirty="0">
                <a:solidFill>
                  <a:srgbClr val="252525"/>
                </a:solidFill>
                <a:latin typeface="Calibri"/>
                <a:cs typeface="Calibri"/>
              </a:rPr>
              <a:t>Projenin</a:t>
            </a:r>
            <a:r>
              <a:rPr sz="2400" spc="-65" dirty="0">
                <a:solidFill>
                  <a:srgbClr val="252525"/>
                </a:solidFill>
                <a:latin typeface="Calibri"/>
                <a:cs typeface="Calibri"/>
              </a:rPr>
              <a:t> </a:t>
            </a:r>
            <a:r>
              <a:rPr sz="2400" dirty="0">
                <a:solidFill>
                  <a:srgbClr val="252525"/>
                </a:solidFill>
                <a:latin typeface="Calibri"/>
                <a:cs typeface="Calibri"/>
              </a:rPr>
              <a:t>etkililiğini</a:t>
            </a:r>
            <a:r>
              <a:rPr sz="2400" spc="-85" dirty="0">
                <a:solidFill>
                  <a:srgbClr val="252525"/>
                </a:solidFill>
                <a:latin typeface="Calibri"/>
                <a:cs typeface="Calibri"/>
              </a:rPr>
              <a:t> </a:t>
            </a:r>
            <a:r>
              <a:rPr sz="2400" spc="-10" dirty="0">
                <a:solidFill>
                  <a:srgbClr val="252525"/>
                </a:solidFill>
                <a:latin typeface="Calibri"/>
                <a:cs typeface="Calibri"/>
              </a:rPr>
              <a:t>ortaya</a:t>
            </a:r>
            <a:r>
              <a:rPr sz="2400" spc="-85" dirty="0">
                <a:solidFill>
                  <a:srgbClr val="252525"/>
                </a:solidFill>
                <a:latin typeface="Calibri"/>
                <a:cs typeface="Calibri"/>
              </a:rPr>
              <a:t> </a:t>
            </a:r>
            <a:r>
              <a:rPr sz="2400" spc="-10" dirty="0">
                <a:solidFill>
                  <a:srgbClr val="252525"/>
                </a:solidFill>
                <a:latin typeface="Calibri"/>
                <a:cs typeface="Calibri"/>
              </a:rPr>
              <a:t>koyar.</a:t>
            </a:r>
            <a:endParaRPr sz="2400">
              <a:latin typeface="Calibri"/>
              <a:cs typeface="Calibri"/>
            </a:endParaRPr>
          </a:p>
          <a:p>
            <a:pPr marL="354965" indent="-342265">
              <a:lnSpc>
                <a:spcPct val="100000"/>
              </a:lnSpc>
              <a:spcBef>
                <a:spcPts val="600"/>
              </a:spcBef>
              <a:buClr>
                <a:srgbClr val="C00000"/>
              </a:buClr>
              <a:buFont typeface="Arial"/>
              <a:buChar char="•"/>
              <a:tabLst>
                <a:tab pos="354965" algn="l"/>
              </a:tabLst>
            </a:pPr>
            <a:r>
              <a:rPr sz="2400" spc="-55" dirty="0">
                <a:solidFill>
                  <a:srgbClr val="252525"/>
                </a:solidFill>
                <a:latin typeface="Calibri"/>
                <a:cs typeface="Calibri"/>
              </a:rPr>
              <a:t>KAYS-</a:t>
            </a:r>
            <a:r>
              <a:rPr sz="2400" dirty="0">
                <a:solidFill>
                  <a:srgbClr val="252525"/>
                </a:solidFill>
                <a:latin typeface="Calibri"/>
                <a:cs typeface="Calibri"/>
              </a:rPr>
              <a:t>PFD</a:t>
            </a:r>
            <a:r>
              <a:rPr sz="2400" spc="-60" dirty="0">
                <a:solidFill>
                  <a:srgbClr val="252525"/>
                </a:solidFill>
                <a:latin typeface="Calibri"/>
                <a:cs typeface="Calibri"/>
              </a:rPr>
              <a:t> </a:t>
            </a:r>
            <a:r>
              <a:rPr sz="2400" dirty="0">
                <a:solidFill>
                  <a:srgbClr val="252525"/>
                </a:solidFill>
                <a:latin typeface="Calibri"/>
                <a:cs typeface="Calibri"/>
              </a:rPr>
              <a:t>modülünde</a:t>
            </a:r>
            <a:r>
              <a:rPr sz="2400" spc="-55" dirty="0">
                <a:solidFill>
                  <a:srgbClr val="252525"/>
                </a:solidFill>
                <a:latin typeface="Calibri"/>
                <a:cs typeface="Calibri"/>
              </a:rPr>
              <a:t> </a:t>
            </a:r>
            <a:r>
              <a:rPr sz="2400" dirty="0">
                <a:solidFill>
                  <a:srgbClr val="252525"/>
                </a:solidFill>
                <a:latin typeface="Calibri"/>
                <a:cs typeface="Calibri"/>
              </a:rPr>
              <a:t>projeler</a:t>
            </a:r>
            <a:r>
              <a:rPr sz="2400" spc="-50" dirty="0">
                <a:solidFill>
                  <a:srgbClr val="252525"/>
                </a:solidFill>
                <a:latin typeface="Calibri"/>
                <a:cs typeface="Calibri"/>
              </a:rPr>
              <a:t> </a:t>
            </a:r>
            <a:r>
              <a:rPr sz="2400" dirty="0">
                <a:solidFill>
                  <a:srgbClr val="252525"/>
                </a:solidFill>
                <a:latin typeface="Calibri"/>
                <a:cs typeface="Calibri"/>
              </a:rPr>
              <a:t>için</a:t>
            </a:r>
            <a:r>
              <a:rPr sz="2400" spc="-70" dirty="0">
                <a:solidFill>
                  <a:srgbClr val="252525"/>
                </a:solidFill>
                <a:latin typeface="Calibri"/>
                <a:cs typeface="Calibri"/>
              </a:rPr>
              <a:t> </a:t>
            </a:r>
            <a:r>
              <a:rPr sz="2400" spc="-10" dirty="0">
                <a:solidFill>
                  <a:srgbClr val="252525"/>
                </a:solidFill>
                <a:latin typeface="Calibri"/>
                <a:cs typeface="Calibri"/>
              </a:rPr>
              <a:t>performans</a:t>
            </a:r>
            <a:endParaRPr sz="2400">
              <a:latin typeface="Calibri"/>
              <a:cs typeface="Calibri"/>
            </a:endParaRPr>
          </a:p>
          <a:p>
            <a:pPr marL="355600" marR="5080">
              <a:lnSpc>
                <a:spcPct val="100000"/>
              </a:lnSpc>
            </a:pPr>
            <a:r>
              <a:rPr sz="2400" spc="-10" dirty="0">
                <a:solidFill>
                  <a:srgbClr val="252525"/>
                </a:solidFill>
                <a:latin typeface="Calibri"/>
                <a:cs typeface="Calibri"/>
              </a:rPr>
              <a:t>göstergesi</a:t>
            </a:r>
            <a:r>
              <a:rPr sz="2400" spc="-85" dirty="0">
                <a:solidFill>
                  <a:srgbClr val="252525"/>
                </a:solidFill>
                <a:latin typeface="Calibri"/>
                <a:cs typeface="Calibri"/>
              </a:rPr>
              <a:t> </a:t>
            </a:r>
            <a:r>
              <a:rPr sz="2400" dirty="0">
                <a:solidFill>
                  <a:srgbClr val="252525"/>
                </a:solidFill>
                <a:latin typeface="Calibri"/>
                <a:cs typeface="Calibri"/>
              </a:rPr>
              <a:t>listeleri</a:t>
            </a:r>
            <a:r>
              <a:rPr sz="2400" spc="-90" dirty="0">
                <a:solidFill>
                  <a:srgbClr val="252525"/>
                </a:solidFill>
                <a:latin typeface="Calibri"/>
                <a:cs typeface="Calibri"/>
              </a:rPr>
              <a:t> </a:t>
            </a:r>
            <a:r>
              <a:rPr sz="2400" dirty="0">
                <a:solidFill>
                  <a:srgbClr val="252525"/>
                </a:solidFill>
                <a:latin typeface="Calibri"/>
                <a:cs typeface="Calibri"/>
              </a:rPr>
              <a:t>yer</a:t>
            </a:r>
            <a:r>
              <a:rPr sz="2400" spc="-80" dirty="0">
                <a:solidFill>
                  <a:srgbClr val="252525"/>
                </a:solidFill>
                <a:latin typeface="Calibri"/>
                <a:cs typeface="Calibri"/>
              </a:rPr>
              <a:t> </a:t>
            </a:r>
            <a:r>
              <a:rPr sz="2400" spc="-35" dirty="0">
                <a:solidFill>
                  <a:srgbClr val="252525"/>
                </a:solidFill>
                <a:latin typeface="Calibri"/>
                <a:cs typeface="Calibri"/>
              </a:rPr>
              <a:t>alır.</a:t>
            </a:r>
            <a:r>
              <a:rPr sz="2400" spc="-90" dirty="0">
                <a:solidFill>
                  <a:srgbClr val="252525"/>
                </a:solidFill>
                <a:latin typeface="Calibri"/>
                <a:cs typeface="Calibri"/>
              </a:rPr>
              <a:t> </a:t>
            </a:r>
            <a:r>
              <a:rPr sz="2400" dirty="0">
                <a:solidFill>
                  <a:srgbClr val="252525"/>
                </a:solidFill>
                <a:latin typeface="Calibri"/>
                <a:cs typeface="Calibri"/>
              </a:rPr>
              <a:t>BS</a:t>
            </a:r>
            <a:r>
              <a:rPr sz="2400" spc="-85" dirty="0">
                <a:solidFill>
                  <a:srgbClr val="252525"/>
                </a:solidFill>
                <a:latin typeface="Calibri"/>
                <a:cs typeface="Calibri"/>
              </a:rPr>
              <a:t> </a:t>
            </a:r>
            <a:r>
              <a:rPr sz="2400" dirty="0">
                <a:solidFill>
                  <a:srgbClr val="252525"/>
                </a:solidFill>
                <a:latin typeface="Calibri"/>
                <a:cs typeface="Calibri"/>
              </a:rPr>
              <a:t>projesine</a:t>
            </a:r>
            <a:r>
              <a:rPr sz="2400" spc="-70" dirty="0">
                <a:solidFill>
                  <a:srgbClr val="252525"/>
                </a:solidFill>
                <a:latin typeface="Calibri"/>
                <a:cs typeface="Calibri"/>
              </a:rPr>
              <a:t> </a:t>
            </a:r>
            <a:r>
              <a:rPr sz="2400" dirty="0">
                <a:solidFill>
                  <a:srgbClr val="252525"/>
                </a:solidFill>
                <a:latin typeface="Calibri"/>
                <a:cs typeface="Calibri"/>
              </a:rPr>
              <a:t>uygun</a:t>
            </a:r>
            <a:r>
              <a:rPr sz="2400" spc="-75" dirty="0">
                <a:solidFill>
                  <a:srgbClr val="252525"/>
                </a:solidFill>
                <a:latin typeface="Calibri"/>
                <a:cs typeface="Calibri"/>
              </a:rPr>
              <a:t> </a:t>
            </a:r>
            <a:r>
              <a:rPr sz="2400" dirty="0">
                <a:solidFill>
                  <a:srgbClr val="252525"/>
                </a:solidFill>
                <a:latin typeface="Calibri"/>
                <a:cs typeface="Calibri"/>
              </a:rPr>
              <a:t>olan</a:t>
            </a:r>
            <a:r>
              <a:rPr sz="2400" spc="-75" dirty="0">
                <a:solidFill>
                  <a:srgbClr val="252525"/>
                </a:solidFill>
                <a:latin typeface="Calibri"/>
                <a:cs typeface="Calibri"/>
              </a:rPr>
              <a:t> </a:t>
            </a:r>
            <a:r>
              <a:rPr sz="2400" spc="-25" dirty="0">
                <a:solidFill>
                  <a:srgbClr val="252525"/>
                </a:solidFill>
                <a:latin typeface="Calibri"/>
                <a:cs typeface="Calibri"/>
              </a:rPr>
              <a:t>PG </a:t>
            </a:r>
            <a:r>
              <a:rPr sz="2400" dirty="0">
                <a:solidFill>
                  <a:srgbClr val="252525"/>
                </a:solidFill>
                <a:latin typeface="Calibri"/>
                <a:cs typeface="Calibri"/>
              </a:rPr>
              <a:t>seçerek</a:t>
            </a:r>
            <a:r>
              <a:rPr sz="2400" spc="-70" dirty="0">
                <a:solidFill>
                  <a:srgbClr val="252525"/>
                </a:solidFill>
                <a:latin typeface="Calibri"/>
                <a:cs typeface="Calibri"/>
              </a:rPr>
              <a:t> </a:t>
            </a:r>
            <a:r>
              <a:rPr sz="2400" dirty="0">
                <a:solidFill>
                  <a:srgbClr val="252525"/>
                </a:solidFill>
                <a:latin typeface="Calibri"/>
                <a:cs typeface="Calibri"/>
              </a:rPr>
              <a:t>mevcut</a:t>
            </a:r>
            <a:r>
              <a:rPr sz="2400" spc="-65" dirty="0">
                <a:solidFill>
                  <a:srgbClr val="252525"/>
                </a:solidFill>
                <a:latin typeface="Calibri"/>
                <a:cs typeface="Calibri"/>
              </a:rPr>
              <a:t> </a:t>
            </a:r>
            <a:r>
              <a:rPr sz="2400" dirty="0">
                <a:solidFill>
                  <a:srgbClr val="252525"/>
                </a:solidFill>
                <a:latin typeface="Calibri"/>
                <a:cs typeface="Calibri"/>
              </a:rPr>
              <a:t>ve</a:t>
            </a:r>
            <a:r>
              <a:rPr sz="2400" spc="-55" dirty="0">
                <a:solidFill>
                  <a:srgbClr val="252525"/>
                </a:solidFill>
                <a:latin typeface="Calibri"/>
                <a:cs typeface="Calibri"/>
              </a:rPr>
              <a:t> </a:t>
            </a:r>
            <a:r>
              <a:rPr sz="2400" dirty="0">
                <a:solidFill>
                  <a:srgbClr val="252525"/>
                </a:solidFill>
                <a:latin typeface="Calibri"/>
                <a:cs typeface="Calibri"/>
              </a:rPr>
              <a:t>hedef</a:t>
            </a:r>
            <a:r>
              <a:rPr sz="2400" spc="-55" dirty="0">
                <a:solidFill>
                  <a:srgbClr val="252525"/>
                </a:solidFill>
                <a:latin typeface="Calibri"/>
                <a:cs typeface="Calibri"/>
              </a:rPr>
              <a:t> </a:t>
            </a:r>
            <a:r>
              <a:rPr sz="2400" dirty="0">
                <a:solidFill>
                  <a:srgbClr val="252525"/>
                </a:solidFill>
                <a:latin typeface="Calibri"/>
                <a:cs typeface="Calibri"/>
              </a:rPr>
              <a:t>durum</a:t>
            </a:r>
            <a:r>
              <a:rPr sz="2400" spc="-55" dirty="0">
                <a:solidFill>
                  <a:srgbClr val="252525"/>
                </a:solidFill>
                <a:latin typeface="Calibri"/>
                <a:cs typeface="Calibri"/>
              </a:rPr>
              <a:t> </a:t>
            </a:r>
            <a:r>
              <a:rPr sz="2400" dirty="0">
                <a:solidFill>
                  <a:srgbClr val="252525"/>
                </a:solidFill>
                <a:latin typeface="Calibri"/>
                <a:cs typeface="Calibri"/>
              </a:rPr>
              <a:t>değerlerini</a:t>
            </a:r>
            <a:r>
              <a:rPr sz="2400" spc="-70" dirty="0">
                <a:solidFill>
                  <a:srgbClr val="252525"/>
                </a:solidFill>
                <a:latin typeface="Calibri"/>
                <a:cs typeface="Calibri"/>
              </a:rPr>
              <a:t> </a:t>
            </a:r>
            <a:r>
              <a:rPr sz="2400" spc="-10" dirty="0">
                <a:solidFill>
                  <a:srgbClr val="252525"/>
                </a:solidFill>
                <a:latin typeface="Calibri"/>
                <a:cs typeface="Calibri"/>
              </a:rPr>
              <a:t>girer.</a:t>
            </a:r>
            <a:endParaRPr sz="2400">
              <a:latin typeface="Calibri"/>
              <a:cs typeface="Calibri"/>
            </a:endParaRPr>
          </a:p>
          <a:p>
            <a:pPr>
              <a:lnSpc>
                <a:spcPct val="100000"/>
              </a:lnSpc>
              <a:spcBef>
                <a:spcPts val="365"/>
              </a:spcBef>
            </a:pPr>
            <a:endParaRPr sz="2400">
              <a:latin typeface="Calibri"/>
              <a:cs typeface="Calibri"/>
            </a:endParaRPr>
          </a:p>
          <a:p>
            <a:pPr marL="814705">
              <a:lnSpc>
                <a:spcPct val="100000"/>
              </a:lnSpc>
              <a:spcBef>
                <a:spcPts val="5"/>
              </a:spcBef>
            </a:pPr>
            <a:r>
              <a:rPr sz="2000" b="1" dirty="0">
                <a:solidFill>
                  <a:srgbClr val="404040"/>
                </a:solidFill>
                <a:latin typeface="Calibri"/>
                <a:cs typeface="Calibri"/>
              </a:rPr>
              <a:t>Projenizin</a:t>
            </a:r>
            <a:r>
              <a:rPr sz="2000" b="1" spc="-45" dirty="0">
                <a:solidFill>
                  <a:srgbClr val="404040"/>
                </a:solidFill>
                <a:latin typeface="Calibri"/>
                <a:cs typeface="Calibri"/>
              </a:rPr>
              <a:t> </a:t>
            </a:r>
            <a:r>
              <a:rPr sz="2000" b="1" spc="-10" dirty="0">
                <a:solidFill>
                  <a:srgbClr val="404040"/>
                </a:solidFill>
                <a:latin typeface="Calibri"/>
                <a:cs typeface="Calibri"/>
              </a:rPr>
              <a:t>hedeflerinize</a:t>
            </a:r>
            <a:r>
              <a:rPr sz="2000" b="1" spc="-30" dirty="0">
                <a:solidFill>
                  <a:srgbClr val="404040"/>
                </a:solidFill>
                <a:latin typeface="Calibri"/>
                <a:cs typeface="Calibri"/>
              </a:rPr>
              <a:t> </a:t>
            </a:r>
            <a:r>
              <a:rPr sz="2000" b="1" dirty="0">
                <a:solidFill>
                  <a:srgbClr val="404040"/>
                </a:solidFill>
                <a:latin typeface="Calibri"/>
                <a:cs typeface="Calibri"/>
              </a:rPr>
              <a:t>katkıda</a:t>
            </a:r>
            <a:r>
              <a:rPr sz="2000" b="1" spc="-45" dirty="0">
                <a:solidFill>
                  <a:srgbClr val="404040"/>
                </a:solidFill>
                <a:latin typeface="Calibri"/>
                <a:cs typeface="Calibri"/>
              </a:rPr>
              <a:t> </a:t>
            </a:r>
            <a:r>
              <a:rPr sz="2000" b="1" dirty="0">
                <a:solidFill>
                  <a:srgbClr val="404040"/>
                </a:solidFill>
                <a:latin typeface="Calibri"/>
                <a:cs typeface="Calibri"/>
              </a:rPr>
              <a:t>bulunduğunu</a:t>
            </a:r>
            <a:r>
              <a:rPr sz="2000" b="1" spc="-60" dirty="0">
                <a:solidFill>
                  <a:srgbClr val="404040"/>
                </a:solidFill>
                <a:latin typeface="Calibri"/>
                <a:cs typeface="Calibri"/>
              </a:rPr>
              <a:t> </a:t>
            </a:r>
            <a:r>
              <a:rPr sz="2000" b="1" spc="-25" dirty="0">
                <a:solidFill>
                  <a:srgbClr val="404040"/>
                </a:solidFill>
                <a:latin typeface="Calibri"/>
                <a:cs typeface="Calibri"/>
              </a:rPr>
              <a:t>ve</a:t>
            </a:r>
            <a:endParaRPr sz="2000">
              <a:latin typeface="Calibri"/>
              <a:cs typeface="Calibri"/>
            </a:endParaRPr>
          </a:p>
          <a:p>
            <a:pPr marL="814705">
              <a:lnSpc>
                <a:spcPct val="100000"/>
              </a:lnSpc>
            </a:pPr>
            <a:r>
              <a:rPr sz="2000" b="1" spc="-10" dirty="0">
                <a:solidFill>
                  <a:srgbClr val="404040"/>
                </a:solidFill>
                <a:latin typeface="Calibri"/>
                <a:cs typeface="Calibri"/>
              </a:rPr>
              <a:t>istediğiniz</a:t>
            </a:r>
            <a:r>
              <a:rPr sz="2000" b="1" spc="-70" dirty="0">
                <a:solidFill>
                  <a:srgbClr val="404040"/>
                </a:solidFill>
                <a:latin typeface="Calibri"/>
                <a:cs typeface="Calibri"/>
              </a:rPr>
              <a:t> </a:t>
            </a:r>
            <a:r>
              <a:rPr sz="2000" b="1" dirty="0">
                <a:solidFill>
                  <a:srgbClr val="404040"/>
                </a:solidFill>
                <a:latin typeface="Calibri"/>
                <a:cs typeface="Calibri"/>
              </a:rPr>
              <a:t>etkiyi</a:t>
            </a:r>
            <a:r>
              <a:rPr sz="2000" b="1" spc="-35" dirty="0">
                <a:solidFill>
                  <a:srgbClr val="404040"/>
                </a:solidFill>
                <a:latin typeface="Calibri"/>
                <a:cs typeface="Calibri"/>
              </a:rPr>
              <a:t> </a:t>
            </a:r>
            <a:r>
              <a:rPr sz="2000" b="1" spc="-10" dirty="0">
                <a:solidFill>
                  <a:srgbClr val="404040"/>
                </a:solidFill>
                <a:latin typeface="Calibri"/>
                <a:cs typeface="Calibri"/>
              </a:rPr>
              <a:t>ortaya</a:t>
            </a:r>
            <a:r>
              <a:rPr sz="2000" b="1" spc="-35" dirty="0">
                <a:solidFill>
                  <a:srgbClr val="404040"/>
                </a:solidFill>
                <a:latin typeface="Calibri"/>
                <a:cs typeface="Calibri"/>
              </a:rPr>
              <a:t> </a:t>
            </a:r>
            <a:r>
              <a:rPr sz="2000" b="1" dirty="0">
                <a:solidFill>
                  <a:srgbClr val="404040"/>
                </a:solidFill>
                <a:latin typeface="Calibri"/>
                <a:cs typeface="Calibri"/>
              </a:rPr>
              <a:t>çıkardığını</a:t>
            </a:r>
            <a:r>
              <a:rPr sz="2000" b="1" spc="-45" dirty="0">
                <a:solidFill>
                  <a:srgbClr val="404040"/>
                </a:solidFill>
                <a:latin typeface="Calibri"/>
                <a:cs typeface="Calibri"/>
              </a:rPr>
              <a:t> </a:t>
            </a:r>
            <a:r>
              <a:rPr sz="2000" b="1" dirty="0">
                <a:solidFill>
                  <a:srgbClr val="404040"/>
                </a:solidFill>
                <a:latin typeface="Calibri"/>
                <a:cs typeface="Calibri"/>
              </a:rPr>
              <a:t>nasıl</a:t>
            </a:r>
            <a:r>
              <a:rPr sz="2000" b="1" spc="-40" dirty="0">
                <a:solidFill>
                  <a:srgbClr val="404040"/>
                </a:solidFill>
                <a:latin typeface="Calibri"/>
                <a:cs typeface="Calibri"/>
              </a:rPr>
              <a:t> </a:t>
            </a:r>
            <a:r>
              <a:rPr sz="2000" b="1" spc="-10" dirty="0">
                <a:solidFill>
                  <a:srgbClr val="404040"/>
                </a:solidFill>
                <a:latin typeface="Calibri"/>
                <a:cs typeface="Calibri"/>
              </a:rPr>
              <a:t>kanıtlarsınız?</a:t>
            </a:r>
            <a:endParaRPr sz="2000">
              <a:latin typeface="Calibri"/>
              <a:cs typeface="Calibri"/>
            </a:endParaRPr>
          </a:p>
        </p:txBody>
      </p:sp>
      <p:pic>
        <p:nvPicPr>
          <p:cNvPr id="10" name="object 10"/>
          <p:cNvPicPr/>
          <p:nvPr/>
        </p:nvPicPr>
        <p:blipFill>
          <a:blip r:embed="rId3" cstate="print"/>
          <a:stretch>
            <a:fillRect/>
          </a:stretch>
        </p:blipFill>
        <p:spPr>
          <a:xfrm>
            <a:off x="475487" y="5262370"/>
            <a:ext cx="1280160" cy="1524000"/>
          </a:xfrm>
          <a:prstGeom prst="rect">
            <a:avLst/>
          </a:prstGeom>
        </p:spPr>
      </p:pic>
      <p:sp>
        <p:nvSpPr>
          <p:cNvPr id="11" name="object 11"/>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sp>
        <p:nvSpPr>
          <p:cNvPr id="12" name="object 12"/>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5" name="object 15"/>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xfrm>
            <a:off x="1770633" y="489915"/>
            <a:ext cx="5871210" cy="406400"/>
          </a:xfrm>
          <a:prstGeom prst="rect">
            <a:avLst/>
          </a:prstGeom>
        </p:spPr>
        <p:txBody>
          <a:bodyPr vert="horz" wrap="square" lIns="0" tIns="12065" rIns="0" bIns="0" rtlCol="0">
            <a:spAutoFit/>
          </a:bodyPr>
          <a:lstStyle/>
          <a:p>
            <a:pPr marL="12700">
              <a:lnSpc>
                <a:spcPct val="100000"/>
              </a:lnSpc>
              <a:spcBef>
                <a:spcPts val="95"/>
              </a:spcBef>
            </a:pPr>
            <a:r>
              <a:rPr dirty="0"/>
              <a:t>PROJE</a:t>
            </a:r>
            <a:r>
              <a:rPr spc="-100" dirty="0"/>
              <a:t> </a:t>
            </a:r>
            <a:r>
              <a:rPr spc="-40" dirty="0"/>
              <a:t>AYRINTISI-</a:t>
            </a:r>
            <a:r>
              <a:rPr dirty="0"/>
              <a:t>PERFORMANS</a:t>
            </a:r>
            <a:r>
              <a:rPr spc="-55" dirty="0"/>
              <a:t> </a:t>
            </a:r>
            <a:r>
              <a:rPr spc="-10" dirty="0"/>
              <a:t>GÖSTERGESİ</a:t>
            </a:r>
          </a:p>
        </p:txBody>
      </p:sp>
      <p:sp>
        <p:nvSpPr>
          <p:cNvPr id="4" name="object 4"/>
          <p:cNvSpPr txBox="1"/>
          <p:nvPr/>
        </p:nvSpPr>
        <p:spPr>
          <a:xfrm>
            <a:off x="186334" y="926719"/>
            <a:ext cx="8372475" cy="2220595"/>
          </a:xfrm>
          <a:prstGeom prst="rect">
            <a:avLst/>
          </a:prstGeom>
        </p:spPr>
        <p:txBody>
          <a:bodyPr vert="horz" wrap="square" lIns="0" tIns="12700" rIns="0" bIns="0" rtlCol="0">
            <a:spAutoFit/>
          </a:bodyPr>
          <a:lstStyle/>
          <a:p>
            <a:pPr marL="354965" indent="-342265">
              <a:lnSpc>
                <a:spcPct val="100000"/>
              </a:lnSpc>
              <a:spcBef>
                <a:spcPts val="100"/>
              </a:spcBef>
              <a:buClr>
                <a:srgbClr val="C00000"/>
              </a:buClr>
              <a:buFont typeface="Arial"/>
              <a:buChar char="•"/>
              <a:tabLst>
                <a:tab pos="354965" algn="l"/>
              </a:tabLst>
            </a:pPr>
            <a:r>
              <a:rPr sz="1800" dirty="0">
                <a:solidFill>
                  <a:srgbClr val="252525"/>
                </a:solidFill>
                <a:latin typeface="Calibri"/>
                <a:cs typeface="Calibri"/>
              </a:rPr>
              <a:t>BS,</a:t>
            </a:r>
            <a:r>
              <a:rPr sz="1800" spc="-65" dirty="0">
                <a:solidFill>
                  <a:srgbClr val="252525"/>
                </a:solidFill>
                <a:latin typeface="Calibri"/>
                <a:cs typeface="Calibri"/>
              </a:rPr>
              <a:t> </a:t>
            </a:r>
            <a:r>
              <a:rPr sz="1800" dirty="0">
                <a:solidFill>
                  <a:srgbClr val="252525"/>
                </a:solidFill>
                <a:latin typeface="Calibri"/>
                <a:cs typeface="Calibri"/>
              </a:rPr>
              <a:t>proje</a:t>
            </a:r>
            <a:r>
              <a:rPr sz="1800" spc="-55" dirty="0">
                <a:solidFill>
                  <a:srgbClr val="252525"/>
                </a:solidFill>
                <a:latin typeface="Calibri"/>
                <a:cs typeface="Calibri"/>
              </a:rPr>
              <a:t> </a:t>
            </a:r>
            <a:r>
              <a:rPr sz="1800" dirty="0">
                <a:solidFill>
                  <a:srgbClr val="252525"/>
                </a:solidFill>
                <a:latin typeface="Calibri"/>
                <a:cs typeface="Calibri"/>
              </a:rPr>
              <a:t>performans</a:t>
            </a:r>
            <a:r>
              <a:rPr sz="1800" spc="-65" dirty="0">
                <a:solidFill>
                  <a:srgbClr val="252525"/>
                </a:solidFill>
                <a:latin typeface="Calibri"/>
                <a:cs typeface="Calibri"/>
              </a:rPr>
              <a:t> </a:t>
            </a:r>
            <a:r>
              <a:rPr sz="1800" spc="-10" dirty="0">
                <a:solidFill>
                  <a:srgbClr val="252525"/>
                </a:solidFill>
                <a:latin typeface="Calibri"/>
                <a:cs typeface="Calibri"/>
              </a:rPr>
              <a:t>göstergelerini</a:t>
            </a:r>
            <a:r>
              <a:rPr sz="1800" spc="-35" dirty="0">
                <a:solidFill>
                  <a:srgbClr val="252525"/>
                </a:solidFill>
                <a:latin typeface="Calibri"/>
                <a:cs typeface="Calibri"/>
              </a:rPr>
              <a:t> </a:t>
            </a:r>
            <a:r>
              <a:rPr sz="1800" dirty="0">
                <a:solidFill>
                  <a:srgbClr val="252525"/>
                </a:solidFill>
                <a:latin typeface="Calibri"/>
                <a:cs typeface="Calibri"/>
              </a:rPr>
              <a:t>belirlerken</a:t>
            </a:r>
            <a:r>
              <a:rPr sz="1800" spc="-30" dirty="0">
                <a:solidFill>
                  <a:srgbClr val="252525"/>
                </a:solidFill>
                <a:latin typeface="Calibri"/>
                <a:cs typeface="Calibri"/>
              </a:rPr>
              <a:t> </a:t>
            </a:r>
            <a:r>
              <a:rPr sz="1800" spc="-25" dirty="0">
                <a:solidFill>
                  <a:srgbClr val="252525"/>
                </a:solidFill>
                <a:latin typeface="Calibri"/>
                <a:cs typeface="Calibri"/>
              </a:rPr>
              <a:t>KAYS’ta</a:t>
            </a:r>
            <a:r>
              <a:rPr sz="1800" spc="-55" dirty="0">
                <a:solidFill>
                  <a:srgbClr val="252525"/>
                </a:solidFill>
                <a:latin typeface="Calibri"/>
                <a:cs typeface="Calibri"/>
              </a:rPr>
              <a:t> </a:t>
            </a:r>
            <a:r>
              <a:rPr sz="1800" dirty="0">
                <a:solidFill>
                  <a:srgbClr val="252525"/>
                </a:solidFill>
                <a:latin typeface="Calibri"/>
                <a:cs typeface="Calibri"/>
              </a:rPr>
              <a:t>tanımlanmış</a:t>
            </a:r>
            <a:r>
              <a:rPr sz="1800" spc="310" dirty="0">
                <a:solidFill>
                  <a:srgbClr val="252525"/>
                </a:solidFill>
                <a:latin typeface="Calibri"/>
                <a:cs typeface="Calibri"/>
              </a:rPr>
              <a:t> </a:t>
            </a:r>
            <a:r>
              <a:rPr sz="1800" spc="-10" dirty="0">
                <a:solidFill>
                  <a:srgbClr val="252525"/>
                </a:solidFill>
                <a:latin typeface="Calibri"/>
                <a:cs typeface="Calibri"/>
              </a:rPr>
              <a:t>göstergelerden</a:t>
            </a:r>
            <a:endParaRPr sz="1800">
              <a:latin typeface="Calibri"/>
              <a:cs typeface="Calibri"/>
            </a:endParaRPr>
          </a:p>
          <a:p>
            <a:pPr marL="354965">
              <a:lnSpc>
                <a:spcPct val="100000"/>
              </a:lnSpc>
            </a:pPr>
            <a:r>
              <a:rPr sz="1800" dirty="0">
                <a:solidFill>
                  <a:srgbClr val="252525"/>
                </a:solidFill>
                <a:latin typeface="Calibri"/>
                <a:cs typeface="Calibri"/>
              </a:rPr>
              <a:t>proje</a:t>
            </a:r>
            <a:r>
              <a:rPr sz="1800" spc="-35" dirty="0">
                <a:solidFill>
                  <a:srgbClr val="252525"/>
                </a:solidFill>
                <a:latin typeface="Calibri"/>
                <a:cs typeface="Calibri"/>
              </a:rPr>
              <a:t> </a:t>
            </a:r>
            <a:r>
              <a:rPr sz="1800" dirty="0">
                <a:solidFill>
                  <a:srgbClr val="252525"/>
                </a:solidFill>
                <a:latin typeface="Calibri"/>
                <a:cs typeface="Calibri"/>
              </a:rPr>
              <a:t>ile</a:t>
            </a:r>
            <a:r>
              <a:rPr sz="1800" spc="-25" dirty="0">
                <a:solidFill>
                  <a:srgbClr val="252525"/>
                </a:solidFill>
                <a:latin typeface="Calibri"/>
                <a:cs typeface="Calibri"/>
              </a:rPr>
              <a:t> </a:t>
            </a:r>
            <a:r>
              <a:rPr sz="1800" dirty="0">
                <a:solidFill>
                  <a:srgbClr val="252525"/>
                </a:solidFill>
                <a:latin typeface="Calibri"/>
                <a:cs typeface="Calibri"/>
              </a:rPr>
              <a:t>ilgili</a:t>
            </a:r>
            <a:r>
              <a:rPr sz="1800" spc="-15" dirty="0">
                <a:solidFill>
                  <a:srgbClr val="252525"/>
                </a:solidFill>
                <a:latin typeface="Calibri"/>
                <a:cs typeface="Calibri"/>
              </a:rPr>
              <a:t> </a:t>
            </a:r>
            <a:r>
              <a:rPr sz="1800" dirty="0">
                <a:solidFill>
                  <a:srgbClr val="252525"/>
                </a:solidFill>
                <a:latin typeface="Calibri"/>
                <a:cs typeface="Calibri"/>
              </a:rPr>
              <a:t>olanlar</a:t>
            </a:r>
            <a:r>
              <a:rPr sz="1800" spc="-35" dirty="0">
                <a:solidFill>
                  <a:srgbClr val="252525"/>
                </a:solidFill>
                <a:latin typeface="Calibri"/>
                <a:cs typeface="Calibri"/>
              </a:rPr>
              <a:t> </a:t>
            </a:r>
            <a:r>
              <a:rPr sz="1800" dirty="0">
                <a:solidFill>
                  <a:srgbClr val="252525"/>
                </a:solidFill>
                <a:latin typeface="Calibri"/>
                <a:cs typeface="Calibri"/>
              </a:rPr>
              <a:t>seçilmeli</a:t>
            </a:r>
            <a:r>
              <a:rPr sz="1800" spc="-20" dirty="0">
                <a:solidFill>
                  <a:srgbClr val="252525"/>
                </a:solidFill>
                <a:latin typeface="Calibri"/>
                <a:cs typeface="Calibri"/>
              </a:rPr>
              <a:t> </a:t>
            </a:r>
            <a:r>
              <a:rPr sz="1800" dirty="0">
                <a:solidFill>
                  <a:srgbClr val="252525"/>
                </a:solidFill>
                <a:latin typeface="Calibri"/>
                <a:cs typeface="Calibri"/>
              </a:rPr>
              <a:t>ve</a:t>
            </a:r>
            <a:r>
              <a:rPr sz="1800" spc="-45" dirty="0">
                <a:solidFill>
                  <a:srgbClr val="252525"/>
                </a:solidFill>
                <a:latin typeface="Calibri"/>
                <a:cs typeface="Calibri"/>
              </a:rPr>
              <a:t> </a:t>
            </a:r>
            <a:r>
              <a:rPr sz="1800" dirty="0">
                <a:solidFill>
                  <a:srgbClr val="252525"/>
                </a:solidFill>
                <a:latin typeface="Calibri"/>
                <a:cs typeface="Calibri"/>
              </a:rPr>
              <a:t>bu</a:t>
            </a:r>
            <a:r>
              <a:rPr sz="1800" spc="-20" dirty="0">
                <a:solidFill>
                  <a:srgbClr val="252525"/>
                </a:solidFill>
                <a:latin typeface="Calibri"/>
                <a:cs typeface="Calibri"/>
              </a:rPr>
              <a:t> </a:t>
            </a:r>
            <a:r>
              <a:rPr sz="1800" spc="-10" dirty="0">
                <a:solidFill>
                  <a:srgbClr val="252525"/>
                </a:solidFill>
                <a:latin typeface="Calibri"/>
                <a:cs typeface="Calibri"/>
              </a:rPr>
              <a:t>göstergelerin </a:t>
            </a:r>
            <a:r>
              <a:rPr sz="1800" dirty="0">
                <a:solidFill>
                  <a:srgbClr val="252525"/>
                </a:solidFill>
                <a:latin typeface="Calibri"/>
                <a:cs typeface="Calibri"/>
              </a:rPr>
              <a:t>mevcut</a:t>
            </a:r>
            <a:r>
              <a:rPr sz="1800" spc="-25" dirty="0">
                <a:solidFill>
                  <a:srgbClr val="252525"/>
                </a:solidFill>
                <a:latin typeface="Calibri"/>
                <a:cs typeface="Calibri"/>
              </a:rPr>
              <a:t> </a:t>
            </a:r>
            <a:r>
              <a:rPr sz="1800" dirty="0">
                <a:solidFill>
                  <a:srgbClr val="252525"/>
                </a:solidFill>
                <a:latin typeface="Calibri"/>
                <a:cs typeface="Calibri"/>
              </a:rPr>
              <a:t>durum</a:t>
            </a:r>
            <a:r>
              <a:rPr sz="1800" spc="-20" dirty="0">
                <a:solidFill>
                  <a:srgbClr val="252525"/>
                </a:solidFill>
                <a:latin typeface="Calibri"/>
                <a:cs typeface="Calibri"/>
              </a:rPr>
              <a:t> </a:t>
            </a:r>
            <a:r>
              <a:rPr sz="1800" dirty="0">
                <a:solidFill>
                  <a:srgbClr val="252525"/>
                </a:solidFill>
                <a:latin typeface="Calibri"/>
                <a:cs typeface="Calibri"/>
              </a:rPr>
              <a:t>ve</a:t>
            </a:r>
            <a:r>
              <a:rPr sz="1800" spc="-35" dirty="0">
                <a:solidFill>
                  <a:srgbClr val="252525"/>
                </a:solidFill>
                <a:latin typeface="Calibri"/>
                <a:cs typeface="Calibri"/>
              </a:rPr>
              <a:t> </a:t>
            </a:r>
            <a:r>
              <a:rPr sz="1800" spc="-10" dirty="0">
                <a:solidFill>
                  <a:srgbClr val="252525"/>
                </a:solidFill>
                <a:latin typeface="Calibri"/>
                <a:cs typeface="Calibri"/>
              </a:rPr>
              <a:t>hedeflenen</a:t>
            </a:r>
            <a:r>
              <a:rPr sz="1800" spc="-35" dirty="0">
                <a:solidFill>
                  <a:srgbClr val="252525"/>
                </a:solidFill>
                <a:latin typeface="Calibri"/>
                <a:cs typeface="Calibri"/>
              </a:rPr>
              <a:t> </a:t>
            </a:r>
            <a:r>
              <a:rPr sz="1800" spc="-10" dirty="0">
                <a:solidFill>
                  <a:srgbClr val="252525"/>
                </a:solidFill>
                <a:latin typeface="Calibri"/>
                <a:cs typeface="Calibri"/>
              </a:rPr>
              <a:t>değeri</a:t>
            </a:r>
            <a:endParaRPr sz="1800">
              <a:latin typeface="Calibri"/>
              <a:cs typeface="Calibri"/>
            </a:endParaRPr>
          </a:p>
          <a:p>
            <a:pPr marL="354965">
              <a:lnSpc>
                <a:spcPct val="100000"/>
              </a:lnSpc>
            </a:pPr>
            <a:r>
              <a:rPr sz="1800" spc="-10" dirty="0">
                <a:solidFill>
                  <a:srgbClr val="252525"/>
                </a:solidFill>
                <a:latin typeface="Calibri"/>
                <a:cs typeface="Calibri"/>
              </a:rPr>
              <a:t>yazılmalıdır.</a:t>
            </a:r>
            <a:endParaRPr sz="1800">
              <a:latin typeface="Calibri"/>
              <a:cs typeface="Calibri"/>
            </a:endParaRPr>
          </a:p>
          <a:p>
            <a:pPr marL="354965" marR="276225" indent="-342900">
              <a:lnSpc>
                <a:spcPct val="100000"/>
              </a:lnSpc>
              <a:buClr>
                <a:srgbClr val="C00000"/>
              </a:buClr>
              <a:buFont typeface="Arial"/>
              <a:buChar char="•"/>
              <a:tabLst>
                <a:tab pos="354965" algn="l"/>
              </a:tabLst>
            </a:pPr>
            <a:r>
              <a:rPr sz="1800" dirty="0">
                <a:solidFill>
                  <a:srgbClr val="252525"/>
                </a:solidFill>
                <a:latin typeface="Calibri"/>
                <a:cs typeface="Calibri"/>
              </a:rPr>
              <a:t>Seçilen</a:t>
            </a:r>
            <a:r>
              <a:rPr sz="1800" spc="-40" dirty="0">
                <a:solidFill>
                  <a:srgbClr val="252525"/>
                </a:solidFill>
                <a:latin typeface="Calibri"/>
                <a:cs typeface="Calibri"/>
              </a:rPr>
              <a:t> </a:t>
            </a:r>
            <a:r>
              <a:rPr sz="1800" spc="-10" dirty="0">
                <a:solidFill>
                  <a:srgbClr val="252525"/>
                </a:solidFill>
                <a:latin typeface="Calibri"/>
                <a:cs typeface="Calibri"/>
              </a:rPr>
              <a:t>göstergelerin</a:t>
            </a:r>
            <a:r>
              <a:rPr sz="1800" spc="-50" dirty="0">
                <a:solidFill>
                  <a:srgbClr val="252525"/>
                </a:solidFill>
                <a:latin typeface="Calibri"/>
                <a:cs typeface="Calibri"/>
              </a:rPr>
              <a:t> </a:t>
            </a:r>
            <a:r>
              <a:rPr sz="1800" dirty="0">
                <a:solidFill>
                  <a:srgbClr val="252525"/>
                </a:solidFill>
                <a:latin typeface="Calibri"/>
                <a:cs typeface="Calibri"/>
              </a:rPr>
              <a:t>hedef</a:t>
            </a:r>
            <a:r>
              <a:rPr sz="1800" spc="-60" dirty="0">
                <a:solidFill>
                  <a:srgbClr val="252525"/>
                </a:solidFill>
                <a:latin typeface="Calibri"/>
                <a:cs typeface="Calibri"/>
              </a:rPr>
              <a:t> </a:t>
            </a:r>
            <a:r>
              <a:rPr sz="1800" dirty="0">
                <a:solidFill>
                  <a:srgbClr val="252525"/>
                </a:solidFill>
                <a:latin typeface="Calibri"/>
                <a:cs typeface="Calibri"/>
              </a:rPr>
              <a:t>değerleri,</a:t>
            </a:r>
            <a:r>
              <a:rPr sz="1800" spc="-55" dirty="0">
                <a:solidFill>
                  <a:srgbClr val="252525"/>
                </a:solidFill>
                <a:latin typeface="Calibri"/>
                <a:cs typeface="Calibri"/>
              </a:rPr>
              <a:t> </a:t>
            </a:r>
            <a:r>
              <a:rPr sz="1800" dirty="0">
                <a:solidFill>
                  <a:srgbClr val="252525"/>
                </a:solidFill>
                <a:latin typeface="Calibri"/>
                <a:cs typeface="Calibri"/>
              </a:rPr>
              <a:t>doğrudan</a:t>
            </a:r>
            <a:r>
              <a:rPr sz="1800" spc="-45" dirty="0">
                <a:solidFill>
                  <a:srgbClr val="252525"/>
                </a:solidFill>
                <a:latin typeface="Calibri"/>
                <a:cs typeface="Calibri"/>
              </a:rPr>
              <a:t> </a:t>
            </a:r>
            <a:r>
              <a:rPr sz="1800" dirty="0">
                <a:solidFill>
                  <a:srgbClr val="252525"/>
                </a:solidFill>
                <a:latin typeface="Calibri"/>
                <a:cs typeface="Calibri"/>
              </a:rPr>
              <a:t>proje</a:t>
            </a:r>
            <a:r>
              <a:rPr sz="1800" spc="-60" dirty="0">
                <a:solidFill>
                  <a:srgbClr val="252525"/>
                </a:solidFill>
                <a:latin typeface="Calibri"/>
                <a:cs typeface="Calibri"/>
              </a:rPr>
              <a:t> </a:t>
            </a:r>
            <a:r>
              <a:rPr sz="1800" dirty="0">
                <a:solidFill>
                  <a:srgbClr val="252525"/>
                </a:solidFill>
                <a:latin typeface="Calibri"/>
                <a:cs typeface="Calibri"/>
              </a:rPr>
              <a:t>ile</a:t>
            </a:r>
            <a:r>
              <a:rPr sz="1800" spc="-45" dirty="0">
                <a:solidFill>
                  <a:srgbClr val="252525"/>
                </a:solidFill>
                <a:latin typeface="Calibri"/>
                <a:cs typeface="Calibri"/>
              </a:rPr>
              <a:t> </a:t>
            </a:r>
            <a:r>
              <a:rPr sz="1800" dirty="0">
                <a:solidFill>
                  <a:srgbClr val="252525"/>
                </a:solidFill>
                <a:latin typeface="Calibri"/>
                <a:cs typeface="Calibri"/>
              </a:rPr>
              <a:t>sağlanacak</a:t>
            </a:r>
            <a:r>
              <a:rPr sz="1800" spc="-60" dirty="0">
                <a:solidFill>
                  <a:srgbClr val="252525"/>
                </a:solidFill>
                <a:latin typeface="Calibri"/>
                <a:cs typeface="Calibri"/>
              </a:rPr>
              <a:t> </a:t>
            </a:r>
            <a:r>
              <a:rPr sz="1800" dirty="0">
                <a:solidFill>
                  <a:srgbClr val="252525"/>
                </a:solidFill>
                <a:latin typeface="Calibri"/>
                <a:cs typeface="Calibri"/>
              </a:rPr>
              <a:t>katkılar</a:t>
            </a:r>
            <a:r>
              <a:rPr sz="1800" spc="-60" dirty="0">
                <a:solidFill>
                  <a:srgbClr val="252525"/>
                </a:solidFill>
                <a:latin typeface="Calibri"/>
                <a:cs typeface="Calibri"/>
              </a:rPr>
              <a:t> </a:t>
            </a:r>
            <a:r>
              <a:rPr sz="1800" spc="-10" dirty="0">
                <a:solidFill>
                  <a:srgbClr val="252525"/>
                </a:solidFill>
                <a:latin typeface="Calibri"/>
                <a:cs typeface="Calibri"/>
              </a:rPr>
              <a:t>dikkate </a:t>
            </a:r>
            <a:r>
              <a:rPr sz="1800" dirty="0">
                <a:solidFill>
                  <a:srgbClr val="252525"/>
                </a:solidFill>
                <a:latin typeface="Calibri"/>
                <a:cs typeface="Calibri"/>
              </a:rPr>
              <a:t>alınmak</a:t>
            </a:r>
            <a:r>
              <a:rPr sz="1800" spc="-65" dirty="0">
                <a:solidFill>
                  <a:srgbClr val="252525"/>
                </a:solidFill>
                <a:latin typeface="Calibri"/>
                <a:cs typeface="Calibri"/>
              </a:rPr>
              <a:t> </a:t>
            </a:r>
            <a:r>
              <a:rPr sz="1800" dirty="0">
                <a:solidFill>
                  <a:srgbClr val="252525"/>
                </a:solidFill>
                <a:latin typeface="Calibri"/>
                <a:cs typeface="Calibri"/>
              </a:rPr>
              <a:t>suretiyle,</a:t>
            </a:r>
            <a:r>
              <a:rPr sz="1800" spc="-55" dirty="0">
                <a:solidFill>
                  <a:srgbClr val="252525"/>
                </a:solidFill>
                <a:latin typeface="Calibri"/>
                <a:cs typeface="Calibri"/>
              </a:rPr>
              <a:t> </a:t>
            </a:r>
            <a:r>
              <a:rPr sz="1800" dirty="0">
                <a:solidFill>
                  <a:srgbClr val="252525"/>
                </a:solidFill>
                <a:latin typeface="Calibri"/>
                <a:cs typeface="Calibri"/>
              </a:rPr>
              <a:t>projenin</a:t>
            </a:r>
            <a:r>
              <a:rPr sz="1800" spc="-65" dirty="0">
                <a:solidFill>
                  <a:srgbClr val="252525"/>
                </a:solidFill>
                <a:latin typeface="Calibri"/>
                <a:cs typeface="Calibri"/>
              </a:rPr>
              <a:t> </a:t>
            </a:r>
            <a:r>
              <a:rPr sz="1800" dirty="0">
                <a:solidFill>
                  <a:srgbClr val="252525"/>
                </a:solidFill>
                <a:latin typeface="Calibri"/>
                <a:cs typeface="Calibri"/>
              </a:rPr>
              <a:t>hedef</a:t>
            </a:r>
            <a:r>
              <a:rPr sz="1800" spc="-70" dirty="0">
                <a:solidFill>
                  <a:srgbClr val="252525"/>
                </a:solidFill>
                <a:latin typeface="Calibri"/>
                <a:cs typeface="Calibri"/>
              </a:rPr>
              <a:t> </a:t>
            </a:r>
            <a:r>
              <a:rPr sz="1800" dirty="0">
                <a:solidFill>
                  <a:srgbClr val="252525"/>
                </a:solidFill>
                <a:latin typeface="Calibri"/>
                <a:cs typeface="Calibri"/>
              </a:rPr>
              <a:t>ve</a:t>
            </a:r>
            <a:r>
              <a:rPr sz="1800" spc="-65" dirty="0">
                <a:solidFill>
                  <a:srgbClr val="252525"/>
                </a:solidFill>
                <a:latin typeface="Calibri"/>
                <a:cs typeface="Calibri"/>
              </a:rPr>
              <a:t> </a:t>
            </a:r>
            <a:r>
              <a:rPr sz="1800" dirty="0">
                <a:solidFill>
                  <a:srgbClr val="252525"/>
                </a:solidFill>
                <a:latin typeface="Calibri"/>
                <a:cs typeface="Calibri"/>
              </a:rPr>
              <a:t>önceliklerine</a:t>
            </a:r>
            <a:r>
              <a:rPr sz="1800" spc="-35" dirty="0">
                <a:solidFill>
                  <a:srgbClr val="252525"/>
                </a:solidFill>
                <a:latin typeface="Calibri"/>
                <a:cs typeface="Calibri"/>
              </a:rPr>
              <a:t> </a:t>
            </a:r>
            <a:r>
              <a:rPr sz="1800" dirty="0">
                <a:solidFill>
                  <a:srgbClr val="252525"/>
                </a:solidFill>
                <a:latin typeface="Calibri"/>
                <a:cs typeface="Calibri"/>
              </a:rPr>
              <a:t>göre</a:t>
            </a:r>
            <a:r>
              <a:rPr sz="1800" spc="-65" dirty="0">
                <a:solidFill>
                  <a:srgbClr val="252525"/>
                </a:solidFill>
                <a:latin typeface="Calibri"/>
                <a:cs typeface="Calibri"/>
              </a:rPr>
              <a:t> </a:t>
            </a:r>
            <a:r>
              <a:rPr sz="1800" spc="-10" dirty="0">
                <a:solidFill>
                  <a:srgbClr val="252525"/>
                </a:solidFill>
                <a:latin typeface="Calibri"/>
                <a:cs typeface="Calibri"/>
              </a:rPr>
              <a:t>girilecektir.</a:t>
            </a:r>
            <a:endParaRPr sz="1800">
              <a:latin typeface="Calibri"/>
              <a:cs typeface="Calibri"/>
            </a:endParaRPr>
          </a:p>
          <a:p>
            <a:pPr marL="354965" indent="-342265">
              <a:lnSpc>
                <a:spcPct val="100000"/>
              </a:lnSpc>
              <a:buClr>
                <a:srgbClr val="C00000"/>
              </a:buClr>
              <a:buFont typeface="Arial"/>
              <a:buChar char="•"/>
              <a:tabLst>
                <a:tab pos="354965" algn="l"/>
              </a:tabLst>
            </a:pPr>
            <a:r>
              <a:rPr sz="1800" spc="-20" dirty="0">
                <a:solidFill>
                  <a:srgbClr val="252525"/>
                </a:solidFill>
                <a:latin typeface="Calibri"/>
                <a:cs typeface="Calibri"/>
              </a:rPr>
              <a:t>Toplamda</a:t>
            </a:r>
            <a:r>
              <a:rPr sz="1800" spc="-35" dirty="0">
                <a:solidFill>
                  <a:srgbClr val="252525"/>
                </a:solidFill>
                <a:latin typeface="Calibri"/>
                <a:cs typeface="Calibri"/>
              </a:rPr>
              <a:t> </a:t>
            </a:r>
            <a:r>
              <a:rPr sz="1800" b="1" dirty="0">
                <a:solidFill>
                  <a:srgbClr val="252525"/>
                </a:solidFill>
                <a:latin typeface="Calibri"/>
                <a:cs typeface="Calibri"/>
              </a:rPr>
              <a:t>en</a:t>
            </a:r>
            <a:r>
              <a:rPr sz="1800" b="1" spc="-40" dirty="0">
                <a:solidFill>
                  <a:srgbClr val="252525"/>
                </a:solidFill>
                <a:latin typeface="Calibri"/>
                <a:cs typeface="Calibri"/>
              </a:rPr>
              <a:t> </a:t>
            </a:r>
            <a:r>
              <a:rPr sz="1800" b="1" dirty="0">
                <a:solidFill>
                  <a:srgbClr val="252525"/>
                </a:solidFill>
                <a:latin typeface="Calibri"/>
                <a:cs typeface="Calibri"/>
              </a:rPr>
              <a:t>az</a:t>
            </a:r>
            <a:r>
              <a:rPr sz="1800" b="1" spc="-35" dirty="0">
                <a:solidFill>
                  <a:srgbClr val="252525"/>
                </a:solidFill>
                <a:latin typeface="Calibri"/>
                <a:cs typeface="Calibri"/>
              </a:rPr>
              <a:t> </a:t>
            </a:r>
            <a:r>
              <a:rPr sz="1800" b="1" dirty="0">
                <a:solidFill>
                  <a:srgbClr val="252525"/>
                </a:solidFill>
                <a:latin typeface="Calibri"/>
                <a:cs typeface="Calibri"/>
              </a:rPr>
              <a:t>üç</a:t>
            </a:r>
            <a:r>
              <a:rPr sz="1800" b="1" spc="-45" dirty="0">
                <a:solidFill>
                  <a:srgbClr val="252525"/>
                </a:solidFill>
                <a:latin typeface="Calibri"/>
                <a:cs typeface="Calibri"/>
              </a:rPr>
              <a:t> </a:t>
            </a:r>
            <a:r>
              <a:rPr sz="1800" b="1" dirty="0">
                <a:solidFill>
                  <a:srgbClr val="252525"/>
                </a:solidFill>
                <a:latin typeface="Calibri"/>
                <a:cs typeface="Calibri"/>
              </a:rPr>
              <a:t>(3)</a:t>
            </a:r>
            <a:r>
              <a:rPr sz="1800" b="1" spc="-30" dirty="0">
                <a:solidFill>
                  <a:srgbClr val="252525"/>
                </a:solidFill>
                <a:latin typeface="Calibri"/>
                <a:cs typeface="Calibri"/>
              </a:rPr>
              <a:t> </a:t>
            </a:r>
            <a:r>
              <a:rPr sz="1800" dirty="0">
                <a:solidFill>
                  <a:srgbClr val="252525"/>
                </a:solidFill>
                <a:latin typeface="Calibri"/>
                <a:cs typeface="Calibri"/>
              </a:rPr>
              <a:t>performans</a:t>
            </a:r>
            <a:r>
              <a:rPr sz="1800" spc="-35" dirty="0">
                <a:solidFill>
                  <a:srgbClr val="252525"/>
                </a:solidFill>
                <a:latin typeface="Calibri"/>
                <a:cs typeface="Calibri"/>
              </a:rPr>
              <a:t> </a:t>
            </a:r>
            <a:r>
              <a:rPr sz="1800" spc="-10" dirty="0">
                <a:solidFill>
                  <a:srgbClr val="252525"/>
                </a:solidFill>
                <a:latin typeface="Calibri"/>
                <a:cs typeface="Calibri"/>
              </a:rPr>
              <a:t>göstergesinin</a:t>
            </a:r>
            <a:r>
              <a:rPr sz="1800" spc="-40" dirty="0">
                <a:solidFill>
                  <a:srgbClr val="252525"/>
                </a:solidFill>
                <a:latin typeface="Calibri"/>
                <a:cs typeface="Calibri"/>
              </a:rPr>
              <a:t> </a:t>
            </a:r>
            <a:r>
              <a:rPr sz="1800" dirty="0">
                <a:solidFill>
                  <a:srgbClr val="252525"/>
                </a:solidFill>
                <a:latin typeface="Calibri"/>
                <a:cs typeface="Calibri"/>
              </a:rPr>
              <a:t>belirlenmesi</a:t>
            </a:r>
            <a:r>
              <a:rPr sz="1800" spc="-15" dirty="0">
                <a:solidFill>
                  <a:srgbClr val="252525"/>
                </a:solidFill>
                <a:latin typeface="Calibri"/>
                <a:cs typeface="Calibri"/>
              </a:rPr>
              <a:t> </a:t>
            </a:r>
            <a:r>
              <a:rPr sz="1800" spc="-10" dirty="0">
                <a:solidFill>
                  <a:srgbClr val="252525"/>
                </a:solidFill>
                <a:latin typeface="Calibri"/>
                <a:cs typeface="Calibri"/>
              </a:rPr>
              <a:t>gerekmektedir.</a:t>
            </a:r>
            <a:endParaRPr sz="1800">
              <a:latin typeface="Calibri"/>
              <a:cs typeface="Calibri"/>
            </a:endParaRPr>
          </a:p>
          <a:p>
            <a:pPr marL="354965" indent="-342265">
              <a:lnSpc>
                <a:spcPct val="100000"/>
              </a:lnSpc>
              <a:spcBef>
                <a:spcPts val="5"/>
              </a:spcBef>
              <a:buClr>
                <a:srgbClr val="C00000"/>
              </a:buClr>
              <a:buFont typeface="Arial"/>
              <a:buChar char="•"/>
              <a:tabLst>
                <a:tab pos="354965" algn="l"/>
              </a:tabLst>
            </a:pPr>
            <a:r>
              <a:rPr sz="1800" dirty="0">
                <a:solidFill>
                  <a:srgbClr val="252525"/>
                </a:solidFill>
                <a:latin typeface="Calibri"/>
                <a:cs typeface="Calibri"/>
              </a:rPr>
              <a:t>Sistemde</a:t>
            </a:r>
            <a:r>
              <a:rPr sz="1800" spc="-55" dirty="0">
                <a:solidFill>
                  <a:srgbClr val="252525"/>
                </a:solidFill>
                <a:latin typeface="Calibri"/>
                <a:cs typeface="Calibri"/>
              </a:rPr>
              <a:t> </a:t>
            </a:r>
            <a:r>
              <a:rPr sz="1800" dirty="0">
                <a:solidFill>
                  <a:srgbClr val="252525"/>
                </a:solidFill>
                <a:latin typeface="Calibri"/>
                <a:cs typeface="Calibri"/>
              </a:rPr>
              <a:t>belirtilenler</a:t>
            </a:r>
            <a:r>
              <a:rPr sz="1800" spc="-25" dirty="0">
                <a:solidFill>
                  <a:srgbClr val="252525"/>
                </a:solidFill>
                <a:latin typeface="Calibri"/>
                <a:cs typeface="Calibri"/>
              </a:rPr>
              <a:t> </a:t>
            </a:r>
            <a:r>
              <a:rPr sz="1800" dirty="0">
                <a:solidFill>
                  <a:srgbClr val="252525"/>
                </a:solidFill>
                <a:latin typeface="Calibri"/>
                <a:cs typeface="Calibri"/>
              </a:rPr>
              <a:t>dışında</a:t>
            </a:r>
            <a:r>
              <a:rPr sz="1800" spc="-50" dirty="0">
                <a:solidFill>
                  <a:srgbClr val="252525"/>
                </a:solidFill>
                <a:latin typeface="Calibri"/>
                <a:cs typeface="Calibri"/>
              </a:rPr>
              <a:t> </a:t>
            </a:r>
            <a:r>
              <a:rPr sz="1800" dirty="0">
                <a:solidFill>
                  <a:srgbClr val="252525"/>
                </a:solidFill>
                <a:latin typeface="Calibri"/>
                <a:cs typeface="Calibri"/>
              </a:rPr>
              <a:t>ek</a:t>
            </a:r>
            <a:r>
              <a:rPr sz="1800" spc="-55" dirty="0">
                <a:solidFill>
                  <a:srgbClr val="252525"/>
                </a:solidFill>
                <a:latin typeface="Calibri"/>
                <a:cs typeface="Calibri"/>
              </a:rPr>
              <a:t> </a:t>
            </a:r>
            <a:r>
              <a:rPr sz="1800" spc="-10" dirty="0">
                <a:solidFill>
                  <a:srgbClr val="252525"/>
                </a:solidFill>
                <a:latin typeface="Calibri"/>
                <a:cs typeface="Calibri"/>
              </a:rPr>
              <a:t>göstergeler</a:t>
            </a:r>
            <a:r>
              <a:rPr sz="1800" spc="-50" dirty="0">
                <a:solidFill>
                  <a:srgbClr val="252525"/>
                </a:solidFill>
                <a:latin typeface="Calibri"/>
                <a:cs typeface="Calibri"/>
              </a:rPr>
              <a:t> </a:t>
            </a:r>
            <a:r>
              <a:rPr sz="1800" dirty="0">
                <a:solidFill>
                  <a:srgbClr val="252525"/>
                </a:solidFill>
                <a:latin typeface="Calibri"/>
                <a:cs typeface="Calibri"/>
              </a:rPr>
              <a:t>olması</a:t>
            </a:r>
            <a:r>
              <a:rPr sz="1800" spc="-55" dirty="0">
                <a:solidFill>
                  <a:srgbClr val="252525"/>
                </a:solidFill>
                <a:latin typeface="Calibri"/>
                <a:cs typeface="Calibri"/>
              </a:rPr>
              <a:t> </a:t>
            </a:r>
            <a:r>
              <a:rPr sz="1800" dirty="0">
                <a:solidFill>
                  <a:srgbClr val="252525"/>
                </a:solidFill>
                <a:latin typeface="Calibri"/>
                <a:cs typeface="Calibri"/>
              </a:rPr>
              <a:t>durumunda</a:t>
            </a:r>
            <a:r>
              <a:rPr sz="1800" spc="-50" dirty="0">
                <a:solidFill>
                  <a:srgbClr val="252525"/>
                </a:solidFill>
                <a:latin typeface="Calibri"/>
                <a:cs typeface="Calibri"/>
              </a:rPr>
              <a:t> </a:t>
            </a:r>
            <a:r>
              <a:rPr sz="1800" dirty="0">
                <a:solidFill>
                  <a:srgbClr val="252525"/>
                </a:solidFill>
                <a:latin typeface="Calibri"/>
                <a:cs typeface="Calibri"/>
              </a:rPr>
              <a:t>Mantıksal</a:t>
            </a:r>
            <a:r>
              <a:rPr sz="1800" spc="-55" dirty="0">
                <a:solidFill>
                  <a:srgbClr val="252525"/>
                </a:solidFill>
                <a:latin typeface="Calibri"/>
                <a:cs typeface="Calibri"/>
              </a:rPr>
              <a:t> </a:t>
            </a:r>
            <a:r>
              <a:rPr sz="1800" spc="-10" dirty="0">
                <a:solidFill>
                  <a:srgbClr val="252525"/>
                </a:solidFill>
                <a:latin typeface="Calibri"/>
                <a:cs typeface="Calibri"/>
              </a:rPr>
              <a:t>Çerçeve’ye</a:t>
            </a:r>
            <a:endParaRPr sz="1800">
              <a:latin typeface="Calibri"/>
              <a:cs typeface="Calibri"/>
            </a:endParaRPr>
          </a:p>
          <a:p>
            <a:pPr marL="354965">
              <a:lnSpc>
                <a:spcPct val="100000"/>
              </a:lnSpc>
            </a:pPr>
            <a:r>
              <a:rPr sz="1800" dirty="0">
                <a:solidFill>
                  <a:srgbClr val="252525"/>
                </a:solidFill>
                <a:latin typeface="Calibri"/>
                <a:cs typeface="Calibri"/>
              </a:rPr>
              <a:t>ekleme</a:t>
            </a:r>
            <a:r>
              <a:rPr sz="1800" spc="-35" dirty="0">
                <a:solidFill>
                  <a:srgbClr val="252525"/>
                </a:solidFill>
                <a:latin typeface="Calibri"/>
                <a:cs typeface="Calibri"/>
              </a:rPr>
              <a:t> </a:t>
            </a:r>
            <a:r>
              <a:rPr sz="1800" spc="-10" dirty="0">
                <a:solidFill>
                  <a:srgbClr val="252525"/>
                </a:solidFill>
                <a:latin typeface="Calibri"/>
                <a:cs typeface="Calibri"/>
              </a:rPr>
              <a:t>yapılır.</a:t>
            </a:r>
            <a:endParaRPr sz="1800">
              <a:latin typeface="Calibri"/>
              <a:cs typeface="Calibri"/>
            </a:endParaRPr>
          </a:p>
        </p:txBody>
      </p:sp>
      <p:pic>
        <p:nvPicPr>
          <p:cNvPr id="5" name="object 5"/>
          <p:cNvPicPr/>
          <p:nvPr/>
        </p:nvPicPr>
        <p:blipFill>
          <a:blip r:embed="rId2" cstate="print"/>
          <a:stretch>
            <a:fillRect/>
          </a:stretch>
        </p:blipFill>
        <p:spPr>
          <a:xfrm>
            <a:off x="32867" y="3716985"/>
            <a:ext cx="9111132" cy="2952369"/>
          </a:xfrm>
          <a:prstGeom prst="rect">
            <a:avLst/>
          </a:prstGeom>
        </p:spPr>
      </p:pic>
      <p:sp>
        <p:nvSpPr>
          <p:cNvPr id="7" name="object 7"/>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85" dirty="0"/>
              <a:t> </a:t>
            </a:r>
            <a:r>
              <a:rPr spc="-40" dirty="0"/>
              <a:t>AYRINTISI-</a:t>
            </a:r>
            <a:r>
              <a:rPr dirty="0"/>
              <a:t>PERFORMANS</a:t>
            </a:r>
            <a:r>
              <a:rPr spc="-40" dirty="0"/>
              <a:t> </a:t>
            </a:r>
            <a:r>
              <a:rPr spc="-10" dirty="0"/>
              <a:t>GÖSTERGESİ</a:t>
            </a:r>
          </a:p>
        </p:txBody>
      </p:sp>
      <p:sp>
        <p:nvSpPr>
          <p:cNvPr id="4" name="object 4"/>
          <p:cNvSpPr/>
          <p:nvPr/>
        </p:nvSpPr>
        <p:spPr>
          <a:xfrm>
            <a:off x="754125" y="1915237"/>
            <a:ext cx="7338695" cy="4177029"/>
          </a:xfrm>
          <a:custGeom>
            <a:avLst/>
            <a:gdLst/>
            <a:ahLst/>
            <a:cxnLst/>
            <a:rect l="l" t="t" r="r" b="b"/>
            <a:pathLst>
              <a:path w="7338695" h="4177029">
                <a:moveTo>
                  <a:pt x="6642303" y="0"/>
                </a:moveTo>
                <a:lnTo>
                  <a:pt x="696036" y="0"/>
                </a:lnTo>
                <a:lnTo>
                  <a:pt x="648384" y="1605"/>
                </a:lnTo>
                <a:lnTo>
                  <a:pt x="601594" y="6354"/>
                </a:lnTo>
                <a:lnTo>
                  <a:pt x="555769" y="14142"/>
                </a:lnTo>
                <a:lnTo>
                  <a:pt x="511013" y="24865"/>
                </a:lnTo>
                <a:lnTo>
                  <a:pt x="467429" y="38420"/>
                </a:lnTo>
                <a:lnTo>
                  <a:pt x="425120" y="54703"/>
                </a:lnTo>
                <a:lnTo>
                  <a:pt x="384192" y="73610"/>
                </a:lnTo>
                <a:lnTo>
                  <a:pt x="344747" y="95038"/>
                </a:lnTo>
                <a:lnTo>
                  <a:pt x="306889" y="118883"/>
                </a:lnTo>
                <a:lnTo>
                  <a:pt x="270722" y="145041"/>
                </a:lnTo>
                <a:lnTo>
                  <a:pt x="236350" y="173408"/>
                </a:lnTo>
                <a:lnTo>
                  <a:pt x="203876" y="203882"/>
                </a:lnTo>
                <a:lnTo>
                  <a:pt x="173404" y="236358"/>
                </a:lnTo>
                <a:lnTo>
                  <a:pt x="145037" y="270732"/>
                </a:lnTo>
                <a:lnTo>
                  <a:pt x="118880" y="306902"/>
                </a:lnTo>
                <a:lnTo>
                  <a:pt x="95036" y="344762"/>
                </a:lnTo>
                <a:lnTo>
                  <a:pt x="73609" y="384210"/>
                </a:lnTo>
                <a:lnTo>
                  <a:pt x="54702" y="425142"/>
                </a:lnTo>
                <a:lnTo>
                  <a:pt x="38419" y="467454"/>
                </a:lnTo>
                <a:lnTo>
                  <a:pt x="24865" y="511042"/>
                </a:lnTo>
                <a:lnTo>
                  <a:pt x="14142" y="555803"/>
                </a:lnTo>
                <a:lnTo>
                  <a:pt x="6354" y="601634"/>
                </a:lnTo>
                <a:lnTo>
                  <a:pt x="1605" y="648429"/>
                </a:lnTo>
                <a:lnTo>
                  <a:pt x="0" y="696087"/>
                </a:lnTo>
                <a:lnTo>
                  <a:pt x="0" y="3480435"/>
                </a:lnTo>
                <a:lnTo>
                  <a:pt x="1605" y="3528089"/>
                </a:lnTo>
                <a:lnTo>
                  <a:pt x="6354" y="3574881"/>
                </a:lnTo>
                <a:lnTo>
                  <a:pt x="14142" y="3620709"/>
                </a:lnTo>
                <a:lnTo>
                  <a:pt x="24865" y="3665467"/>
                </a:lnTo>
                <a:lnTo>
                  <a:pt x="38419" y="3709053"/>
                </a:lnTo>
                <a:lnTo>
                  <a:pt x="54702" y="3751362"/>
                </a:lnTo>
                <a:lnTo>
                  <a:pt x="73609" y="3792292"/>
                </a:lnTo>
                <a:lnTo>
                  <a:pt x="95036" y="3831738"/>
                </a:lnTo>
                <a:lnTo>
                  <a:pt x="118880" y="3869596"/>
                </a:lnTo>
                <a:lnTo>
                  <a:pt x="145037" y="3905763"/>
                </a:lnTo>
                <a:lnTo>
                  <a:pt x="173404" y="3940136"/>
                </a:lnTo>
                <a:lnTo>
                  <a:pt x="203876" y="3972610"/>
                </a:lnTo>
                <a:lnTo>
                  <a:pt x="236350" y="4003082"/>
                </a:lnTo>
                <a:lnTo>
                  <a:pt x="270722" y="4031449"/>
                </a:lnTo>
                <a:lnTo>
                  <a:pt x="306889" y="4057606"/>
                </a:lnTo>
                <a:lnTo>
                  <a:pt x="344747" y="4081449"/>
                </a:lnTo>
                <a:lnTo>
                  <a:pt x="384192" y="4102876"/>
                </a:lnTo>
                <a:lnTo>
                  <a:pt x="425120" y="4121783"/>
                </a:lnTo>
                <a:lnTo>
                  <a:pt x="467429" y="4138065"/>
                </a:lnTo>
                <a:lnTo>
                  <a:pt x="511013" y="4151619"/>
                </a:lnTo>
                <a:lnTo>
                  <a:pt x="555769" y="4162342"/>
                </a:lnTo>
                <a:lnTo>
                  <a:pt x="601594" y="4170129"/>
                </a:lnTo>
                <a:lnTo>
                  <a:pt x="648384" y="4174878"/>
                </a:lnTo>
                <a:lnTo>
                  <a:pt x="696036" y="4176483"/>
                </a:lnTo>
                <a:lnTo>
                  <a:pt x="6642303" y="4176483"/>
                </a:lnTo>
                <a:lnTo>
                  <a:pt x="6689960" y="4174878"/>
                </a:lnTo>
                <a:lnTo>
                  <a:pt x="6736756" y="4170129"/>
                </a:lnTo>
                <a:lnTo>
                  <a:pt x="6782586" y="4162342"/>
                </a:lnTo>
                <a:lnTo>
                  <a:pt x="6827347" y="4151619"/>
                </a:lnTo>
                <a:lnTo>
                  <a:pt x="6870935" y="4138065"/>
                </a:lnTo>
                <a:lnTo>
                  <a:pt x="6913247" y="4121783"/>
                </a:lnTo>
                <a:lnTo>
                  <a:pt x="6954179" y="4102876"/>
                </a:lnTo>
                <a:lnTo>
                  <a:pt x="6993627" y="4081449"/>
                </a:lnTo>
                <a:lnTo>
                  <a:pt x="7031488" y="4057606"/>
                </a:lnTo>
                <a:lnTo>
                  <a:pt x="7067657" y="4031449"/>
                </a:lnTo>
                <a:lnTo>
                  <a:pt x="7102031" y="4003082"/>
                </a:lnTo>
                <a:lnTo>
                  <a:pt x="7134507" y="3972610"/>
                </a:lnTo>
                <a:lnTo>
                  <a:pt x="7164981" y="3940136"/>
                </a:lnTo>
                <a:lnTo>
                  <a:pt x="7193348" y="3905763"/>
                </a:lnTo>
                <a:lnTo>
                  <a:pt x="7219507" y="3869596"/>
                </a:lnTo>
                <a:lnTo>
                  <a:pt x="7243351" y="3831738"/>
                </a:lnTo>
                <a:lnTo>
                  <a:pt x="7264779" y="3792292"/>
                </a:lnTo>
                <a:lnTo>
                  <a:pt x="7283686" y="3751362"/>
                </a:lnTo>
                <a:lnTo>
                  <a:pt x="7299969" y="3709053"/>
                </a:lnTo>
                <a:lnTo>
                  <a:pt x="7313524" y="3665467"/>
                </a:lnTo>
                <a:lnTo>
                  <a:pt x="7324247" y="3620709"/>
                </a:lnTo>
                <a:lnTo>
                  <a:pt x="7332035" y="3574881"/>
                </a:lnTo>
                <a:lnTo>
                  <a:pt x="7336784" y="3528089"/>
                </a:lnTo>
                <a:lnTo>
                  <a:pt x="7338390" y="3480435"/>
                </a:lnTo>
                <a:lnTo>
                  <a:pt x="7338390" y="696087"/>
                </a:lnTo>
                <a:lnTo>
                  <a:pt x="7336784" y="648429"/>
                </a:lnTo>
                <a:lnTo>
                  <a:pt x="7332035" y="601634"/>
                </a:lnTo>
                <a:lnTo>
                  <a:pt x="7324247" y="555803"/>
                </a:lnTo>
                <a:lnTo>
                  <a:pt x="7313524" y="511042"/>
                </a:lnTo>
                <a:lnTo>
                  <a:pt x="7299969" y="467454"/>
                </a:lnTo>
                <a:lnTo>
                  <a:pt x="7283686" y="425142"/>
                </a:lnTo>
                <a:lnTo>
                  <a:pt x="7264779" y="384210"/>
                </a:lnTo>
                <a:lnTo>
                  <a:pt x="7243351" y="344762"/>
                </a:lnTo>
                <a:lnTo>
                  <a:pt x="7219507" y="306902"/>
                </a:lnTo>
                <a:lnTo>
                  <a:pt x="7193348" y="270732"/>
                </a:lnTo>
                <a:lnTo>
                  <a:pt x="7164981" y="236358"/>
                </a:lnTo>
                <a:lnTo>
                  <a:pt x="7134507" y="203882"/>
                </a:lnTo>
                <a:lnTo>
                  <a:pt x="7102031" y="173408"/>
                </a:lnTo>
                <a:lnTo>
                  <a:pt x="7067657" y="145041"/>
                </a:lnTo>
                <a:lnTo>
                  <a:pt x="7031488" y="118883"/>
                </a:lnTo>
                <a:lnTo>
                  <a:pt x="6993627" y="95038"/>
                </a:lnTo>
                <a:lnTo>
                  <a:pt x="6954179" y="73610"/>
                </a:lnTo>
                <a:lnTo>
                  <a:pt x="6913247" y="54703"/>
                </a:lnTo>
                <a:lnTo>
                  <a:pt x="6870935" y="38420"/>
                </a:lnTo>
                <a:lnTo>
                  <a:pt x="6827347" y="24865"/>
                </a:lnTo>
                <a:lnTo>
                  <a:pt x="6782586" y="14142"/>
                </a:lnTo>
                <a:lnTo>
                  <a:pt x="6736756" y="6354"/>
                </a:lnTo>
                <a:lnTo>
                  <a:pt x="6689960" y="1605"/>
                </a:lnTo>
                <a:lnTo>
                  <a:pt x="6642303" y="0"/>
                </a:lnTo>
                <a:close/>
              </a:path>
            </a:pathLst>
          </a:custGeom>
          <a:solidFill>
            <a:srgbClr val="F1DCDB"/>
          </a:solidFill>
        </p:spPr>
        <p:txBody>
          <a:bodyPr wrap="square" lIns="0" tIns="0" rIns="0" bIns="0" rtlCol="0"/>
          <a:lstStyle/>
          <a:p>
            <a:endParaRPr/>
          </a:p>
        </p:txBody>
      </p:sp>
      <p:sp>
        <p:nvSpPr>
          <p:cNvPr id="5" name="object 5"/>
          <p:cNvSpPr txBox="1"/>
          <p:nvPr/>
        </p:nvSpPr>
        <p:spPr>
          <a:xfrm>
            <a:off x="1290225" y="2539312"/>
            <a:ext cx="6774815" cy="968855"/>
          </a:xfrm>
          <a:prstGeom prst="rect">
            <a:avLst/>
          </a:prstGeom>
        </p:spPr>
        <p:txBody>
          <a:bodyPr vert="horz" wrap="square" lIns="0" tIns="12065" rIns="0" bIns="0" rtlCol="0">
            <a:spAutoFit/>
          </a:bodyPr>
          <a:lstStyle/>
          <a:p>
            <a:pPr marL="727710" indent="-342900">
              <a:lnSpc>
                <a:spcPct val="100000"/>
              </a:lnSpc>
              <a:spcBef>
                <a:spcPts val="95"/>
              </a:spcBef>
              <a:buClr>
                <a:srgbClr val="C00000"/>
              </a:buClr>
              <a:buFont typeface="Arial"/>
              <a:buChar char="•"/>
              <a:tabLst>
                <a:tab pos="727710" algn="l"/>
              </a:tabLst>
            </a:pPr>
            <a:r>
              <a:rPr sz="2800" spc="-10" dirty="0">
                <a:latin typeface="Calibri"/>
                <a:cs typeface="Calibri"/>
              </a:rPr>
              <a:t>Uyarı</a:t>
            </a:r>
            <a:endParaRPr sz="2800" dirty="0">
              <a:latin typeface="Calibri"/>
              <a:cs typeface="Calibri"/>
            </a:endParaRPr>
          </a:p>
          <a:p>
            <a:pPr marL="12700" marR="5080">
              <a:lnSpc>
                <a:spcPct val="100000"/>
              </a:lnSpc>
              <a:spcBef>
                <a:spcPts val="1714"/>
              </a:spcBef>
              <a:tabLst>
                <a:tab pos="1047750" algn="l"/>
                <a:tab pos="1370330" algn="l"/>
                <a:tab pos="2669540" algn="l"/>
                <a:tab pos="3928110" algn="l"/>
                <a:tab pos="4519930" algn="l"/>
                <a:tab pos="4613910" algn="l"/>
                <a:tab pos="5514975" algn="l"/>
                <a:tab pos="5949315" algn="l"/>
              </a:tabLst>
            </a:pPr>
            <a:endParaRPr sz="2000" dirty="0">
              <a:latin typeface="Calibri"/>
              <a:cs typeface="Calibri"/>
            </a:endParaRPr>
          </a:p>
        </p:txBody>
      </p:sp>
      <p:sp>
        <p:nvSpPr>
          <p:cNvPr id="8" name="object 8"/>
          <p:cNvSpPr txBox="1"/>
          <p:nvPr/>
        </p:nvSpPr>
        <p:spPr>
          <a:xfrm>
            <a:off x="1036066" y="3834260"/>
            <a:ext cx="6774815" cy="1244571"/>
          </a:xfrm>
          <a:prstGeom prst="rect">
            <a:avLst/>
          </a:prstGeom>
        </p:spPr>
        <p:txBody>
          <a:bodyPr vert="horz" wrap="square" lIns="0" tIns="13335" rIns="0" bIns="0" rtlCol="0">
            <a:spAutoFit/>
          </a:bodyPr>
          <a:lstStyle/>
          <a:p>
            <a:pPr marL="12700" marR="5080" algn="just">
              <a:lnSpc>
                <a:spcPct val="100000"/>
              </a:lnSpc>
              <a:spcBef>
                <a:spcPts val="105"/>
              </a:spcBef>
            </a:pPr>
            <a:r>
              <a:rPr lang="tr-TR" sz="2000" dirty="0"/>
              <a:t>Nihai ödeme tutarının netleştirilmesi sonrasında yerine getirilemeyen performans göstergeleri / hedefler için nihai destek tutarından sözleşmede yazılmak kaydıyla yüzde 3 oranında kesinti yapılabilir.</a:t>
            </a:r>
            <a:endParaRPr sz="2000" dirty="0">
              <a:latin typeface="Calibri"/>
              <a:cs typeface="Calibri"/>
            </a:endParaRPr>
          </a:p>
        </p:txBody>
      </p:sp>
      <p:pic>
        <p:nvPicPr>
          <p:cNvPr id="9" name="object 9"/>
          <p:cNvPicPr/>
          <p:nvPr/>
        </p:nvPicPr>
        <p:blipFill>
          <a:blip r:embed="rId2" cstate="print"/>
          <a:stretch>
            <a:fillRect/>
          </a:stretch>
        </p:blipFill>
        <p:spPr>
          <a:xfrm>
            <a:off x="187452" y="1171955"/>
            <a:ext cx="1280160" cy="1524000"/>
          </a:xfrm>
          <a:prstGeom prst="rect">
            <a:avLst/>
          </a:prstGeom>
        </p:spPr>
      </p:pic>
      <p:sp>
        <p:nvSpPr>
          <p:cNvPr id="11" name="object 11"/>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9514" y="1628863"/>
            <a:ext cx="8641080" cy="5233035"/>
            <a:chOff x="179514" y="1628863"/>
            <a:chExt cx="8641080" cy="5233035"/>
          </a:xfrm>
        </p:grpSpPr>
        <p:sp>
          <p:nvSpPr>
            <p:cNvPr id="3" name="object 3"/>
            <p:cNvSpPr/>
            <p:nvPr/>
          </p:nvSpPr>
          <p:spPr>
            <a:xfrm>
              <a:off x="1440052" y="6453339"/>
              <a:ext cx="7236459" cy="403860"/>
            </a:xfrm>
            <a:custGeom>
              <a:avLst/>
              <a:gdLst/>
              <a:ahLst/>
              <a:cxnLst/>
              <a:rect l="l" t="t" r="r" b="b"/>
              <a:pathLst>
                <a:path w="7236459" h="403859">
                  <a:moveTo>
                    <a:pt x="0" y="0"/>
                  </a:moveTo>
                  <a:lnTo>
                    <a:pt x="2031" y="403471"/>
                  </a:lnTo>
                </a:path>
                <a:path w="7236459" h="403859">
                  <a:moveTo>
                    <a:pt x="7236460" y="0"/>
                  </a:moveTo>
                  <a:lnTo>
                    <a:pt x="7236460" y="403195"/>
                  </a:lnTo>
                </a:path>
                <a:path w="7236459" h="403859">
                  <a:moveTo>
                    <a:pt x="0" y="0"/>
                  </a:moveTo>
                  <a:lnTo>
                    <a:pt x="2031" y="403471"/>
                  </a:lnTo>
                </a:path>
              </a:pathLst>
            </a:custGeom>
            <a:ln w="9525">
              <a:solidFill>
                <a:srgbClr val="7E7E7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79514" y="1628863"/>
              <a:ext cx="8640953" cy="4824476"/>
            </a:xfrm>
            <a:prstGeom prst="rect">
              <a:avLst/>
            </a:prstGeom>
          </p:spPr>
        </p:pic>
      </p:grpSp>
      <p:pic>
        <p:nvPicPr>
          <p:cNvPr id="5" name="object 5"/>
          <p:cNvPicPr/>
          <p:nvPr/>
        </p:nvPicPr>
        <p:blipFill>
          <a:blip r:embed="rId3" cstate="print"/>
          <a:stretch>
            <a:fillRect/>
          </a:stretch>
        </p:blipFill>
        <p:spPr>
          <a:xfrm>
            <a:off x="221361" y="260045"/>
            <a:ext cx="997267" cy="559866"/>
          </a:xfrm>
          <a:prstGeom prst="rect">
            <a:avLst/>
          </a:prstGeom>
        </p:spPr>
      </p:pic>
      <p:sp>
        <p:nvSpPr>
          <p:cNvPr id="6" name="object 6"/>
          <p:cNvSpPr/>
          <p:nvPr/>
        </p:nvSpPr>
        <p:spPr>
          <a:xfrm>
            <a:off x="1440052" y="0"/>
            <a:ext cx="0" cy="1080135"/>
          </a:xfrm>
          <a:custGeom>
            <a:avLst/>
            <a:gdLst/>
            <a:ahLst/>
            <a:cxnLst/>
            <a:rect l="l" t="t" r="r" b="b"/>
            <a:pathLst>
              <a:path h="1080135">
                <a:moveTo>
                  <a:pt x="0" y="0"/>
                </a:moveTo>
                <a:lnTo>
                  <a:pt x="0" y="1080008"/>
                </a:lnTo>
              </a:path>
            </a:pathLst>
          </a:custGeom>
          <a:ln w="9525">
            <a:solidFill>
              <a:srgbClr val="7E7E7E"/>
            </a:solidFill>
          </a:ln>
        </p:spPr>
        <p:txBody>
          <a:bodyPr wrap="square" lIns="0" tIns="0" rIns="0" bIns="0" rtlCol="0"/>
          <a:lstStyle/>
          <a:p>
            <a:endParaRPr/>
          </a:p>
        </p:txBody>
      </p:sp>
      <p:sp>
        <p:nvSpPr>
          <p:cNvPr id="7" name="object 7"/>
          <p:cNvSpPr txBox="1"/>
          <p:nvPr/>
        </p:nvSpPr>
        <p:spPr>
          <a:xfrm>
            <a:off x="1770632" y="225679"/>
            <a:ext cx="3377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a:t>
            </a:r>
            <a:r>
              <a:rPr sz="1600" b="1" spc="15" dirty="0">
                <a:solidFill>
                  <a:srgbClr val="7E7E7E"/>
                </a:solidFill>
                <a:latin typeface="Calibri"/>
                <a:cs typeface="Calibri"/>
              </a:rPr>
              <a:t> </a:t>
            </a:r>
            <a:r>
              <a:rPr sz="1600" b="1" dirty="0">
                <a:solidFill>
                  <a:srgbClr val="7E7E7E"/>
                </a:solidFill>
                <a:latin typeface="Calibri"/>
                <a:cs typeface="Calibri"/>
              </a:rPr>
              <a:t>PROJE</a:t>
            </a:r>
            <a:r>
              <a:rPr sz="1600" b="1" spc="-40" dirty="0">
                <a:solidFill>
                  <a:srgbClr val="7E7E7E"/>
                </a:solidFill>
                <a:latin typeface="Calibri"/>
                <a:cs typeface="Calibri"/>
              </a:rPr>
              <a:t> </a:t>
            </a:r>
            <a:r>
              <a:rPr sz="1600" b="1" dirty="0">
                <a:solidFill>
                  <a:srgbClr val="7E7E7E"/>
                </a:solidFill>
                <a:latin typeface="Calibri"/>
                <a:cs typeface="Calibri"/>
              </a:rPr>
              <a:t>TEKLİF</a:t>
            </a:r>
            <a:r>
              <a:rPr sz="1600" b="1" spc="-15"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8" name="object 8"/>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PROJE</a:t>
            </a:r>
            <a:r>
              <a:rPr spc="-60" dirty="0"/>
              <a:t> </a:t>
            </a:r>
            <a:r>
              <a:rPr spc="-40" dirty="0"/>
              <a:t>AYRINTISI-</a:t>
            </a:r>
            <a:r>
              <a:rPr dirty="0"/>
              <a:t>BEKLENEN</a:t>
            </a:r>
            <a:r>
              <a:rPr spc="-10" dirty="0"/>
              <a:t> SONUÇLAR</a:t>
            </a:r>
          </a:p>
        </p:txBody>
      </p:sp>
      <p:sp>
        <p:nvSpPr>
          <p:cNvPr id="9" name="object 9"/>
          <p:cNvSpPr txBox="1"/>
          <p:nvPr/>
        </p:nvSpPr>
        <p:spPr>
          <a:xfrm>
            <a:off x="906576" y="1066291"/>
            <a:ext cx="36715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04040"/>
                </a:solidFill>
                <a:latin typeface="Calibri"/>
                <a:cs typeface="Calibri"/>
              </a:rPr>
              <a:t>Beklenen</a:t>
            </a:r>
            <a:r>
              <a:rPr sz="2400" b="1" spc="-70" dirty="0">
                <a:solidFill>
                  <a:srgbClr val="404040"/>
                </a:solidFill>
                <a:latin typeface="Calibri"/>
                <a:cs typeface="Calibri"/>
              </a:rPr>
              <a:t> </a:t>
            </a:r>
            <a:r>
              <a:rPr sz="2400" b="1" dirty="0">
                <a:solidFill>
                  <a:srgbClr val="404040"/>
                </a:solidFill>
                <a:latin typeface="Calibri"/>
                <a:cs typeface="Calibri"/>
              </a:rPr>
              <a:t>Sonuçlar</a:t>
            </a:r>
            <a:r>
              <a:rPr sz="2400" b="1" spc="-90" dirty="0">
                <a:solidFill>
                  <a:srgbClr val="404040"/>
                </a:solidFill>
                <a:latin typeface="Calibri"/>
                <a:cs typeface="Calibri"/>
              </a:rPr>
              <a:t> </a:t>
            </a:r>
            <a:r>
              <a:rPr sz="2400" b="1" spc="-10" dirty="0">
                <a:solidFill>
                  <a:srgbClr val="404040"/>
                </a:solidFill>
                <a:latin typeface="Calibri"/>
                <a:cs typeface="Calibri"/>
              </a:rPr>
              <a:t>Bölümleri</a:t>
            </a:r>
            <a:endParaRPr sz="2400">
              <a:latin typeface="Calibri"/>
              <a:cs typeface="Calibri"/>
            </a:endParaRPr>
          </a:p>
        </p:txBody>
      </p:sp>
      <p:grpSp>
        <p:nvGrpSpPr>
          <p:cNvPr id="10" name="object 10"/>
          <p:cNvGrpSpPr/>
          <p:nvPr/>
        </p:nvGrpSpPr>
        <p:grpSpPr>
          <a:xfrm>
            <a:off x="3170237" y="6510337"/>
            <a:ext cx="5038725" cy="161925"/>
            <a:chOff x="3170237" y="6510337"/>
            <a:chExt cx="5038725" cy="161925"/>
          </a:xfrm>
        </p:grpSpPr>
        <p:sp>
          <p:nvSpPr>
            <p:cNvPr id="11" name="object 11"/>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12" name="object 12"/>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3" name="object 13"/>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sp>
        <p:nvSpPr>
          <p:cNvPr id="14" name="object 14"/>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7" name="object 17"/>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58404"/>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a:t>
            </a:r>
            <a:r>
              <a:rPr lang="tr-TR" sz="1600" b="1" dirty="0">
                <a:solidFill>
                  <a:srgbClr val="7E7E7E"/>
                </a:solidFill>
                <a:latin typeface="Calibri"/>
                <a:cs typeface="Calibri"/>
              </a:rPr>
              <a:t> </a:t>
            </a:r>
            <a:r>
              <a:rPr sz="1600" b="1" dirty="0">
                <a:solidFill>
                  <a:srgbClr val="7E7E7E"/>
                </a:solidFill>
                <a:latin typeface="Calibri"/>
                <a:cs typeface="Calibri"/>
              </a:rPr>
              <a:t>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60" dirty="0"/>
              <a:t> </a:t>
            </a:r>
            <a:r>
              <a:rPr spc="-40" dirty="0"/>
              <a:t>AYRINTISI-</a:t>
            </a:r>
            <a:r>
              <a:rPr dirty="0"/>
              <a:t>BEKLENEN</a:t>
            </a:r>
            <a:r>
              <a:rPr spc="-10" dirty="0"/>
              <a:t> SONUÇLAR</a:t>
            </a:r>
          </a:p>
        </p:txBody>
      </p:sp>
      <p:sp>
        <p:nvSpPr>
          <p:cNvPr id="4" name="object 4"/>
          <p:cNvSpPr txBox="1"/>
          <p:nvPr/>
        </p:nvSpPr>
        <p:spPr>
          <a:xfrm>
            <a:off x="834339" y="1456690"/>
            <a:ext cx="7485380" cy="4453255"/>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404040"/>
                </a:solidFill>
                <a:latin typeface="Calibri"/>
                <a:cs typeface="Calibri"/>
              </a:rPr>
              <a:t>Hedef</a:t>
            </a:r>
            <a:r>
              <a:rPr sz="2200" b="1" spc="-30" dirty="0">
                <a:solidFill>
                  <a:srgbClr val="404040"/>
                </a:solidFill>
                <a:latin typeface="Calibri"/>
                <a:cs typeface="Calibri"/>
              </a:rPr>
              <a:t> </a:t>
            </a:r>
            <a:r>
              <a:rPr sz="2200" b="1" spc="-10" dirty="0">
                <a:solidFill>
                  <a:srgbClr val="404040"/>
                </a:solidFill>
                <a:latin typeface="Calibri"/>
                <a:cs typeface="Calibri"/>
              </a:rPr>
              <a:t>grupların/yararlanıcıların</a:t>
            </a:r>
            <a:r>
              <a:rPr sz="2200" b="1" spc="-25" dirty="0">
                <a:solidFill>
                  <a:srgbClr val="404040"/>
                </a:solidFill>
                <a:latin typeface="Calibri"/>
                <a:cs typeface="Calibri"/>
              </a:rPr>
              <a:t> </a:t>
            </a:r>
            <a:r>
              <a:rPr sz="2200" b="1" spc="-10" dirty="0">
                <a:solidFill>
                  <a:srgbClr val="404040"/>
                </a:solidFill>
                <a:latin typeface="Calibri"/>
                <a:cs typeface="Calibri"/>
              </a:rPr>
              <a:t>durumu</a:t>
            </a:r>
            <a:endParaRPr sz="2200">
              <a:latin typeface="Calibri"/>
              <a:cs typeface="Calibri"/>
            </a:endParaRPr>
          </a:p>
          <a:p>
            <a:pPr marL="355600" marR="184150" indent="-343535">
              <a:lnSpc>
                <a:spcPct val="100000"/>
              </a:lnSpc>
              <a:buClr>
                <a:srgbClr val="C00000"/>
              </a:buClr>
              <a:buFont typeface="Arial"/>
              <a:buChar char="•"/>
              <a:tabLst>
                <a:tab pos="355600" algn="l"/>
              </a:tabLst>
            </a:pPr>
            <a:r>
              <a:rPr sz="2200" dirty="0">
                <a:solidFill>
                  <a:srgbClr val="252525"/>
                </a:solidFill>
                <a:latin typeface="Calibri"/>
                <a:cs typeface="Calibri"/>
              </a:rPr>
              <a:t>Proje</a:t>
            </a:r>
            <a:r>
              <a:rPr sz="2200" spc="-35" dirty="0">
                <a:solidFill>
                  <a:srgbClr val="252525"/>
                </a:solidFill>
                <a:latin typeface="Calibri"/>
                <a:cs typeface="Calibri"/>
              </a:rPr>
              <a:t> </a:t>
            </a:r>
            <a:r>
              <a:rPr sz="2200" dirty="0">
                <a:solidFill>
                  <a:srgbClr val="252525"/>
                </a:solidFill>
                <a:latin typeface="Calibri"/>
                <a:cs typeface="Calibri"/>
              </a:rPr>
              <a:t>neticesinde</a:t>
            </a:r>
            <a:r>
              <a:rPr sz="2200" spc="-20" dirty="0">
                <a:solidFill>
                  <a:srgbClr val="252525"/>
                </a:solidFill>
                <a:latin typeface="Calibri"/>
                <a:cs typeface="Calibri"/>
              </a:rPr>
              <a:t> </a:t>
            </a:r>
            <a:r>
              <a:rPr sz="2200" dirty="0">
                <a:solidFill>
                  <a:srgbClr val="252525"/>
                </a:solidFill>
                <a:latin typeface="Calibri"/>
                <a:cs typeface="Calibri"/>
              </a:rPr>
              <a:t>hedef</a:t>
            </a:r>
            <a:r>
              <a:rPr sz="2200" spc="-5" dirty="0">
                <a:solidFill>
                  <a:srgbClr val="252525"/>
                </a:solidFill>
                <a:latin typeface="Calibri"/>
                <a:cs typeface="Calibri"/>
              </a:rPr>
              <a:t> </a:t>
            </a:r>
            <a:r>
              <a:rPr sz="2200" spc="-10" dirty="0">
                <a:solidFill>
                  <a:srgbClr val="252525"/>
                </a:solidFill>
                <a:latin typeface="Calibri"/>
                <a:cs typeface="Calibri"/>
              </a:rPr>
              <a:t>grupların/yararlanıcıların</a:t>
            </a:r>
            <a:r>
              <a:rPr sz="2200" spc="-75" dirty="0">
                <a:solidFill>
                  <a:srgbClr val="252525"/>
                </a:solidFill>
                <a:latin typeface="Calibri"/>
                <a:cs typeface="Calibri"/>
              </a:rPr>
              <a:t> </a:t>
            </a:r>
            <a:r>
              <a:rPr sz="2200" spc="-10" dirty="0">
                <a:solidFill>
                  <a:srgbClr val="252525"/>
                </a:solidFill>
                <a:latin typeface="Calibri"/>
                <a:cs typeface="Calibri"/>
              </a:rPr>
              <a:t>durumunda </a:t>
            </a:r>
            <a:r>
              <a:rPr sz="2200" dirty="0">
                <a:solidFill>
                  <a:srgbClr val="252525"/>
                </a:solidFill>
                <a:latin typeface="Calibri"/>
                <a:cs typeface="Calibri"/>
              </a:rPr>
              <a:t>ne</a:t>
            </a:r>
            <a:r>
              <a:rPr sz="2200" spc="-50" dirty="0">
                <a:solidFill>
                  <a:srgbClr val="252525"/>
                </a:solidFill>
                <a:latin typeface="Calibri"/>
                <a:cs typeface="Calibri"/>
              </a:rPr>
              <a:t> </a:t>
            </a:r>
            <a:r>
              <a:rPr sz="2200" dirty="0">
                <a:solidFill>
                  <a:srgbClr val="252525"/>
                </a:solidFill>
                <a:latin typeface="Calibri"/>
                <a:cs typeface="Calibri"/>
              </a:rPr>
              <a:t>gibi</a:t>
            </a:r>
            <a:r>
              <a:rPr sz="2200" spc="-40" dirty="0">
                <a:solidFill>
                  <a:srgbClr val="252525"/>
                </a:solidFill>
                <a:latin typeface="Calibri"/>
                <a:cs typeface="Calibri"/>
              </a:rPr>
              <a:t> </a:t>
            </a:r>
            <a:r>
              <a:rPr sz="2200" dirty="0">
                <a:solidFill>
                  <a:srgbClr val="252525"/>
                </a:solidFill>
                <a:latin typeface="Calibri"/>
                <a:cs typeface="Calibri"/>
              </a:rPr>
              <a:t>değişimler</a:t>
            </a:r>
            <a:r>
              <a:rPr sz="2200" spc="-30" dirty="0">
                <a:solidFill>
                  <a:srgbClr val="252525"/>
                </a:solidFill>
                <a:latin typeface="Calibri"/>
                <a:cs typeface="Calibri"/>
              </a:rPr>
              <a:t> </a:t>
            </a:r>
            <a:r>
              <a:rPr sz="2200" spc="-10" dirty="0">
                <a:solidFill>
                  <a:srgbClr val="252525"/>
                </a:solidFill>
                <a:latin typeface="Calibri"/>
                <a:cs typeface="Calibri"/>
              </a:rPr>
              <a:t>gerçekleşecektir?</a:t>
            </a:r>
            <a:endParaRPr sz="2200">
              <a:latin typeface="Calibri"/>
              <a:cs typeface="Calibri"/>
            </a:endParaRPr>
          </a:p>
          <a:p>
            <a:pPr marL="355600" marR="739775" indent="-343535">
              <a:lnSpc>
                <a:spcPct val="100000"/>
              </a:lnSpc>
              <a:spcBef>
                <a:spcPts val="400"/>
              </a:spcBef>
              <a:buClr>
                <a:srgbClr val="C00000"/>
              </a:buClr>
              <a:buFont typeface="Arial"/>
              <a:buChar char="•"/>
              <a:tabLst>
                <a:tab pos="355600" algn="l"/>
              </a:tabLst>
            </a:pPr>
            <a:r>
              <a:rPr sz="2200" spc="-10" dirty="0">
                <a:solidFill>
                  <a:srgbClr val="252525"/>
                </a:solidFill>
                <a:latin typeface="Calibri"/>
                <a:cs typeface="Calibri"/>
              </a:rPr>
              <a:t>“Gerekçelendirme”</a:t>
            </a:r>
            <a:r>
              <a:rPr sz="2200" spc="-35" dirty="0">
                <a:solidFill>
                  <a:srgbClr val="252525"/>
                </a:solidFill>
                <a:latin typeface="Calibri"/>
                <a:cs typeface="Calibri"/>
              </a:rPr>
              <a:t> </a:t>
            </a:r>
            <a:r>
              <a:rPr sz="2200" dirty="0">
                <a:solidFill>
                  <a:srgbClr val="252525"/>
                </a:solidFill>
                <a:latin typeface="Calibri"/>
                <a:cs typeface="Calibri"/>
              </a:rPr>
              <a:t>bölümüyle</a:t>
            </a:r>
            <a:r>
              <a:rPr sz="2200" spc="-45" dirty="0">
                <a:solidFill>
                  <a:srgbClr val="252525"/>
                </a:solidFill>
                <a:latin typeface="Calibri"/>
                <a:cs typeface="Calibri"/>
              </a:rPr>
              <a:t> </a:t>
            </a:r>
            <a:r>
              <a:rPr sz="2200" dirty="0">
                <a:solidFill>
                  <a:srgbClr val="252525"/>
                </a:solidFill>
                <a:latin typeface="Calibri"/>
                <a:cs typeface="Calibri"/>
              </a:rPr>
              <a:t>tutarlı</a:t>
            </a:r>
            <a:r>
              <a:rPr sz="2200" spc="-75" dirty="0">
                <a:solidFill>
                  <a:srgbClr val="252525"/>
                </a:solidFill>
                <a:latin typeface="Calibri"/>
                <a:cs typeface="Calibri"/>
              </a:rPr>
              <a:t> </a:t>
            </a:r>
            <a:r>
              <a:rPr sz="2200" dirty="0">
                <a:solidFill>
                  <a:srgbClr val="252525"/>
                </a:solidFill>
                <a:latin typeface="Calibri"/>
                <a:cs typeface="Calibri"/>
              </a:rPr>
              <a:t>olmalı,</a:t>
            </a:r>
            <a:r>
              <a:rPr sz="2200" spc="-60" dirty="0">
                <a:solidFill>
                  <a:srgbClr val="252525"/>
                </a:solidFill>
                <a:latin typeface="Calibri"/>
                <a:cs typeface="Calibri"/>
              </a:rPr>
              <a:t> </a:t>
            </a:r>
            <a:r>
              <a:rPr sz="2200" dirty="0">
                <a:solidFill>
                  <a:srgbClr val="252525"/>
                </a:solidFill>
                <a:latin typeface="Calibri"/>
                <a:cs typeface="Calibri"/>
              </a:rPr>
              <a:t>ama</a:t>
            </a:r>
            <a:r>
              <a:rPr sz="2200" spc="-60" dirty="0">
                <a:solidFill>
                  <a:srgbClr val="252525"/>
                </a:solidFill>
                <a:latin typeface="Calibri"/>
                <a:cs typeface="Calibri"/>
              </a:rPr>
              <a:t> </a:t>
            </a:r>
            <a:r>
              <a:rPr sz="2200" spc="-10" dirty="0">
                <a:solidFill>
                  <a:srgbClr val="252525"/>
                </a:solidFill>
                <a:latin typeface="Calibri"/>
                <a:cs typeface="Calibri"/>
              </a:rPr>
              <a:t>tekrarı olmamalıdır.</a:t>
            </a:r>
            <a:endParaRPr sz="2200">
              <a:latin typeface="Calibri"/>
              <a:cs typeface="Calibri"/>
            </a:endParaRPr>
          </a:p>
          <a:p>
            <a:pPr marL="12700">
              <a:lnSpc>
                <a:spcPct val="100000"/>
              </a:lnSpc>
              <a:spcBef>
                <a:spcPts val="994"/>
              </a:spcBef>
            </a:pPr>
            <a:r>
              <a:rPr sz="2200" b="1" dirty="0">
                <a:solidFill>
                  <a:srgbClr val="404040"/>
                </a:solidFill>
                <a:latin typeface="Calibri"/>
                <a:cs typeface="Calibri"/>
              </a:rPr>
              <a:t>Hedef</a:t>
            </a:r>
            <a:r>
              <a:rPr sz="2200" b="1" spc="-65" dirty="0">
                <a:solidFill>
                  <a:srgbClr val="404040"/>
                </a:solidFill>
                <a:latin typeface="Calibri"/>
                <a:cs typeface="Calibri"/>
              </a:rPr>
              <a:t> </a:t>
            </a:r>
            <a:r>
              <a:rPr sz="2200" b="1" dirty="0">
                <a:solidFill>
                  <a:srgbClr val="404040"/>
                </a:solidFill>
                <a:latin typeface="Calibri"/>
                <a:cs typeface="Calibri"/>
              </a:rPr>
              <a:t>grupların</a:t>
            </a:r>
            <a:r>
              <a:rPr sz="2200" b="1" spc="-75" dirty="0">
                <a:solidFill>
                  <a:srgbClr val="404040"/>
                </a:solidFill>
                <a:latin typeface="Calibri"/>
                <a:cs typeface="Calibri"/>
              </a:rPr>
              <a:t> </a:t>
            </a:r>
            <a:r>
              <a:rPr sz="2200" b="1" spc="-10" dirty="0">
                <a:solidFill>
                  <a:srgbClr val="404040"/>
                </a:solidFill>
                <a:latin typeface="Calibri"/>
                <a:cs typeface="Calibri"/>
              </a:rPr>
              <a:t>ve/veya</a:t>
            </a:r>
            <a:r>
              <a:rPr sz="2200" b="1" spc="-65" dirty="0">
                <a:solidFill>
                  <a:srgbClr val="404040"/>
                </a:solidFill>
                <a:latin typeface="Calibri"/>
                <a:cs typeface="Calibri"/>
              </a:rPr>
              <a:t> </a:t>
            </a:r>
            <a:r>
              <a:rPr sz="2200" b="1" dirty="0">
                <a:solidFill>
                  <a:srgbClr val="404040"/>
                </a:solidFill>
                <a:latin typeface="Calibri"/>
                <a:cs typeface="Calibri"/>
              </a:rPr>
              <a:t>varsa</a:t>
            </a:r>
            <a:r>
              <a:rPr sz="2200" b="1" spc="-65" dirty="0">
                <a:solidFill>
                  <a:srgbClr val="404040"/>
                </a:solidFill>
                <a:latin typeface="Calibri"/>
                <a:cs typeface="Calibri"/>
              </a:rPr>
              <a:t> </a:t>
            </a:r>
            <a:r>
              <a:rPr sz="2200" b="1" dirty="0">
                <a:solidFill>
                  <a:srgbClr val="404040"/>
                </a:solidFill>
                <a:latin typeface="Calibri"/>
                <a:cs typeface="Calibri"/>
              </a:rPr>
              <a:t>ortakların</a:t>
            </a:r>
            <a:r>
              <a:rPr sz="2200" b="1" spc="-45" dirty="0">
                <a:solidFill>
                  <a:srgbClr val="404040"/>
                </a:solidFill>
                <a:latin typeface="Calibri"/>
                <a:cs typeface="Calibri"/>
              </a:rPr>
              <a:t> </a:t>
            </a:r>
            <a:r>
              <a:rPr sz="2200" b="1" dirty="0">
                <a:solidFill>
                  <a:srgbClr val="404040"/>
                </a:solidFill>
                <a:latin typeface="Calibri"/>
                <a:cs typeface="Calibri"/>
              </a:rPr>
              <a:t>teknik</a:t>
            </a:r>
            <a:r>
              <a:rPr sz="2200" b="1" spc="-75" dirty="0">
                <a:solidFill>
                  <a:srgbClr val="404040"/>
                </a:solidFill>
                <a:latin typeface="Calibri"/>
                <a:cs typeface="Calibri"/>
              </a:rPr>
              <a:t> </a:t>
            </a:r>
            <a:r>
              <a:rPr sz="2200" b="1" dirty="0">
                <a:solidFill>
                  <a:srgbClr val="404040"/>
                </a:solidFill>
                <a:latin typeface="Calibri"/>
                <a:cs typeface="Calibri"/>
              </a:rPr>
              <a:t>ve</a:t>
            </a:r>
            <a:r>
              <a:rPr sz="2200" b="1" spc="-70" dirty="0">
                <a:solidFill>
                  <a:srgbClr val="404040"/>
                </a:solidFill>
                <a:latin typeface="Calibri"/>
                <a:cs typeface="Calibri"/>
              </a:rPr>
              <a:t> </a:t>
            </a:r>
            <a:r>
              <a:rPr sz="2200" b="1" spc="-10" dirty="0">
                <a:solidFill>
                  <a:srgbClr val="404040"/>
                </a:solidFill>
                <a:latin typeface="Calibri"/>
                <a:cs typeface="Calibri"/>
              </a:rPr>
              <a:t>yönetim</a:t>
            </a:r>
            <a:endParaRPr sz="2200">
              <a:latin typeface="Calibri"/>
              <a:cs typeface="Calibri"/>
            </a:endParaRPr>
          </a:p>
          <a:p>
            <a:pPr marL="12700">
              <a:lnSpc>
                <a:spcPct val="100000"/>
              </a:lnSpc>
            </a:pPr>
            <a:r>
              <a:rPr sz="2200" b="1" spc="-10" dirty="0">
                <a:solidFill>
                  <a:srgbClr val="404040"/>
                </a:solidFill>
                <a:latin typeface="Calibri"/>
                <a:cs typeface="Calibri"/>
              </a:rPr>
              <a:t>kapasiteleri</a:t>
            </a:r>
            <a:endParaRPr sz="2200">
              <a:latin typeface="Calibri"/>
              <a:cs typeface="Calibri"/>
            </a:endParaRPr>
          </a:p>
          <a:p>
            <a:pPr marL="355600" marR="399415" indent="-343535">
              <a:lnSpc>
                <a:spcPct val="100000"/>
              </a:lnSpc>
              <a:buClr>
                <a:srgbClr val="C00000"/>
              </a:buClr>
              <a:buFont typeface="Arial"/>
              <a:buChar char="•"/>
              <a:tabLst>
                <a:tab pos="355600" algn="l"/>
              </a:tabLst>
            </a:pPr>
            <a:r>
              <a:rPr sz="2200" dirty="0">
                <a:solidFill>
                  <a:srgbClr val="252525"/>
                </a:solidFill>
                <a:latin typeface="Calibri"/>
                <a:cs typeface="Calibri"/>
              </a:rPr>
              <a:t>Proje,</a:t>
            </a:r>
            <a:r>
              <a:rPr sz="2200" spc="-70" dirty="0">
                <a:solidFill>
                  <a:srgbClr val="252525"/>
                </a:solidFill>
                <a:latin typeface="Calibri"/>
                <a:cs typeface="Calibri"/>
              </a:rPr>
              <a:t> </a:t>
            </a:r>
            <a:r>
              <a:rPr sz="2200" dirty="0">
                <a:solidFill>
                  <a:srgbClr val="252525"/>
                </a:solidFill>
                <a:latin typeface="Calibri"/>
                <a:cs typeface="Calibri"/>
              </a:rPr>
              <a:t>hedef</a:t>
            </a:r>
            <a:r>
              <a:rPr sz="2200" spc="-50" dirty="0">
                <a:solidFill>
                  <a:srgbClr val="252525"/>
                </a:solidFill>
                <a:latin typeface="Calibri"/>
                <a:cs typeface="Calibri"/>
              </a:rPr>
              <a:t> </a:t>
            </a:r>
            <a:r>
              <a:rPr sz="2200" dirty="0">
                <a:solidFill>
                  <a:srgbClr val="252525"/>
                </a:solidFill>
                <a:latin typeface="Calibri"/>
                <a:cs typeface="Calibri"/>
              </a:rPr>
              <a:t>grupların</a:t>
            </a:r>
            <a:r>
              <a:rPr sz="2200" spc="-85" dirty="0">
                <a:solidFill>
                  <a:srgbClr val="252525"/>
                </a:solidFill>
                <a:latin typeface="Calibri"/>
                <a:cs typeface="Calibri"/>
              </a:rPr>
              <a:t> </a:t>
            </a:r>
            <a:r>
              <a:rPr sz="2200" dirty="0">
                <a:solidFill>
                  <a:srgbClr val="252525"/>
                </a:solidFill>
                <a:latin typeface="Calibri"/>
                <a:cs typeface="Calibri"/>
              </a:rPr>
              <a:t>ve/</a:t>
            </a:r>
            <a:r>
              <a:rPr sz="2200" spc="-65" dirty="0">
                <a:solidFill>
                  <a:srgbClr val="252525"/>
                </a:solidFill>
                <a:latin typeface="Calibri"/>
                <a:cs typeface="Calibri"/>
              </a:rPr>
              <a:t> </a:t>
            </a:r>
            <a:r>
              <a:rPr sz="2200" dirty="0">
                <a:solidFill>
                  <a:srgbClr val="252525"/>
                </a:solidFill>
                <a:latin typeface="Calibri"/>
                <a:cs typeface="Calibri"/>
              </a:rPr>
              <a:t>veya</a:t>
            </a:r>
            <a:r>
              <a:rPr sz="2200" spc="-70" dirty="0">
                <a:solidFill>
                  <a:srgbClr val="252525"/>
                </a:solidFill>
                <a:latin typeface="Calibri"/>
                <a:cs typeface="Calibri"/>
              </a:rPr>
              <a:t> </a:t>
            </a:r>
            <a:r>
              <a:rPr sz="2200" dirty="0">
                <a:solidFill>
                  <a:srgbClr val="252525"/>
                </a:solidFill>
                <a:latin typeface="Calibri"/>
                <a:cs typeface="Calibri"/>
              </a:rPr>
              <a:t>ortakların</a:t>
            </a:r>
            <a:r>
              <a:rPr sz="2200" spc="-80" dirty="0">
                <a:solidFill>
                  <a:srgbClr val="252525"/>
                </a:solidFill>
                <a:latin typeface="Calibri"/>
                <a:cs typeface="Calibri"/>
              </a:rPr>
              <a:t> </a:t>
            </a:r>
            <a:r>
              <a:rPr sz="2200" dirty="0">
                <a:solidFill>
                  <a:srgbClr val="252525"/>
                </a:solidFill>
                <a:latin typeface="Calibri"/>
                <a:cs typeface="Calibri"/>
              </a:rPr>
              <a:t>teknik</a:t>
            </a:r>
            <a:r>
              <a:rPr sz="2200" spc="-55" dirty="0">
                <a:solidFill>
                  <a:srgbClr val="252525"/>
                </a:solidFill>
                <a:latin typeface="Calibri"/>
                <a:cs typeface="Calibri"/>
              </a:rPr>
              <a:t> </a:t>
            </a:r>
            <a:r>
              <a:rPr sz="2200" dirty="0">
                <a:solidFill>
                  <a:srgbClr val="252525"/>
                </a:solidFill>
                <a:latin typeface="Calibri"/>
                <a:cs typeface="Calibri"/>
              </a:rPr>
              <a:t>ve</a:t>
            </a:r>
            <a:r>
              <a:rPr sz="2200" spc="-70" dirty="0">
                <a:solidFill>
                  <a:srgbClr val="252525"/>
                </a:solidFill>
                <a:latin typeface="Calibri"/>
                <a:cs typeface="Calibri"/>
              </a:rPr>
              <a:t> </a:t>
            </a:r>
            <a:r>
              <a:rPr sz="2200" spc="-10" dirty="0">
                <a:solidFill>
                  <a:srgbClr val="252525"/>
                </a:solidFill>
                <a:latin typeface="Calibri"/>
                <a:cs typeface="Calibri"/>
              </a:rPr>
              <a:t>yönetim kapasitelerinde</a:t>
            </a:r>
            <a:r>
              <a:rPr sz="2200" spc="-50" dirty="0">
                <a:solidFill>
                  <a:srgbClr val="252525"/>
                </a:solidFill>
                <a:latin typeface="Calibri"/>
                <a:cs typeface="Calibri"/>
              </a:rPr>
              <a:t> </a:t>
            </a:r>
            <a:r>
              <a:rPr sz="2200" dirty="0">
                <a:solidFill>
                  <a:srgbClr val="252525"/>
                </a:solidFill>
                <a:latin typeface="Calibri"/>
                <a:cs typeface="Calibri"/>
              </a:rPr>
              <a:t>ne</a:t>
            </a:r>
            <a:r>
              <a:rPr sz="2200" spc="-45" dirty="0">
                <a:solidFill>
                  <a:srgbClr val="252525"/>
                </a:solidFill>
                <a:latin typeface="Calibri"/>
                <a:cs typeface="Calibri"/>
              </a:rPr>
              <a:t> </a:t>
            </a:r>
            <a:r>
              <a:rPr sz="2200" dirty="0">
                <a:solidFill>
                  <a:srgbClr val="252525"/>
                </a:solidFill>
                <a:latin typeface="Calibri"/>
                <a:cs typeface="Calibri"/>
              </a:rPr>
              <a:t>gibi</a:t>
            </a:r>
            <a:r>
              <a:rPr sz="2200" spc="-40" dirty="0">
                <a:solidFill>
                  <a:srgbClr val="252525"/>
                </a:solidFill>
                <a:latin typeface="Calibri"/>
                <a:cs typeface="Calibri"/>
              </a:rPr>
              <a:t> </a:t>
            </a:r>
            <a:r>
              <a:rPr sz="2200" dirty="0">
                <a:solidFill>
                  <a:srgbClr val="252525"/>
                </a:solidFill>
                <a:latin typeface="Calibri"/>
                <a:cs typeface="Calibri"/>
              </a:rPr>
              <a:t>iyileşme</a:t>
            </a:r>
            <a:r>
              <a:rPr sz="2200" spc="-25" dirty="0">
                <a:solidFill>
                  <a:srgbClr val="252525"/>
                </a:solidFill>
                <a:latin typeface="Calibri"/>
                <a:cs typeface="Calibri"/>
              </a:rPr>
              <a:t> </a:t>
            </a:r>
            <a:r>
              <a:rPr sz="2200" dirty="0">
                <a:solidFill>
                  <a:srgbClr val="252525"/>
                </a:solidFill>
                <a:latin typeface="Calibri"/>
                <a:cs typeface="Calibri"/>
              </a:rPr>
              <a:t>ve</a:t>
            </a:r>
            <a:r>
              <a:rPr sz="2200" spc="-45" dirty="0">
                <a:solidFill>
                  <a:srgbClr val="252525"/>
                </a:solidFill>
                <a:latin typeface="Calibri"/>
                <a:cs typeface="Calibri"/>
              </a:rPr>
              <a:t> </a:t>
            </a:r>
            <a:r>
              <a:rPr sz="2200" dirty="0">
                <a:solidFill>
                  <a:srgbClr val="252525"/>
                </a:solidFill>
                <a:latin typeface="Calibri"/>
                <a:cs typeface="Calibri"/>
              </a:rPr>
              <a:t>değişimler</a:t>
            </a:r>
            <a:r>
              <a:rPr sz="2200" spc="-35" dirty="0">
                <a:solidFill>
                  <a:srgbClr val="252525"/>
                </a:solidFill>
                <a:latin typeface="Calibri"/>
                <a:cs typeface="Calibri"/>
              </a:rPr>
              <a:t> </a:t>
            </a:r>
            <a:r>
              <a:rPr sz="2200" spc="-10" dirty="0">
                <a:solidFill>
                  <a:srgbClr val="252525"/>
                </a:solidFill>
                <a:latin typeface="Calibri"/>
                <a:cs typeface="Calibri"/>
              </a:rPr>
              <a:t>yaratacaktır?</a:t>
            </a:r>
            <a:endParaRPr sz="2200">
              <a:latin typeface="Calibri"/>
              <a:cs typeface="Calibri"/>
            </a:endParaRPr>
          </a:p>
          <a:p>
            <a:pPr marL="12700">
              <a:lnSpc>
                <a:spcPct val="100000"/>
              </a:lnSpc>
              <a:spcBef>
                <a:spcPts val="1000"/>
              </a:spcBef>
            </a:pPr>
            <a:r>
              <a:rPr sz="2200" b="1" dirty="0">
                <a:solidFill>
                  <a:srgbClr val="404040"/>
                </a:solidFill>
                <a:latin typeface="Calibri"/>
                <a:cs typeface="Calibri"/>
              </a:rPr>
              <a:t>Somut</a:t>
            </a:r>
            <a:r>
              <a:rPr sz="2200" b="1" spc="-10" dirty="0">
                <a:solidFill>
                  <a:srgbClr val="404040"/>
                </a:solidFill>
                <a:latin typeface="Calibri"/>
                <a:cs typeface="Calibri"/>
              </a:rPr>
              <a:t> Çıktılar</a:t>
            </a:r>
            <a:endParaRPr sz="2200">
              <a:latin typeface="Calibri"/>
              <a:cs typeface="Calibri"/>
            </a:endParaRPr>
          </a:p>
          <a:p>
            <a:pPr marL="355600" indent="-342900">
              <a:lnSpc>
                <a:spcPct val="100000"/>
              </a:lnSpc>
              <a:spcBef>
                <a:spcPts val="395"/>
              </a:spcBef>
              <a:buClr>
                <a:srgbClr val="C00000"/>
              </a:buClr>
              <a:buFont typeface="Arial"/>
              <a:buChar char="•"/>
              <a:tabLst>
                <a:tab pos="355600" algn="l"/>
              </a:tabLst>
            </a:pPr>
            <a:r>
              <a:rPr sz="2200" dirty="0">
                <a:solidFill>
                  <a:srgbClr val="252525"/>
                </a:solidFill>
                <a:latin typeface="Calibri"/>
                <a:cs typeface="Calibri"/>
              </a:rPr>
              <a:t>Proje</a:t>
            </a:r>
            <a:r>
              <a:rPr sz="2200" spc="-60" dirty="0">
                <a:solidFill>
                  <a:srgbClr val="252525"/>
                </a:solidFill>
                <a:latin typeface="Calibri"/>
                <a:cs typeface="Calibri"/>
              </a:rPr>
              <a:t> </a:t>
            </a:r>
            <a:r>
              <a:rPr sz="2200" dirty="0">
                <a:solidFill>
                  <a:srgbClr val="252525"/>
                </a:solidFill>
                <a:latin typeface="Calibri"/>
                <a:cs typeface="Calibri"/>
              </a:rPr>
              <a:t>faaliyetleri</a:t>
            </a:r>
            <a:r>
              <a:rPr sz="2200" spc="-50" dirty="0">
                <a:solidFill>
                  <a:srgbClr val="252525"/>
                </a:solidFill>
                <a:latin typeface="Calibri"/>
                <a:cs typeface="Calibri"/>
              </a:rPr>
              <a:t> </a:t>
            </a:r>
            <a:r>
              <a:rPr sz="2200" dirty="0">
                <a:solidFill>
                  <a:srgbClr val="252525"/>
                </a:solidFill>
                <a:latin typeface="Calibri"/>
                <a:cs typeface="Calibri"/>
              </a:rPr>
              <a:t>sonucunda</a:t>
            </a:r>
            <a:r>
              <a:rPr sz="2200" spc="-70" dirty="0">
                <a:solidFill>
                  <a:srgbClr val="252525"/>
                </a:solidFill>
                <a:latin typeface="Calibri"/>
                <a:cs typeface="Calibri"/>
              </a:rPr>
              <a:t> </a:t>
            </a:r>
            <a:r>
              <a:rPr sz="2200" dirty="0">
                <a:solidFill>
                  <a:srgbClr val="252525"/>
                </a:solidFill>
                <a:latin typeface="Calibri"/>
                <a:cs typeface="Calibri"/>
              </a:rPr>
              <a:t>elde</a:t>
            </a:r>
            <a:r>
              <a:rPr sz="2200" spc="-55" dirty="0">
                <a:solidFill>
                  <a:srgbClr val="252525"/>
                </a:solidFill>
                <a:latin typeface="Calibri"/>
                <a:cs typeface="Calibri"/>
              </a:rPr>
              <a:t> </a:t>
            </a:r>
            <a:r>
              <a:rPr sz="2200" dirty="0">
                <a:solidFill>
                  <a:srgbClr val="252525"/>
                </a:solidFill>
                <a:latin typeface="Calibri"/>
                <a:cs typeface="Calibri"/>
              </a:rPr>
              <a:t>edilen</a:t>
            </a:r>
            <a:r>
              <a:rPr sz="2200" spc="-55" dirty="0">
                <a:solidFill>
                  <a:srgbClr val="252525"/>
                </a:solidFill>
                <a:latin typeface="Calibri"/>
                <a:cs typeface="Calibri"/>
              </a:rPr>
              <a:t> </a:t>
            </a:r>
            <a:r>
              <a:rPr sz="2200" spc="-10" dirty="0">
                <a:solidFill>
                  <a:srgbClr val="252525"/>
                </a:solidFill>
                <a:latin typeface="Calibri"/>
                <a:cs typeface="Calibri"/>
              </a:rPr>
              <a:t>ürün/hizmet/etkilerdir.</a:t>
            </a:r>
            <a:endParaRPr sz="2200">
              <a:latin typeface="Calibri"/>
              <a:cs typeface="Calibri"/>
            </a:endParaRPr>
          </a:p>
          <a:p>
            <a:pPr marL="355600" indent="-342900">
              <a:lnSpc>
                <a:spcPct val="100000"/>
              </a:lnSpc>
              <a:spcBef>
                <a:spcPts val="395"/>
              </a:spcBef>
              <a:buClr>
                <a:srgbClr val="C00000"/>
              </a:buClr>
              <a:buFont typeface="Arial"/>
              <a:buChar char="•"/>
              <a:tabLst>
                <a:tab pos="355600" algn="l"/>
              </a:tabLst>
            </a:pPr>
            <a:r>
              <a:rPr sz="2200" dirty="0">
                <a:solidFill>
                  <a:srgbClr val="252525"/>
                </a:solidFill>
                <a:latin typeface="Calibri"/>
                <a:cs typeface="Calibri"/>
              </a:rPr>
              <a:t>Çıktılar</a:t>
            </a:r>
            <a:r>
              <a:rPr sz="2200" spc="-60" dirty="0">
                <a:solidFill>
                  <a:srgbClr val="252525"/>
                </a:solidFill>
                <a:latin typeface="Calibri"/>
                <a:cs typeface="Calibri"/>
              </a:rPr>
              <a:t> </a:t>
            </a:r>
            <a:r>
              <a:rPr sz="2200" dirty="0">
                <a:solidFill>
                  <a:srgbClr val="252525"/>
                </a:solidFill>
                <a:latin typeface="Calibri"/>
                <a:cs typeface="Calibri"/>
              </a:rPr>
              <a:t>mümkün</a:t>
            </a:r>
            <a:r>
              <a:rPr sz="2200" spc="-40" dirty="0">
                <a:solidFill>
                  <a:srgbClr val="252525"/>
                </a:solidFill>
                <a:latin typeface="Calibri"/>
                <a:cs typeface="Calibri"/>
              </a:rPr>
              <a:t> </a:t>
            </a:r>
            <a:r>
              <a:rPr sz="2200" dirty="0">
                <a:solidFill>
                  <a:srgbClr val="252525"/>
                </a:solidFill>
                <a:latin typeface="Calibri"/>
                <a:cs typeface="Calibri"/>
              </a:rPr>
              <a:t>olduğunca</a:t>
            </a:r>
            <a:r>
              <a:rPr sz="2200" spc="-60" dirty="0">
                <a:solidFill>
                  <a:srgbClr val="252525"/>
                </a:solidFill>
                <a:latin typeface="Calibri"/>
                <a:cs typeface="Calibri"/>
              </a:rPr>
              <a:t> </a:t>
            </a:r>
            <a:r>
              <a:rPr sz="2200" dirty="0">
                <a:solidFill>
                  <a:srgbClr val="252525"/>
                </a:solidFill>
                <a:latin typeface="Calibri"/>
                <a:cs typeface="Calibri"/>
              </a:rPr>
              <a:t>somut</a:t>
            </a:r>
            <a:r>
              <a:rPr sz="2200" spc="-55" dirty="0">
                <a:solidFill>
                  <a:srgbClr val="252525"/>
                </a:solidFill>
                <a:latin typeface="Calibri"/>
                <a:cs typeface="Calibri"/>
              </a:rPr>
              <a:t> </a:t>
            </a:r>
            <a:r>
              <a:rPr sz="2200" dirty="0">
                <a:solidFill>
                  <a:srgbClr val="252525"/>
                </a:solidFill>
                <a:latin typeface="Calibri"/>
                <a:cs typeface="Calibri"/>
              </a:rPr>
              <a:t>ve</a:t>
            </a:r>
            <a:r>
              <a:rPr sz="2200" spc="-55" dirty="0">
                <a:solidFill>
                  <a:srgbClr val="252525"/>
                </a:solidFill>
                <a:latin typeface="Calibri"/>
                <a:cs typeface="Calibri"/>
              </a:rPr>
              <a:t> </a:t>
            </a:r>
            <a:r>
              <a:rPr sz="2200" dirty="0">
                <a:solidFill>
                  <a:srgbClr val="252525"/>
                </a:solidFill>
                <a:latin typeface="Calibri"/>
                <a:cs typeface="Calibri"/>
              </a:rPr>
              <a:t>ölçülebilir</a:t>
            </a:r>
            <a:r>
              <a:rPr sz="2200" spc="-70" dirty="0">
                <a:solidFill>
                  <a:srgbClr val="252525"/>
                </a:solidFill>
                <a:latin typeface="Calibri"/>
                <a:cs typeface="Calibri"/>
              </a:rPr>
              <a:t> </a:t>
            </a:r>
            <a:r>
              <a:rPr sz="2200" spc="-10" dirty="0">
                <a:solidFill>
                  <a:srgbClr val="252525"/>
                </a:solidFill>
                <a:latin typeface="Calibri"/>
                <a:cs typeface="Calibri"/>
              </a:rPr>
              <a:t>olmalıdır.</a:t>
            </a:r>
            <a:endParaRPr sz="22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224776" y="818210"/>
            <a:ext cx="1681619" cy="1226400"/>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60" dirty="0"/>
              <a:t> </a:t>
            </a:r>
            <a:r>
              <a:rPr spc="-40" dirty="0"/>
              <a:t>AYRINTISI-</a:t>
            </a:r>
            <a:r>
              <a:rPr dirty="0"/>
              <a:t>BEKLENEN</a:t>
            </a:r>
            <a:r>
              <a:rPr spc="-10" dirty="0"/>
              <a:t> SONUÇLAR</a:t>
            </a:r>
          </a:p>
        </p:txBody>
      </p:sp>
      <p:sp>
        <p:nvSpPr>
          <p:cNvPr id="4" name="object 4"/>
          <p:cNvSpPr txBox="1">
            <a:spLocks noGrp="1"/>
          </p:cNvSpPr>
          <p:nvPr>
            <p:ph type="body" idx="1"/>
          </p:nvPr>
        </p:nvSpPr>
        <p:spPr>
          <a:prstGeom prst="rect">
            <a:avLst/>
          </a:prstGeom>
        </p:spPr>
        <p:txBody>
          <a:bodyPr vert="horz" wrap="square" lIns="0" tIns="63500" rIns="0" bIns="0" rtlCol="0">
            <a:spAutoFit/>
          </a:bodyPr>
          <a:lstStyle/>
          <a:p>
            <a:pPr marL="12700">
              <a:lnSpc>
                <a:spcPct val="100000"/>
              </a:lnSpc>
              <a:spcBef>
                <a:spcPts val="500"/>
              </a:spcBef>
            </a:pPr>
            <a:r>
              <a:rPr sz="2200" dirty="0"/>
              <a:t>Çarpan</a:t>
            </a:r>
            <a:r>
              <a:rPr sz="2200" spc="-55" dirty="0"/>
              <a:t> </a:t>
            </a:r>
            <a:r>
              <a:rPr sz="2200" spc="-10" dirty="0"/>
              <a:t>Etkileri</a:t>
            </a:r>
            <a:endParaRPr sz="2200"/>
          </a:p>
          <a:p>
            <a:pPr marL="354965" indent="-342265">
              <a:lnSpc>
                <a:spcPct val="100000"/>
              </a:lnSpc>
              <a:spcBef>
                <a:spcPts val="400"/>
              </a:spcBef>
              <a:buClr>
                <a:srgbClr val="C00000"/>
              </a:buClr>
              <a:buFont typeface="Arial"/>
              <a:buChar char="•"/>
              <a:tabLst>
                <a:tab pos="354965" algn="l"/>
              </a:tabLst>
            </a:pPr>
            <a:r>
              <a:rPr sz="2200" b="0" dirty="0">
                <a:solidFill>
                  <a:srgbClr val="252525"/>
                </a:solidFill>
                <a:latin typeface="Calibri"/>
                <a:cs typeface="Calibri"/>
              </a:rPr>
              <a:t>Proje</a:t>
            </a:r>
            <a:r>
              <a:rPr sz="2200" b="0" spc="-55" dirty="0">
                <a:solidFill>
                  <a:srgbClr val="252525"/>
                </a:solidFill>
                <a:latin typeface="Calibri"/>
                <a:cs typeface="Calibri"/>
              </a:rPr>
              <a:t> </a:t>
            </a:r>
            <a:r>
              <a:rPr sz="2200" b="0" dirty="0">
                <a:solidFill>
                  <a:srgbClr val="252525"/>
                </a:solidFill>
                <a:latin typeface="Calibri"/>
                <a:cs typeface="Calibri"/>
              </a:rPr>
              <a:t>sonuçlarının</a:t>
            </a:r>
            <a:r>
              <a:rPr sz="2200" b="0" spc="-80" dirty="0">
                <a:solidFill>
                  <a:srgbClr val="252525"/>
                </a:solidFill>
                <a:latin typeface="Calibri"/>
                <a:cs typeface="Calibri"/>
              </a:rPr>
              <a:t> </a:t>
            </a:r>
            <a:r>
              <a:rPr sz="2200" b="0" spc="-10" dirty="0">
                <a:solidFill>
                  <a:srgbClr val="252525"/>
                </a:solidFill>
                <a:latin typeface="Calibri"/>
                <a:cs typeface="Calibri"/>
              </a:rPr>
              <a:t>tekrarlanma</a:t>
            </a:r>
            <a:r>
              <a:rPr sz="2200" b="0" spc="-40" dirty="0">
                <a:solidFill>
                  <a:srgbClr val="252525"/>
                </a:solidFill>
                <a:latin typeface="Calibri"/>
                <a:cs typeface="Calibri"/>
              </a:rPr>
              <a:t> </a:t>
            </a:r>
            <a:r>
              <a:rPr sz="2200" b="0" dirty="0">
                <a:solidFill>
                  <a:srgbClr val="252525"/>
                </a:solidFill>
                <a:latin typeface="Calibri"/>
                <a:cs typeface="Calibri"/>
              </a:rPr>
              <a:t>ve</a:t>
            </a:r>
            <a:r>
              <a:rPr sz="2200" b="0" spc="-50" dirty="0">
                <a:solidFill>
                  <a:srgbClr val="252525"/>
                </a:solidFill>
                <a:latin typeface="Calibri"/>
                <a:cs typeface="Calibri"/>
              </a:rPr>
              <a:t> </a:t>
            </a:r>
            <a:r>
              <a:rPr sz="2200" b="0" spc="-10" dirty="0">
                <a:solidFill>
                  <a:srgbClr val="252525"/>
                </a:solidFill>
                <a:latin typeface="Calibri"/>
                <a:cs typeface="Calibri"/>
              </a:rPr>
              <a:t>yayılma</a:t>
            </a:r>
            <a:r>
              <a:rPr sz="2200" b="0" spc="-45" dirty="0">
                <a:solidFill>
                  <a:srgbClr val="252525"/>
                </a:solidFill>
                <a:latin typeface="Calibri"/>
                <a:cs typeface="Calibri"/>
              </a:rPr>
              <a:t> </a:t>
            </a:r>
            <a:r>
              <a:rPr sz="2200" b="0" dirty="0">
                <a:solidFill>
                  <a:srgbClr val="252525"/>
                </a:solidFill>
                <a:latin typeface="Calibri"/>
                <a:cs typeface="Calibri"/>
              </a:rPr>
              <a:t>olasılığı</a:t>
            </a:r>
            <a:r>
              <a:rPr sz="2200" b="0" spc="-80" dirty="0">
                <a:solidFill>
                  <a:srgbClr val="252525"/>
                </a:solidFill>
                <a:latin typeface="Calibri"/>
                <a:cs typeface="Calibri"/>
              </a:rPr>
              <a:t> </a:t>
            </a:r>
            <a:r>
              <a:rPr sz="2200" b="0" spc="-10" dirty="0">
                <a:solidFill>
                  <a:srgbClr val="252525"/>
                </a:solidFill>
                <a:latin typeface="Calibri"/>
                <a:cs typeface="Calibri"/>
              </a:rPr>
              <a:t>nedir?</a:t>
            </a:r>
            <a:endParaRPr sz="2200">
              <a:latin typeface="Calibri"/>
              <a:cs typeface="Calibri"/>
            </a:endParaRPr>
          </a:p>
          <a:p>
            <a:pPr marL="354965" indent="-342265">
              <a:lnSpc>
                <a:spcPct val="100000"/>
              </a:lnSpc>
              <a:spcBef>
                <a:spcPts val="395"/>
              </a:spcBef>
              <a:buClr>
                <a:srgbClr val="C00000"/>
              </a:buClr>
              <a:buFont typeface="Arial"/>
              <a:buChar char="•"/>
              <a:tabLst>
                <a:tab pos="354965" algn="l"/>
              </a:tabLst>
            </a:pPr>
            <a:r>
              <a:rPr sz="2200" b="0" dirty="0">
                <a:solidFill>
                  <a:srgbClr val="252525"/>
                </a:solidFill>
                <a:latin typeface="Calibri"/>
                <a:cs typeface="Calibri"/>
              </a:rPr>
              <a:t>Proje</a:t>
            </a:r>
            <a:r>
              <a:rPr sz="2200" b="0" spc="-65" dirty="0">
                <a:solidFill>
                  <a:srgbClr val="252525"/>
                </a:solidFill>
                <a:latin typeface="Calibri"/>
                <a:cs typeface="Calibri"/>
              </a:rPr>
              <a:t> </a:t>
            </a:r>
            <a:r>
              <a:rPr sz="2200" b="0" dirty="0">
                <a:solidFill>
                  <a:srgbClr val="252525"/>
                </a:solidFill>
                <a:latin typeface="Calibri"/>
                <a:cs typeface="Calibri"/>
              </a:rPr>
              <a:t>benzer</a:t>
            </a:r>
            <a:r>
              <a:rPr sz="2200" b="0" spc="-45" dirty="0">
                <a:solidFill>
                  <a:srgbClr val="252525"/>
                </a:solidFill>
                <a:latin typeface="Calibri"/>
                <a:cs typeface="Calibri"/>
              </a:rPr>
              <a:t> </a:t>
            </a:r>
            <a:r>
              <a:rPr sz="2200" b="0" spc="-10" dirty="0">
                <a:solidFill>
                  <a:srgbClr val="252525"/>
                </a:solidFill>
                <a:latin typeface="Calibri"/>
                <a:cs typeface="Calibri"/>
              </a:rPr>
              <a:t>projelere</a:t>
            </a:r>
            <a:r>
              <a:rPr sz="2200" b="0" spc="-65" dirty="0">
                <a:solidFill>
                  <a:srgbClr val="252525"/>
                </a:solidFill>
                <a:latin typeface="Calibri"/>
                <a:cs typeface="Calibri"/>
              </a:rPr>
              <a:t> </a:t>
            </a:r>
            <a:r>
              <a:rPr sz="2200" b="0" dirty="0">
                <a:solidFill>
                  <a:srgbClr val="252525"/>
                </a:solidFill>
                <a:latin typeface="Calibri"/>
                <a:cs typeface="Calibri"/>
              </a:rPr>
              <a:t>öncülük</a:t>
            </a:r>
            <a:r>
              <a:rPr sz="2200" b="0" spc="-65" dirty="0">
                <a:solidFill>
                  <a:srgbClr val="252525"/>
                </a:solidFill>
                <a:latin typeface="Calibri"/>
                <a:cs typeface="Calibri"/>
              </a:rPr>
              <a:t> </a:t>
            </a:r>
            <a:r>
              <a:rPr sz="2200" b="0" dirty="0">
                <a:solidFill>
                  <a:srgbClr val="252525"/>
                </a:solidFill>
                <a:latin typeface="Calibri"/>
                <a:cs typeface="Calibri"/>
              </a:rPr>
              <a:t>edebilecek</a:t>
            </a:r>
            <a:r>
              <a:rPr sz="2200" b="0" spc="-35" dirty="0">
                <a:solidFill>
                  <a:srgbClr val="252525"/>
                </a:solidFill>
                <a:latin typeface="Calibri"/>
                <a:cs typeface="Calibri"/>
              </a:rPr>
              <a:t> </a:t>
            </a:r>
            <a:r>
              <a:rPr sz="2200" b="0" spc="-25" dirty="0">
                <a:solidFill>
                  <a:srgbClr val="252525"/>
                </a:solidFill>
                <a:latin typeface="Calibri"/>
                <a:cs typeface="Calibri"/>
              </a:rPr>
              <a:t>mi?</a:t>
            </a:r>
            <a:endParaRPr sz="2200">
              <a:latin typeface="Calibri"/>
              <a:cs typeface="Calibri"/>
            </a:endParaRPr>
          </a:p>
          <a:p>
            <a:pPr marL="355600" marR="779780" indent="-342900">
              <a:lnSpc>
                <a:spcPct val="100000"/>
              </a:lnSpc>
              <a:spcBef>
                <a:spcPts val="395"/>
              </a:spcBef>
              <a:buClr>
                <a:srgbClr val="C00000"/>
              </a:buClr>
              <a:buFont typeface="Arial"/>
              <a:buChar char="•"/>
              <a:tabLst>
                <a:tab pos="355600" algn="l"/>
              </a:tabLst>
            </a:pPr>
            <a:r>
              <a:rPr sz="2200" b="0" dirty="0">
                <a:solidFill>
                  <a:srgbClr val="252525"/>
                </a:solidFill>
                <a:latin typeface="Calibri"/>
                <a:cs typeface="Calibri"/>
              </a:rPr>
              <a:t>Bağlantılı</a:t>
            </a:r>
            <a:r>
              <a:rPr sz="2200" b="0" spc="-60" dirty="0">
                <a:solidFill>
                  <a:srgbClr val="252525"/>
                </a:solidFill>
                <a:latin typeface="Calibri"/>
                <a:cs typeface="Calibri"/>
              </a:rPr>
              <a:t> </a:t>
            </a:r>
            <a:r>
              <a:rPr sz="2200" b="0" dirty="0">
                <a:solidFill>
                  <a:srgbClr val="252525"/>
                </a:solidFill>
                <a:latin typeface="Calibri"/>
                <a:cs typeface="Calibri"/>
              </a:rPr>
              <a:t>başka</a:t>
            </a:r>
            <a:r>
              <a:rPr sz="2200" b="0" spc="-35" dirty="0">
                <a:solidFill>
                  <a:srgbClr val="252525"/>
                </a:solidFill>
                <a:latin typeface="Calibri"/>
                <a:cs typeface="Calibri"/>
              </a:rPr>
              <a:t> </a:t>
            </a:r>
            <a:r>
              <a:rPr sz="2200" b="0" spc="-10" dirty="0">
                <a:solidFill>
                  <a:srgbClr val="252525"/>
                </a:solidFill>
                <a:latin typeface="Calibri"/>
                <a:cs typeface="Calibri"/>
              </a:rPr>
              <a:t>sektör/alanlara</a:t>
            </a:r>
            <a:r>
              <a:rPr sz="2200" b="0" spc="-65" dirty="0">
                <a:solidFill>
                  <a:srgbClr val="252525"/>
                </a:solidFill>
                <a:latin typeface="Calibri"/>
                <a:cs typeface="Calibri"/>
              </a:rPr>
              <a:t> </a:t>
            </a:r>
            <a:r>
              <a:rPr sz="2200" b="0" dirty="0">
                <a:solidFill>
                  <a:srgbClr val="252525"/>
                </a:solidFill>
                <a:latin typeface="Calibri"/>
                <a:cs typeface="Calibri"/>
              </a:rPr>
              <a:t>ne</a:t>
            </a:r>
            <a:r>
              <a:rPr sz="2200" b="0" spc="-35" dirty="0">
                <a:solidFill>
                  <a:srgbClr val="252525"/>
                </a:solidFill>
                <a:latin typeface="Calibri"/>
                <a:cs typeface="Calibri"/>
              </a:rPr>
              <a:t> </a:t>
            </a:r>
            <a:r>
              <a:rPr sz="2200" b="0" dirty="0">
                <a:solidFill>
                  <a:srgbClr val="252525"/>
                </a:solidFill>
                <a:latin typeface="Calibri"/>
                <a:cs typeface="Calibri"/>
              </a:rPr>
              <a:t>gibi</a:t>
            </a:r>
            <a:r>
              <a:rPr sz="2200" b="0" spc="-35" dirty="0">
                <a:solidFill>
                  <a:srgbClr val="252525"/>
                </a:solidFill>
                <a:latin typeface="Calibri"/>
                <a:cs typeface="Calibri"/>
              </a:rPr>
              <a:t> </a:t>
            </a:r>
            <a:r>
              <a:rPr sz="2200" b="0" dirty="0">
                <a:solidFill>
                  <a:srgbClr val="252525"/>
                </a:solidFill>
                <a:latin typeface="Calibri"/>
                <a:cs typeface="Calibri"/>
              </a:rPr>
              <a:t>olumlu</a:t>
            </a:r>
            <a:r>
              <a:rPr sz="2200" b="0" spc="-50" dirty="0">
                <a:solidFill>
                  <a:srgbClr val="252525"/>
                </a:solidFill>
                <a:latin typeface="Calibri"/>
                <a:cs typeface="Calibri"/>
              </a:rPr>
              <a:t> </a:t>
            </a:r>
            <a:r>
              <a:rPr sz="2200" b="0" spc="-10" dirty="0">
                <a:solidFill>
                  <a:srgbClr val="252525"/>
                </a:solidFill>
                <a:latin typeface="Calibri"/>
                <a:cs typeface="Calibri"/>
              </a:rPr>
              <a:t>etkileri olacak?</a:t>
            </a:r>
            <a:endParaRPr sz="2200">
              <a:latin typeface="Calibri"/>
              <a:cs typeface="Calibri"/>
            </a:endParaRPr>
          </a:p>
          <a:p>
            <a:pPr marL="355600" marR="5080" indent="-342900">
              <a:lnSpc>
                <a:spcPct val="100000"/>
              </a:lnSpc>
              <a:spcBef>
                <a:spcPts val="400"/>
              </a:spcBef>
              <a:buClr>
                <a:srgbClr val="C00000"/>
              </a:buClr>
              <a:buFont typeface="Arial"/>
              <a:buChar char="•"/>
              <a:tabLst>
                <a:tab pos="355600" algn="l"/>
              </a:tabLst>
            </a:pPr>
            <a:r>
              <a:rPr sz="2200" b="0" dirty="0">
                <a:solidFill>
                  <a:srgbClr val="252525"/>
                </a:solidFill>
                <a:latin typeface="Calibri"/>
                <a:cs typeface="Calibri"/>
              </a:rPr>
              <a:t>Proje</a:t>
            </a:r>
            <a:r>
              <a:rPr sz="2200" b="0" spc="-50" dirty="0">
                <a:solidFill>
                  <a:srgbClr val="252525"/>
                </a:solidFill>
                <a:latin typeface="Calibri"/>
                <a:cs typeface="Calibri"/>
              </a:rPr>
              <a:t> </a:t>
            </a:r>
            <a:r>
              <a:rPr sz="2200" b="0" dirty="0">
                <a:solidFill>
                  <a:srgbClr val="252525"/>
                </a:solidFill>
                <a:latin typeface="Calibri"/>
                <a:cs typeface="Calibri"/>
              </a:rPr>
              <a:t>sonuçlarının</a:t>
            </a:r>
            <a:r>
              <a:rPr sz="2200" b="0" spc="-75" dirty="0">
                <a:solidFill>
                  <a:srgbClr val="252525"/>
                </a:solidFill>
                <a:latin typeface="Calibri"/>
                <a:cs typeface="Calibri"/>
              </a:rPr>
              <a:t> </a:t>
            </a:r>
            <a:r>
              <a:rPr sz="2200" b="0" spc="-10" dirty="0">
                <a:solidFill>
                  <a:srgbClr val="252525"/>
                </a:solidFill>
                <a:latin typeface="Calibri"/>
                <a:cs typeface="Calibri"/>
              </a:rPr>
              <a:t>çoğalması</a:t>
            </a:r>
            <a:r>
              <a:rPr sz="2200" b="0" spc="-40" dirty="0">
                <a:solidFill>
                  <a:srgbClr val="252525"/>
                </a:solidFill>
                <a:latin typeface="Calibri"/>
                <a:cs typeface="Calibri"/>
              </a:rPr>
              <a:t> </a:t>
            </a:r>
            <a:r>
              <a:rPr sz="2200" b="0" dirty="0">
                <a:solidFill>
                  <a:srgbClr val="252525"/>
                </a:solidFill>
                <a:latin typeface="Calibri"/>
                <a:cs typeface="Calibri"/>
              </a:rPr>
              <a:t>ve</a:t>
            </a:r>
            <a:r>
              <a:rPr sz="2200" b="0" spc="-50" dirty="0">
                <a:solidFill>
                  <a:srgbClr val="252525"/>
                </a:solidFill>
                <a:latin typeface="Calibri"/>
                <a:cs typeface="Calibri"/>
              </a:rPr>
              <a:t> </a:t>
            </a:r>
            <a:r>
              <a:rPr sz="2200" b="0" spc="-10" dirty="0">
                <a:solidFill>
                  <a:srgbClr val="252525"/>
                </a:solidFill>
                <a:latin typeface="Calibri"/>
                <a:cs typeface="Calibri"/>
              </a:rPr>
              <a:t>yayılması</a:t>
            </a:r>
            <a:r>
              <a:rPr sz="2200" b="0" spc="-40" dirty="0">
                <a:solidFill>
                  <a:srgbClr val="252525"/>
                </a:solidFill>
                <a:latin typeface="Calibri"/>
                <a:cs typeface="Calibri"/>
              </a:rPr>
              <a:t> </a:t>
            </a:r>
            <a:r>
              <a:rPr sz="2200" b="0" dirty="0">
                <a:solidFill>
                  <a:srgbClr val="252525"/>
                </a:solidFill>
                <a:latin typeface="Calibri"/>
                <a:cs typeface="Calibri"/>
              </a:rPr>
              <a:t>için</a:t>
            </a:r>
            <a:r>
              <a:rPr sz="2200" b="0" spc="-50" dirty="0">
                <a:solidFill>
                  <a:srgbClr val="252525"/>
                </a:solidFill>
                <a:latin typeface="Calibri"/>
                <a:cs typeface="Calibri"/>
              </a:rPr>
              <a:t> </a:t>
            </a:r>
            <a:r>
              <a:rPr sz="2200" b="0" dirty="0">
                <a:solidFill>
                  <a:srgbClr val="252525"/>
                </a:solidFill>
                <a:latin typeface="Calibri"/>
                <a:cs typeface="Calibri"/>
              </a:rPr>
              <a:t>bir</a:t>
            </a:r>
            <a:r>
              <a:rPr sz="2200" b="0" spc="-55" dirty="0">
                <a:solidFill>
                  <a:srgbClr val="252525"/>
                </a:solidFill>
                <a:latin typeface="Calibri"/>
                <a:cs typeface="Calibri"/>
              </a:rPr>
              <a:t> </a:t>
            </a:r>
            <a:r>
              <a:rPr sz="2200" b="0" spc="-10" dirty="0">
                <a:solidFill>
                  <a:srgbClr val="252525"/>
                </a:solidFill>
                <a:latin typeface="Calibri"/>
                <a:cs typeface="Calibri"/>
              </a:rPr>
              <a:t>mekanizma öngörülmekte</a:t>
            </a:r>
            <a:r>
              <a:rPr sz="2200" b="0" spc="-50" dirty="0">
                <a:solidFill>
                  <a:srgbClr val="252525"/>
                </a:solidFill>
                <a:latin typeface="Calibri"/>
                <a:cs typeface="Calibri"/>
              </a:rPr>
              <a:t> </a:t>
            </a:r>
            <a:r>
              <a:rPr sz="2200" b="0" spc="-10" dirty="0">
                <a:solidFill>
                  <a:srgbClr val="252525"/>
                </a:solidFill>
                <a:latin typeface="Calibri"/>
                <a:cs typeface="Calibri"/>
              </a:rPr>
              <a:t>midir?</a:t>
            </a:r>
            <a:endParaRPr sz="2200">
              <a:latin typeface="Calibri"/>
              <a:cs typeface="Calibri"/>
            </a:endParaRPr>
          </a:p>
          <a:p>
            <a:pPr marL="12700">
              <a:lnSpc>
                <a:spcPct val="100000"/>
              </a:lnSpc>
              <a:spcBef>
                <a:spcPts val="400"/>
              </a:spcBef>
            </a:pPr>
            <a:r>
              <a:rPr sz="2200" spc="-10" dirty="0"/>
              <a:t>Sürdürülebilirlik</a:t>
            </a:r>
            <a:endParaRPr sz="2200"/>
          </a:p>
          <a:p>
            <a:pPr marL="355600" marR="332105" indent="-342900">
              <a:lnSpc>
                <a:spcPct val="100000"/>
              </a:lnSpc>
              <a:spcBef>
                <a:spcPts val="395"/>
              </a:spcBef>
              <a:buClr>
                <a:srgbClr val="C00000"/>
              </a:buClr>
              <a:buFont typeface="Arial"/>
              <a:buChar char="•"/>
              <a:tabLst>
                <a:tab pos="355600" algn="l"/>
              </a:tabLst>
            </a:pPr>
            <a:r>
              <a:rPr sz="2200" b="0" dirty="0">
                <a:solidFill>
                  <a:srgbClr val="252525"/>
                </a:solidFill>
                <a:latin typeface="Calibri"/>
                <a:cs typeface="Calibri"/>
              </a:rPr>
              <a:t>Proje</a:t>
            </a:r>
            <a:r>
              <a:rPr sz="2200" b="0" spc="-80" dirty="0">
                <a:solidFill>
                  <a:srgbClr val="252525"/>
                </a:solidFill>
                <a:latin typeface="Calibri"/>
                <a:cs typeface="Calibri"/>
              </a:rPr>
              <a:t> </a:t>
            </a:r>
            <a:r>
              <a:rPr sz="2200" b="0" dirty="0">
                <a:solidFill>
                  <a:srgbClr val="252525"/>
                </a:solidFill>
                <a:latin typeface="Calibri"/>
                <a:cs typeface="Calibri"/>
              </a:rPr>
              <a:t>etkilerinin</a:t>
            </a:r>
            <a:r>
              <a:rPr sz="2200" b="0" spc="-75" dirty="0">
                <a:solidFill>
                  <a:srgbClr val="252525"/>
                </a:solidFill>
                <a:latin typeface="Calibri"/>
                <a:cs typeface="Calibri"/>
              </a:rPr>
              <a:t> </a:t>
            </a:r>
            <a:r>
              <a:rPr sz="2200" b="0" dirty="0">
                <a:solidFill>
                  <a:srgbClr val="252525"/>
                </a:solidFill>
                <a:latin typeface="Calibri"/>
                <a:cs typeface="Calibri"/>
              </a:rPr>
              <a:t>proje</a:t>
            </a:r>
            <a:r>
              <a:rPr sz="2200" b="0" spc="-75" dirty="0">
                <a:solidFill>
                  <a:srgbClr val="252525"/>
                </a:solidFill>
                <a:latin typeface="Calibri"/>
                <a:cs typeface="Calibri"/>
              </a:rPr>
              <a:t> </a:t>
            </a:r>
            <a:r>
              <a:rPr sz="2200" b="0" dirty="0">
                <a:solidFill>
                  <a:srgbClr val="252525"/>
                </a:solidFill>
                <a:latin typeface="Calibri"/>
                <a:cs typeface="Calibri"/>
              </a:rPr>
              <a:t>bittikten</a:t>
            </a:r>
            <a:r>
              <a:rPr sz="2200" b="0" spc="-55" dirty="0">
                <a:solidFill>
                  <a:srgbClr val="252525"/>
                </a:solidFill>
                <a:latin typeface="Calibri"/>
                <a:cs typeface="Calibri"/>
              </a:rPr>
              <a:t> </a:t>
            </a:r>
            <a:r>
              <a:rPr sz="2200" b="0" dirty="0">
                <a:solidFill>
                  <a:srgbClr val="252525"/>
                </a:solidFill>
                <a:latin typeface="Calibri"/>
                <a:cs typeface="Calibri"/>
              </a:rPr>
              <a:t>sonra</a:t>
            </a:r>
            <a:r>
              <a:rPr sz="2200" b="0" spc="-80" dirty="0">
                <a:solidFill>
                  <a:srgbClr val="252525"/>
                </a:solidFill>
                <a:latin typeface="Calibri"/>
                <a:cs typeface="Calibri"/>
              </a:rPr>
              <a:t> </a:t>
            </a:r>
            <a:r>
              <a:rPr sz="2200" b="0" dirty="0">
                <a:solidFill>
                  <a:srgbClr val="252525"/>
                </a:solidFill>
                <a:latin typeface="Calibri"/>
                <a:cs typeface="Calibri"/>
              </a:rPr>
              <a:t>da</a:t>
            </a:r>
            <a:r>
              <a:rPr sz="2200" b="0" spc="-75" dirty="0">
                <a:solidFill>
                  <a:srgbClr val="252525"/>
                </a:solidFill>
                <a:latin typeface="Calibri"/>
                <a:cs typeface="Calibri"/>
              </a:rPr>
              <a:t> </a:t>
            </a:r>
            <a:r>
              <a:rPr sz="2200" b="0" dirty="0">
                <a:solidFill>
                  <a:srgbClr val="252525"/>
                </a:solidFill>
                <a:latin typeface="Calibri"/>
                <a:cs typeface="Calibri"/>
              </a:rPr>
              <a:t>devam</a:t>
            </a:r>
            <a:r>
              <a:rPr sz="2200" b="0" spc="-70" dirty="0">
                <a:solidFill>
                  <a:srgbClr val="252525"/>
                </a:solidFill>
                <a:latin typeface="Calibri"/>
                <a:cs typeface="Calibri"/>
              </a:rPr>
              <a:t> </a:t>
            </a:r>
            <a:r>
              <a:rPr sz="2200" b="0" dirty="0">
                <a:solidFill>
                  <a:srgbClr val="252525"/>
                </a:solidFill>
                <a:latin typeface="Calibri"/>
                <a:cs typeface="Calibri"/>
              </a:rPr>
              <a:t>etmesi</a:t>
            </a:r>
            <a:r>
              <a:rPr sz="2200" b="0" spc="-45" dirty="0">
                <a:solidFill>
                  <a:srgbClr val="252525"/>
                </a:solidFill>
                <a:latin typeface="Calibri"/>
                <a:cs typeface="Calibri"/>
              </a:rPr>
              <a:t> </a:t>
            </a:r>
            <a:r>
              <a:rPr sz="2200" b="0" spc="-25" dirty="0">
                <a:solidFill>
                  <a:srgbClr val="252525"/>
                </a:solidFill>
                <a:latin typeface="Calibri"/>
                <a:cs typeface="Calibri"/>
              </a:rPr>
              <a:t>ve </a:t>
            </a:r>
            <a:r>
              <a:rPr sz="2200" b="0" dirty="0">
                <a:solidFill>
                  <a:srgbClr val="252525"/>
                </a:solidFill>
                <a:latin typeface="Calibri"/>
                <a:cs typeface="Calibri"/>
              </a:rPr>
              <a:t>projenin</a:t>
            </a:r>
            <a:r>
              <a:rPr sz="2200" b="0" spc="-80" dirty="0">
                <a:solidFill>
                  <a:srgbClr val="252525"/>
                </a:solidFill>
                <a:latin typeface="Calibri"/>
                <a:cs typeface="Calibri"/>
              </a:rPr>
              <a:t> </a:t>
            </a:r>
            <a:r>
              <a:rPr sz="2200" b="0" dirty="0">
                <a:solidFill>
                  <a:srgbClr val="252525"/>
                </a:solidFill>
                <a:latin typeface="Calibri"/>
                <a:cs typeface="Calibri"/>
              </a:rPr>
              <a:t>genel</a:t>
            </a:r>
            <a:r>
              <a:rPr sz="2200" b="0" spc="-65" dirty="0">
                <a:solidFill>
                  <a:srgbClr val="252525"/>
                </a:solidFill>
                <a:latin typeface="Calibri"/>
                <a:cs typeface="Calibri"/>
              </a:rPr>
              <a:t> </a:t>
            </a:r>
            <a:r>
              <a:rPr sz="2200" b="0" dirty="0">
                <a:solidFill>
                  <a:srgbClr val="252525"/>
                </a:solidFill>
                <a:latin typeface="Calibri"/>
                <a:cs typeface="Calibri"/>
              </a:rPr>
              <a:t>hedefe</a:t>
            </a:r>
            <a:r>
              <a:rPr sz="2200" b="0" spc="-45" dirty="0">
                <a:solidFill>
                  <a:srgbClr val="252525"/>
                </a:solidFill>
                <a:latin typeface="Calibri"/>
                <a:cs typeface="Calibri"/>
              </a:rPr>
              <a:t> </a:t>
            </a:r>
            <a:r>
              <a:rPr sz="2200" b="0" dirty="0">
                <a:solidFill>
                  <a:srgbClr val="252525"/>
                </a:solidFill>
                <a:latin typeface="Calibri"/>
                <a:cs typeface="Calibri"/>
              </a:rPr>
              <a:t>ulaşmada</a:t>
            </a:r>
            <a:r>
              <a:rPr sz="2200" b="0" spc="-85" dirty="0">
                <a:solidFill>
                  <a:srgbClr val="252525"/>
                </a:solidFill>
                <a:latin typeface="Calibri"/>
                <a:cs typeface="Calibri"/>
              </a:rPr>
              <a:t> </a:t>
            </a:r>
            <a:r>
              <a:rPr sz="2200" b="0" dirty="0">
                <a:solidFill>
                  <a:srgbClr val="252525"/>
                </a:solidFill>
                <a:latin typeface="Calibri"/>
                <a:cs typeface="Calibri"/>
              </a:rPr>
              <a:t>uzun</a:t>
            </a:r>
            <a:r>
              <a:rPr sz="2200" b="0" spc="-80" dirty="0">
                <a:solidFill>
                  <a:srgbClr val="252525"/>
                </a:solidFill>
                <a:latin typeface="Calibri"/>
                <a:cs typeface="Calibri"/>
              </a:rPr>
              <a:t> </a:t>
            </a:r>
            <a:r>
              <a:rPr sz="2200" b="0" dirty="0">
                <a:solidFill>
                  <a:srgbClr val="252525"/>
                </a:solidFill>
                <a:latin typeface="Calibri"/>
                <a:cs typeface="Calibri"/>
              </a:rPr>
              <a:t>vadeli</a:t>
            </a:r>
            <a:r>
              <a:rPr sz="2200" b="0" spc="-70" dirty="0">
                <a:solidFill>
                  <a:srgbClr val="252525"/>
                </a:solidFill>
                <a:latin typeface="Calibri"/>
                <a:cs typeface="Calibri"/>
              </a:rPr>
              <a:t> </a:t>
            </a:r>
            <a:r>
              <a:rPr sz="2200" b="0" spc="-10" dirty="0">
                <a:solidFill>
                  <a:srgbClr val="252525"/>
                </a:solidFill>
                <a:latin typeface="Calibri"/>
                <a:cs typeface="Calibri"/>
              </a:rPr>
              <a:t>yarar</a:t>
            </a:r>
            <a:endParaRPr sz="2200">
              <a:latin typeface="Calibri"/>
              <a:cs typeface="Calibri"/>
            </a:endParaRPr>
          </a:p>
          <a:p>
            <a:pPr marL="355600">
              <a:lnSpc>
                <a:spcPct val="100000"/>
              </a:lnSpc>
            </a:pPr>
            <a:r>
              <a:rPr sz="2200" b="0" spc="-10" dirty="0">
                <a:solidFill>
                  <a:srgbClr val="252525"/>
                </a:solidFill>
                <a:latin typeface="Calibri"/>
                <a:cs typeface="Calibri"/>
              </a:rPr>
              <a:t>üretmesidir.</a:t>
            </a:r>
            <a:endParaRPr sz="2200">
              <a:latin typeface="Calibri"/>
              <a:cs typeface="Calibri"/>
            </a:endParaRPr>
          </a:p>
          <a:p>
            <a:pPr marL="755015" marR="222885" lvl="1" indent="-285750">
              <a:lnSpc>
                <a:spcPct val="100000"/>
              </a:lnSpc>
              <a:spcBef>
                <a:spcPts val="400"/>
              </a:spcBef>
              <a:buClr>
                <a:srgbClr val="C00000"/>
              </a:buClr>
              <a:buFont typeface="Wingdings"/>
              <a:buChar char=""/>
              <a:tabLst>
                <a:tab pos="756285" algn="l"/>
              </a:tabLst>
            </a:pPr>
            <a:r>
              <a:rPr sz="2200" dirty="0">
                <a:solidFill>
                  <a:srgbClr val="252525"/>
                </a:solidFill>
                <a:latin typeface="Calibri"/>
                <a:cs typeface="Calibri"/>
              </a:rPr>
              <a:t>Mali</a:t>
            </a:r>
            <a:r>
              <a:rPr sz="2200" spc="-60" dirty="0">
                <a:solidFill>
                  <a:srgbClr val="252525"/>
                </a:solidFill>
                <a:latin typeface="Calibri"/>
                <a:cs typeface="Calibri"/>
              </a:rPr>
              <a:t> </a:t>
            </a:r>
            <a:r>
              <a:rPr sz="2200" dirty="0">
                <a:solidFill>
                  <a:srgbClr val="252525"/>
                </a:solidFill>
                <a:latin typeface="Calibri"/>
                <a:cs typeface="Calibri"/>
              </a:rPr>
              <a:t>Boyut,</a:t>
            </a:r>
            <a:r>
              <a:rPr sz="2200" spc="-50" dirty="0">
                <a:solidFill>
                  <a:srgbClr val="252525"/>
                </a:solidFill>
                <a:latin typeface="Calibri"/>
                <a:cs typeface="Calibri"/>
              </a:rPr>
              <a:t> </a:t>
            </a:r>
            <a:r>
              <a:rPr sz="2200" dirty="0">
                <a:solidFill>
                  <a:srgbClr val="252525"/>
                </a:solidFill>
                <a:latin typeface="Calibri"/>
                <a:cs typeface="Calibri"/>
              </a:rPr>
              <a:t>Kurumsal</a:t>
            </a:r>
            <a:r>
              <a:rPr sz="2200" spc="-70" dirty="0">
                <a:solidFill>
                  <a:srgbClr val="252525"/>
                </a:solidFill>
                <a:latin typeface="Calibri"/>
                <a:cs typeface="Calibri"/>
              </a:rPr>
              <a:t> </a:t>
            </a:r>
            <a:r>
              <a:rPr sz="2200" dirty="0">
                <a:solidFill>
                  <a:srgbClr val="252525"/>
                </a:solidFill>
                <a:latin typeface="Calibri"/>
                <a:cs typeface="Calibri"/>
              </a:rPr>
              <a:t>Boyut,</a:t>
            </a:r>
            <a:r>
              <a:rPr sz="2200" spc="-45" dirty="0">
                <a:solidFill>
                  <a:srgbClr val="252525"/>
                </a:solidFill>
                <a:latin typeface="Calibri"/>
                <a:cs typeface="Calibri"/>
              </a:rPr>
              <a:t> </a:t>
            </a:r>
            <a:r>
              <a:rPr sz="2200" dirty="0">
                <a:solidFill>
                  <a:srgbClr val="252525"/>
                </a:solidFill>
                <a:latin typeface="Calibri"/>
                <a:cs typeface="Calibri"/>
              </a:rPr>
              <a:t>Politik</a:t>
            </a:r>
            <a:r>
              <a:rPr sz="2200" spc="-50" dirty="0">
                <a:solidFill>
                  <a:srgbClr val="252525"/>
                </a:solidFill>
                <a:latin typeface="Calibri"/>
                <a:cs typeface="Calibri"/>
              </a:rPr>
              <a:t> </a:t>
            </a:r>
            <a:r>
              <a:rPr sz="2200" dirty="0">
                <a:solidFill>
                  <a:srgbClr val="252525"/>
                </a:solidFill>
                <a:latin typeface="Calibri"/>
                <a:cs typeface="Calibri"/>
              </a:rPr>
              <a:t>Boyut,</a:t>
            </a:r>
            <a:r>
              <a:rPr sz="2200" spc="-50" dirty="0">
                <a:solidFill>
                  <a:srgbClr val="252525"/>
                </a:solidFill>
                <a:latin typeface="Calibri"/>
                <a:cs typeface="Calibri"/>
              </a:rPr>
              <a:t> </a:t>
            </a:r>
            <a:r>
              <a:rPr sz="2200" dirty="0">
                <a:solidFill>
                  <a:srgbClr val="252525"/>
                </a:solidFill>
                <a:latin typeface="Calibri"/>
                <a:cs typeface="Calibri"/>
              </a:rPr>
              <a:t>Kalkınma</a:t>
            </a:r>
            <a:r>
              <a:rPr sz="2200" spc="-55" dirty="0">
                <a:solidFill>
                  <a:srgbClr val="252525"/>
                </a:solidFill>
                <a:latin typeface="Calibri"/>
                <a:cs typeface="Calibri"/>
              </a:rPr>
              <a:t> </a:t>
            </a:r>
            <a:r>
              <a:rPr sz="2200" spc="-25" dirty="0">
                <a:solidFill>
                  <a:srgbClr val="252525"/>
                </a:solidFill>
                <a:latin typeface="Calibri"/>
                <a:cs typeface="Calibri"/>
              </a:rPr>
              <a:t>ve 	</a:t>
            </a:r>
            <a:r>
              <a:rPr sz="2200" dirty="0">
                <a:solidFill>
                  <a:srgbClr val="252525"/>
                </a:solidFill>
                <a:latin typeface="Calibri"/>
                <a:cs typeface="Calibri"/>
              </a:rPr>
              <a:t>Çevre</a:t>
            </a:r>
            <a:r>
              <a:rPr sz="2200" spc="-70" dirty="0">
                <a:solidFill>
                  <a:srgbClr val="252525"/>
                </a:solidFill>
                <a:latin typeface="Calibri"/>
                <a:cs typeface="Calibri"/>
              </a:rPr>
              <a:t> </a:t>
            </a:r>
            <a:r>
              <a:rPr sz="2200" spc="-10" dirty="0">
                <a:solidFill>
                  <a:srgbClr val="252525"/>
                </a:solidFill>
                <a:latin typeface="Calibri"/>
                <a:cs typeface="Calibri"/>
              </a:rPr>
              <a:t>Boyutu</a:t>
            </a:r>
            <a:endParaRPr sz="22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016572" y="510235"/>
            <a:ext cx="2127427" cy="1942388"/>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xfrm>
            <a:off x="1770633" y="562102"/>
            <a:ext cx="5186045" cy="406400"/>
          </a:xfrm>
          <a:prstGeom prst="rect">
            <a:avLst/>
          </a:prstGeom>
        </p:spPr>
        <p:txBody>
          <a:bodyPr vert="horz" wrap="square" lIns="0" tIns="12065" rIns="0" bIns="0" rtlCol="0">
            <a:spAutoFit/>
          </a:bodyPr>
          <a:lstStyle/>
          <a:p>
            <a:pPr marL="12700">
              <a:lnSpc>
                <a:spcPct val="100000"/>
              </a:lnSpc>
              <a:spcBef>
                <a:spcPts val="95"/>
              </a:spcBef>
            </a:pPr>
            <a:r>
              <a:rPr dirty="0"/>
              <a:t>PROJE</a:t>
            </a:r>
            <a:r>
              <a:rPr spc="-60" dirty="0"/>
              <a:t> </a:t>
            </a:r>
            <a:r>
              <a:rPr spc="-40" dirty="0"/>
              <a:t>AYRINTISI-</a:t>
            </a:r>
            <a:r>
              <a:rPr dirty="0"/>
              <a:t>BEKLENEN</a:t>
            </a:r>
            <a:r>
              <a:rPr spc="-10" dirty="0"/>
              <a:t> SONUÇLAR</a:t>
            </a:r>
          </a:p>
        </p:txBody>
      </p:sp>
      <p:sp>
        <p:nvSpPr>
          <p:cNvPr id="4" name="object 4"/>
          <p:cNvSpPr txBox="1"/>
          <p:nvPr/>
        </p:nvSpPr>
        <p:spPr>
          <a:xfrm>
            <a:off x="639876" y="945238"/>
            <a:ext cx="7498080" cy="4765040"/>
          </a:xfrm>
          <a:prstGeom prst="rect">
            <a:avLst/>
          </a:prstGeom>
        </p:spPr>
        <p:txBody>
          <a:bodyPr vert="horz" wrap="square" lIns="0" tIns="65405" rIns="0" bIns="0" rtlCol="0">
            <a:spAutoFit/>
          </a:bodyPr>
          <a:lstStyle/>
          <a:p>
            <a:pPr marL="12700">
              <a:lnSpc>
                <a:spcPct val="100000"/>
              </a:lnSpc>
              <a:spcBef>
                <a:spcPts val="515"/>
              </a:spcBef>
            </a:pPr>
            <a:r>
              <a:rPr sz="2000" b="1" spc="-10" dirty="0">
                <a:solidFill>
                  <a:srgbClr val="404040"/>
                </a:solidFill>
                <a:latin typeface="Calibri"/>
                <a:cs typeface="Calibri"/>
              </a:rPr>
              <a:t>Sürdürülebilirlik</a:t>
            </a:r>
            <a:endParaRPr sz="2000">
              <a:latin typeface="Calibri"/>
              <a:cs typeface="Calibri"/>
            </a:endParaRPr>
          </a:p>
          <a:p>
            <a:pPr marL="12700">
              <a:lnSpc>
                <a:spcPct val="100000"/>
              </a:lnSpc>
              <a:spcBef>
                <a:spcPts val="365"/>
              </a:spcBef>
            </a:pPr>
            <a:r>
              <a:rPr sz="1800" b="1" dirty="0">
                <a:solidFill>
                  <a:srgbClr val="404040"/>
                </a:solidFill>
                <a:latin typeface="Calibri"/>
                <a:cs typeface="Calibri"/>
              </a:rPr>
              <a:t>Mali</a:t>
            </a:r>
            <a:r>
              <a:rPr sz="1800" b="1" spc="-10" dirty="0">
                <a:solidFill>
                  <a:srgbClr val="404040"/>
                </a:solidFill>
                <a:latin typeface="Calibri"/>
                <a:cs typeface="Calibri"/>
              </a:rPr>
              <a:t> Boyut</a:t>
            </a:r>
            <a:endParaRPr sz="1800">
              <a:latin typeface="Calibri"/>
              <a:cs typeface="Calibri"/>
            </a:endParaRPr>
          </a:p>
          <a:p>
            <a:pPr marL="355600" indent="-342900">
              <a:lnSpc>
                <a:spcPct val="100000"/>
              </a:lnSpc>
              <a:spcBef>
                <a:spcPts val="325"/>
              </a:spcBef>
              <a:buClr>
                <a:srgbClr val="C00000"/>
              </a:buClr>
              <a:buFont typeface="Arial"/>
              <a:buChar char="•"/>
              <a:tabLst>
                <a:tab pos="355600" algn="l"/>
              </a:tabLst>
            </a:pPr>
            <a:r>
              <a:rPr sz="1800" spc="-10" dirty="0">
                <a:solidFill>
                  <a:srgbClr val="252525"/>
                </a:solidFill>
                <a:latin typeface="Calibri"/>
                <a:cs typeface="Calibri"/>
              </a:rPr>
              <a:t>Faaliyetler</a:t>
            </a:r>
            <a:r>
              <a:rPr sz="1800" spc="-40" dirty="0">
                <a:solidFill>
                  <a:srgbClr val="252525"/>
                </a:solidFill>
                <a:latin typeface="Calibri"/>
                <a:cs typeface="Calibri"/>
              </a:rPr>
              <a:t> </a:t>
            </a:r>
            <a:r>
              <a:rPr sz="1800" dirty="0">
                <a:solidFill>
                  <a:srgbClr val="252525"/>
                </a:solidFill>
                <a:latin typeface="Calibri"/>
                <a:cs typeface="Calibri"/>
              </a:rPr>
              <a:t>dış</a:t>
            </a:r>
            <a:r>
              <a:rPr sz="1800" spc="-50" dirty="0">
                <a:solidFill>
                  <a:srgbClr val="252525"/>
                </a:solidFill>
                <a:latin typeface="Calibri"/>
                <a:cs typeface="Calibri"/>
              </a:rPr>
              <a:t> </a:t>
            </a:r>
            <a:r>
              <a:rPr sz="1800" dirty="0">
                <a:solidFill>
                  <a:srgbClr val="252525"/>
                </a:solidFill>
                <a:latin typeface="Calibri"/>
                <a:cs typeface="Calibri"/>
              </a:rPr>
              <a:t>destek</a:t>
            </a:r>
            <a:r>
              <a:rPr sz="1800" spc="-40" dirty="0">
                <a:solidFill>
                  <a:srgbClr val="252525"/>
                </a:solidFill>
                <a:latin typeface="Calibri"/>
                <a:cs typeface="Calibri"/>
              </a:rPr>
              <a:t> </a:t>
            </a:r>
            <a:r>
              <a:rPr sz="1800" spc="-10" dirty="0">
                <a:solidFill>
                  <a:srgbClr val="252525"/>
                </a:solidFill>
                <a:latin typeface="Calibri"/>
                <a:cs typeface="Calibri"/>
              </a:rPr>
              <a:t>bittikten</a:t>
            </a:r>
            <a:r>
              <a:rPr sz="1800" spc="-35" dirty="0">
                <a:solidFill>
                  <a:srgbClr val="252525"/>
                </a:solidFill>
                <a:latin typeface="Calibri"/>
                <a:cs typeface="Calibri"/>
              </a:rPr>
              <a:t> </a:t>
            </a:r>
            <a:r>
              <a:rPr sz="1800" dirty="0">
                <a:solidFill>
                  <a:srgbClr val="252525"/>
                </a:solidFill>
                <a:latin typeface="Calibri"/>
                <a:cs typeface="Calibri"/>
              </a:rPr>
              <a:t>sonra</a:t>
            </a:r>
            <a:r>
              <a:rPr sz="1800" spc="-50" dirty="0">
                <a:solidFill>
                  <a:srgbClr val="252525"/>
                </a:solidFill>
                <a:latin typeface="Calibri"/>
                <a:cs typeface="Calibri"/>
              </a:rPr>
              <a:t> </a:t>
            </a:r>
            <a:r>
              <a:rPr sz="1800" dirty="0">
                <a:solidFill>
                  <a:srgbClr val="252525"/>
                </a:solidFill>
                <a:latin typeface="Calibri"/>
                <a:cs typeface="Calibri"/>
              </a:rPr>
              <a:t>nasıl</a:t>
            </a:r>
            <a:r>
              <a:rPr sz="1800" spc="-40" dirty="0">
                <a:solidFill>
                  <a:srgbClr val="252525"/>
                </a:solidFill>
                <a:latin typeface="Calibri"/>
                <a:cs typeface="Calibri"/>
              </a:rPr>
              <a:t> </a:t>
            </a:r>
            <a:r>
              <a:rPr sz="1800" dirty="0">
                <a:solidFill>
                  <a:srgbClr val="252525"/>
                </a:solidFill>
                <a:latin typeface="Calibri"/>
                <a:cs typeface="Calibri"/>
              </a:rPr>
              <a:t>finanse</a:t>
            </a:r>
            <a:r>
              <a:rPr sz="1800" spc="-50" dirty="0">
                <a:solidFill>
                  <a:srgbClr val="252525"/>
                </a:solidFill>
                <a:latin typeface="Calibri"/>
                <a:cs typeface="Calibri"/>
              </a:rPr>
              <a:t> </a:t>
            </a:r>
            <a:r>
              <a:rPr sz="1800" spc="-10" dirty="0">
                <a:solidFill>
                  <a:srgbClr val="252525"/>
                </a:solidFill>
                <a:latin typeface="Calibri"/>
                <a:cs typeface="Calibri"/>
              </a:rPr>
              <a:t>edilecek?</a:t>
            </a:r>
            <a:endParaRPr sz="1800">
              <a:latin typeface="Calibri"/>
              <a:cs typeface="Calibri"/>
            </a:endParaRPr>
          </a:p>
          <a:p>
            <a:pPr marL="355600" indent="-342900">
              <a:lnSpc>
                <a:spcPct val="100000"/>
              </a:lnSpc>
              <a:spcBef>
                <a:spcPts val="325"/>
              </a:spcBef>
              <a:buClr>
                <a:srgbClr val="C00000"/>
              </a:buClr>
              <a:buFont typeface="Arial"/>
              <a:buChar char="•"/>
              <a:tabLst>
                <a:tab pos="355600" algn="l"/>
              </a:tabLst>
            </a:pPr>
            <a:r>
              <a:rPr sz="1800" spc="-10" dirty="0">
                <a:solidFill>
                  <a:srgbClr val="252525"/>
                </a:solidFill>
                <a:latin typeface="Calibri"/>
                <a:cs typeface="Calibri"/>
              </a:rPr>
              <a:t>Faydalanıcılar</a:t>
            </a:r>
            <a:r>
              <a:rPr sz="1800" spc="-30" dirty="0">
                <a:solidFill>
                  <a:srgbClr val="252525"/>
                </a:solidFill>
                <a:latin typeface="Calibri"/>
                <a:cs typeface="Calibri"/>
              </a:rPr>
              <a:t> </a:t>
            </a:r>
            <a:r>
              <a:rPr sz="1800" spc="-10" dirty="0">
                <a:solidFill>
                  <a:srgbClr val="252525"/>
                </a:solidFill>
                <a:latin typeface="Calibri"/>
                <a:cs typeface="Calibri"/>
              </a:rPr>
              <a:t>faaliyetlere</a:t>
            </a:r>
            <a:r>
              <a:rPr sz="1800" spc="-25" dirty="0">
                <a:solidFill>
                  <a:srgbClr val="252525"/>
                </a:solidFill>
                <a:latin typeface="Calibri"/>
                <a:cs typeface="Calibri"/>
              </a:rPr>
              <a:t> </a:t>
            </a:r>
            <a:r>
              <a:rPr sz="1800" dirty="0">
                <a:solidFill>
                  <a:srgbClr val="252525"/>
                </a:solidFill>
                <a:latin typeface="Calibri"/>
                <a:cs typeface="Calibri"/>
              </a:rPr>
              <a:t>mali</a:t>
            </a:r>
            <a:r>
              <a:rPr sz="1800" spc="-60" dirty="0">
                <a:solidFill>
                  <a:srgbClr val="252525"/>
                </a:solidFill>
                <a:latin typeface="Calibri"/>
                <a:cs typeface="Calibri"/>
              </a:rPr>
              <a:t> </a:t>
            </a:r>
            <a:r>
              <a:rPr sz="1800" dirty="0">
                <a:solidFill>
                  <a:srgbClr val="252525"/>
                </a:solidFill>
                <a:latin typeface="Calibri"/>
                <a:cs typeface="Calibri"/>
              </a:rPr>
              <a:t>katkı</a:t>
            </a:r>
            <a:r>
              <a:rPr sz="1800" spc="-50" dirty="0">
                <a:solidFill>
                  <a:srgbClr val="252525"/>
                </a:solidFill>
                <a:latin typeface="Calibri"/>
                <a:cs typeface="Calibri"/>
              </a:rPr>
              <a:t> </a:t>
            </a:r>
            <a:r>
              <a:rPr sz="1800" dirty="0">
                <a:solidFill>
                  <a:srgbClr val="252525"/>
                </a:solidFill>
                <a:latin typeface="Calibri"/>
                <a:cs typeface="Calibri"/>
              </a:rPr>
              <a:t>sunmaya</a:t>
            </a:r>
            <a:r>
              <a:rPr sz="1800" spc="-50" dirty="0">
                <a:solidFill>
                  <a:srgbClr val="252525"/>
                </a:solidFill>
                <a:latin typeface="Calibri"/>
                <a:cs typeface="Calibri"/>
              </a:rPr>
              <a:t> </a:t>
            </a:r>
            <a:r>
              <a:rPr sz="1800" dirty="0">
                <a:solidFill>
                  <a:srgbClr val="252525"/>
                </a:solidFill>
                <a:latin typeface="Calibri"/>
                <a:cs typeface="Calibri"/>
              </a:rPr>
              <a:t>devam</a:t>
            </a:r>
            <a:r>
              <a:rPr sz="1800" spc="-50" dirty="0">
                <a:solidFill>
                  <a:srgbClr val="252525"/>
                </a:solidFill>
                <a:latin typeface="Calibri"/>
                <a:cs typeface="Calibri"/>
              </a:rPr>
              <a:t> </a:t>
            </a:r>
            <a:r>
              <a:rPr sz="1800" dirty="0">
                <a:solidFill>
                  <a:srgbClr val="252525"/>
                </a:solidFill>
                <a:latin typeface="Calibri"/>
                <a:cs typeface="Calibri"/>
              </a:rPr>
              <a:t>edecek</a:t>
            </a:r>
            <a:r>
              <a:rPr sz="1800" spc="-45" dirty="0">
                <a:solidFill>
                  <a:srgbClr val="252525"/>
                </a:solidFill>
                <a:latin typeface="Calibri"/>
                <a:cs typeface="Calibri"/>
              </a:rPr>
              <a:t> </a:t>
            </a:r>
            <a:r>
              <a:rPr sz="1800" spc="-25" dirty="0">
                <a:solidFill>
                  <a:srgbClr val="252525"/>
                </a:solidFill>
                <a:latin typeface="Calibri"/>
                <a:cs typeface="Calibri"/>
              </a:rPr>
              <a:t>mi?</a:t>
            </a:r>
            <a:endParaRPr sz="1800">
              <a:latin typeface="Calibri"/>
              <a:cs typeface="Calibri"/>
            </a:endParaRPr>
          </a:p>
          <a:p>
            <a:pPr marL="12700">
              <a:lnSpc>
                <a:spcPct val="100000"/>
              </a:lnSpc>
              <a:spcBef>
                <a:spcPts val="325"/>
              </a:spcBef>
            </a:pPr>
            <a:r>
              <a:rPr sz="1800" b="1" dirty="0">
                <a:solidFill>
                  <a:srgbClr val="404040"/>
                </a:solidFill>
                <a:latin typeface="Calibri"/>
                <a:cs typeface="Calibri"/>
              </a:rPr>
              <a:t>Kurumsal</a:t>
            </a:r>
            <a:r>
              <a:rPr sz="1800" b="1" spc="-55" dirty="0">
                <a:solidFill>
                  <a:srgbClr val="404040"/>
                </a:solidFill>
                <a:latin typeface="Calibri"/>
                <a:cs typeface="Calibri"/>
              </a:rPr>
              <a:t> </a:t>
            </a:r>
            <a:r>
              <a:rPr sz="1800" b="1" spc="-20" dirty="0">
                <a:solidFill>
                  <a:srgbClr val="404040"/>
                </a:solidFill>
                <a:latin typeface="Calibri"/>
                <a:cs typeface="Calibri"/>
              </a:rPr>
              <a:t>Boyut</a:t>
            </a:r>
            <a:endParaRPr sz="1800">
              <a:latin typeface="Calibri"/>
              <a:cs typeface="Calibri"/>
            </a:endParaRPr>
          </a:p>
          <a:p>
            <a:pPr marL="355600" indent="-342900">
              <a:lnSpc>
                <a:spcPct val="100000"/>
              </a:lnSpc>
              <a:spcBef>
                <a:spcPts val="325"/>
              </a:spcBef>
              <a:buClr>
                <a:srgbClr val="C00000"/>
              </a:buClr>
              <a:buFont typeface="Arial"/>
              <a:buChar char="•"/>
              <a:tabLst>
                <a:tab pos="355600" algn="l"/>
              </a:tabLst>
            </a:pPr>
            <a:r>
              <a:rPr sz="1800" spc="-10" dirty="0">
                <a:latin typeface="Calibri"/>
                <a:cs typeface="Calibri"/>
              </a:rPr>
              <a:t>Projeden</a:t>
            </a:r>
            <a:r>
              <a:rPr sz="1800" spc="-55" dirty="0">
                <a:latin typeface="Calibri"/>
                <a:cs typeface="Calibri"/>
              </a:rPr>
              <a:t> </a:t>
            </a:r>
            <a:r>
              <a:rPr sz="1800" spc="-10" dirty="0">
                <a:latin typeface="Calibri"/>
                <a:cs typeface="Calibri"/>
              </a:rPr>
              <a:t>faydalanan</a:t>
            </a:r>
            <a:r>
              <a:rPr sz="1800" spc="-45" dirty="0">
                <a:latin typeface="Calibri"/>
                <a:cs typeface="Calibri"/>
              </a:rPr>
              <a:t> </a:t>
            </a:r>
            <a:r>
              <a:rPr sz="1800" dirty="0">
                <a:latin typeface="Calibri"/>
                <a:cs typeface="Calibri"/>
              </a:rPr>
              <a:t>grupların</a:t>
            </a:r>
            <a:r>
              <a:rPr sz="1800" spc="-40" dirty="0">
                <a:latin typeface="Calibri"/>
                <a:cs typeface="Calibri"/>
              </a:rPr>
              <a:t> </a:t>
            </a:r>
            <a:r>
              <a:rPr sz="1800" dirty="0">
                <a:latin typeface="Calibri"/>
                <a:cs typeface="Calibri"/>
              </a:rPr>
              <a:t>proje</a:t>
            </a:r>
            <a:r>
              <a:rPr sz="1800" spc="-55" dirty="0">
                <a:latin typeface="Calibri"/>
                <a:cs typeface="Calibri"/>
              </a:rPr>
              <a:t> </a:t>
            </a:r>
            <a:r>
              <a:rPr sz="1800" spc="-10" dirty="0">
                <a:latin typeface="Calibri"/>
                <a:cs typeface="Calibri"/>
              </a:rPr>
              <a:t>faydalarına</a:t>
            </a:r>
            <a:r>
              <a:rPr sz="1800" spc="-35" dirty="0">
                <a:latin typeface="Calibri"/>
                <a:cs typeface="Calibri"/>
              </a:rPr>
              <a:t> </a:t>
            </a:r>
            <a:r>
              <a:rPr sz="1800" dirty="0">
                <a:latin typeface="Calibri"/>
                <a:cs typeface="Calibri"/>
              </a:rPr>
              <a:t>erişimleri</a:t>
            </a:r>
            <a:r>
              <a:rPr sz="1800" spc="-55" dirty="0">
                <a:latin typeface="Calibri"/>
                <a:cs typeface="Calibri"/>
              </a:rPr>
              <a:t> </a:t>
            </a:r>
            <a:r>
              <a:rPr sz="1800" dirty="0">
                <a:latin typeface="Calibri"/>
                <a:cs typeface="Calibri"/>
              </a:rPr>
              <a:t>nasıl</a:t>
            </a:r>
            <a:r>
              <a:rPr sz="1800" spc="-45" dirty="0">
                <a:latin typeface="Calibri"/>
                <a:cs typeface="Calibri"/>
              </a:rPr>
              <a:t> </a:t>
            </a:r>
            <a:r>
              <a:rPr sz="1800" spc="-10" dirty="0">
                <a:latin typeface="Calibri"/>
                <a:cs typeface="Calibri"/>
              </a:rPr>
              <a:t>sağlanacak?</a:t>
            </a:r>
            <a:endParaRPr sz="1800">
              <a:latin typeface="Calibri"/>
              <a:cs typeface="Calibri"/>
            </a:endParaRPr>
          </a:p>
          <a:p>
            <a:pPr marL="355600" indent="-342900">
              <a:lnSpc>
                <a:spcPct val="100000"/>
              </a:lnSpc>
              <a:spcBef>
                <a:spcPts val="325"/>
              </a:spcBef>
              <a:buClr>
                <a:srgbClr val="C00000"/>
              </a:buClr>
              <a:buFont typeface="Arial"/>
              <a:buChar char="•"/>
              <a:tabLst>
                <a:tab pos="355600" algn="l"/>
              </a:tabLst>
            </a:pPr>
            <a:r>
              <a:rPr sz="1800" dirty="0">
                <a:latin typeface="Calibri"/>
                <a:cs typeface="Calibri"/>
              </a:rPr>
              <a:t>Destek</a:t>
            </a:r>
            <a:r>
              <a:rPr sz="1800" spc="-60" dirty="0">
                <a:latin typeface="Calibri"/>
                <a:cs typeface="Calibri"/>
              </a:rPr>
              <a:t> </a:t>
            </a:r>
            <a:r>
              <a:rPr sz="1800" spc="-10" dirty="0">
                <a:latin typeface="Calibri"/>
                <a:cs typeface="Calibri"/>
              </a:rPr>
              <a:t>bittikten</a:t>
            </a:r>
            <a:r>
              <a:rPr sz="1800" spc="-50" dirty="0">
                <a:latin typeface="Calibri"/>
                <a:cs typeface="Calibri"/>
              </a:rPr>
              <a:t> </a:t>
            </a:r>
            <a:r>
              <a:rPr sz="1800" dirty="0">
                <a:latin typeface="Calibri"/>
                <a:cs typeface="Calibri"/>
              </a:rPr>
              <a:t>sonra</a:t>
            </a:r>
            <a:r>
              <a:rPr sz="1800" spc="-70" dirty="0">
                <a:latin typeface="Calibri"/>
                <a:cs typeface="Calibri"/>
              </a:rPr>
              <a:t> </a:t>
            </a:r>
            <a:r>
              <a:rPr sz="1800" dirty="0">
                <a:latin typeface="Calibri"/>
                <a:cs typeface="Calibri"/>
              </a:rPr>
              <a:t>yararlanıcı</a:t>
            </a:r>
            <a:r>
              <a:rPr sz="1800" spc="-55" dirty="0">
                <a:latin typeface="Calibri"/>
                <a:cs typeface="Calibri"/>
              </a:rPr>
              <a:t> </a:t>
            </a:r>
            <a:r>
              <a:rPr sz="1800" spc="-10" dirty="0">
                <a:latin typeface="Calibri"/>
                <a:cs typeface="Calibri"/>
              </a:rPr>
              <a:t>ürün/hizmet</a:t>
            </a:r>
            <a:r>
              <a:rPr sz="1800" spc="-50" dirty="0">
                <a:latin typeface="Calibri"/>
                <a:cs typeface="Calibri"/>
              </a:rPr>
              <a:t> </a:t>
            </a:r>
            <a:r>
              <a:rPr sz="1800" dirty="0">
                <a:latin typeface="Calibri"/>
                <a:cs typeface="Calibri"/>
              </a:rPr>
              <a:t>üretimine</a:t>
            </a:r>
            <a:r>
              <a:rPr sz="1800" spc="-45" dirty="0">
                <a:latin typeface="Calibri"/>
                <a:cs typeface="Calibri"/>
              </a:rPr>
              <a:t> </a:t>
            </a:r>
            <a:r>
              <a:rPr sz="1800" dirty="0">
                <a:latin typeface="Calibri"/>
                <a:cs typeface="Calibri"/>
              </a:rPr>
              <a:t>devam</a:t>
            </a:r>
            <a:r>
              <a:rPr sz="1800" spc="-65" dirty="0">
                <a:latin typeface="Calibri"/>
                <a:cs typeface="Calibri"/>
              </a:rPr>
              <a:t> </a:t>
            </a:r>
            <a:r>
              <a:rPr sz="1800" dirty="0">
                <a:latin typeface="Calibri"/>
                <a:cs typeface="Calibri"/>
              </a:rPr>
              <a:t>edecek</a:t>
            </a:r>
            <a:r>
              <a:rPr sz="1800" spc="-65" dirty="0">
                <a:latin typeface="Calibri"/>
                <a:cs typeface="Calibri"/>
              </a:rPr>
              <a:t> </a:t>
            </a:r>
            <a:r>
              <a:rPr sz="1800" spc="-25" dirty="0">
                <a:latin typeface="Calibri"/>
                <a:cs typeface="Calibri"/>
              </a:rPr>
              <a:t>mi?</a:t>
            </a:r>
            <a:endParaRPr sz="1800">
              <a:latin typeface="Calibri"/>
              <a:cs typeface="Calibri"/>
            </a:endParaRPr>
          </a:p>
          <a:p>
            <a:pPr marL="355600" indent="-342900">
              <a:lnSpc>
                <a:spcPct val="100000"/>
              </a:lnSpc>
              <a:spcBef>
                <a:spcPts val="325"/>
              </a:spcBef>
              <a:buClr>
                <a:srgbClr val="C00000"/>
              </a:buClr>
              <a:buFont typeface="Arial"/>
              <a:buChar char="•"/>
              <a:tabLst>
                <a:tab pos="355600" algn="l"/>
              </a:tabLst>
            </a:pPr>
            <a:r>
              <a:rPr sz="1800" spc="-20" dirty="0">
                <a:latin typeface="Calibri"/>
                <a:cs typeface="Calibri"/>
              </a:rPr>
              <a:t>Yerel</a:t>
            </a:r>
            <a:r>
              <a:rPr sz="1800" spc="-70" dirty="0">
                <a:latin typeface="Calibri"/>
                <a:cs typeface="Calibri"/>
              </a:rPr>
              <a:t> </a:t>
            </a:r>
            <a:r>
              <a:rPr sz="1800" dirty="0">
                <a:latin typeface="Calibri"/>
                <a:cs typeface="Calibri"/>
              </a:rPr>
              <a:t>sahiplenme</a:t>
            </a:r>
            <a:r>
              <a:rPr sz="1800" spc="-60" dirty="0">
                <a:latin typeface="Calibri"/>
                <a:cs typeface="Calibri"/>
              </a:rPr>
              <a:t> </a:t>
            </a:r>
            <a:r>
              <a:rPr sz="1800" dirty="0">
                <a:latin typeface="Calibri"/>
                <a:cs typeface="Calibri"/>
              </a:rPr>
              <a:t>olacak</a:t>
            </a:r>
            <a:r>
              <a:rPr sz="1800" spc="-75" dirty="0">
                <a:latin typeface="Calibri"/>
                <a:cs typeface="Calibri"/>
              </a:rPr>
              <a:t> </a:t>
            </a:r>
            <a:r>
              <a:rPr sz="1800" spc="-25" dirty="0">
                <a:latin typeface="Calibri"/>
                <a:cs typeface="Calibri"/>
              </a:rPr>
              <a:t>mı?</a:t>
            </a:r>
            <a:endParaRPr sz="1800">
              <a:latin typeface="Calibri"/>
              <a:cs typeface="Calibri"/>
            </a:endParaRPr>
          </a:p>
          <a:p>
            <a:pPr marL="355600" marR="140970" indent="-343535">
              <a:lnSpc>
                <a:spcPct val="100000"/>
              </a:lnSpc>
              <a:spcBef>
                <a:spcPts val="325"/>
              </a:spcBef>
              <a:buClr>
                <a:srgbClr val="C00000"/>
              </a:buClr>
              <a:buFont typeface="Arial"/>
              <a:buChar char="•"/>
              <a:tabLst>
                <a:tab pos="355600" algn="l"/>
              </a:tabLst>
            </a:pPr>
            <a:r>
              <a:rPr sz="1800" dirty="0">
                <a:latin typeface="Calibri"/>
                <a:cs typeface="Calibri"/>
              </a:rPr>
              <a:t>Proje</a:t>
            </a:r>
            <a:r>
              <a:rPr sz="1800" spc="-45" dirty="0">
                <a:latin typeface="Calibri"/>
                <a:cs typeface="Calibri"/>
              </a:rPr>
              <a:t> </a:t>
            </a:r>
            <a:r>
              <a:rPr sz="1800" dirty="0">
                <a:latin typeface="Calibri"/>
                <a:cs typeface="Calibri"/>
              </a:rPr>
              <a:t>sırasında</a:t>
            </a:r>
            <a:r>
              <a:rPr sz="1800" spc="-50" dirty="0">
                <a:latin typeface="Calibri"/>
                <a:cs typeface="Calibri"/>
              </a:rPr>
              <a:t> </a:t>
            </a:r>
            <a:r>
              <a:rPr sz="1800" dirty="0">
                <a:latin typeface="Calibri"/>
                <a:cs typeface="Calibri"/>
              </a:rPr>
              <a:t>elde</a:t>
            </a:r>
            <a:r>
              <a:rPr sz="1800" spc="-30" dirty="0">
                <a:latin typeface="Calibri"/>
                <a:cs typeface="Calibri"/>
              </a:rPr>
              <a:t> </a:t>
            </a:r>
            <a:r>
              <a:rPr sz="1800" dirty="0">
                <a:latin typeface="Calibri"/>
                <a:cs typeface="Calibri"/>
              </a:rPr>
              <a:t>edilen</a:t>
            </a:r>
            <a:r>
              <a:rPr sz="1800" spc="-30" dirty="0">
                <a:latin typeface="Calibri"/>
                <a:cs typeface="Calibri"/>
              </a:rPr>
              <a:t> </a:t>
            </a:r>
            <a:r>
              <a:rPr sz="1800" dirty="0">
                <a:latin typeface="Calibri"/>
                <a:cs typeface="Calibri"/>
              </a:rPr>
              <a:t>ekipman</a:t>
            </a:r>
            <a:r>
              <a:rPr sz="1800" spc="-45" dirty="0">
                <a:latin typeface="Calibri"/>
                <a:cs typeface="Calibri"/>
              </a:rPr>
              <a:t> </a:t>
            </a:r>
            <a:r>
              <a:rPr sz="1800" dirty="0">
                <a:latin typeface="Calibri"/>
                <a:cs typeface="Calibri"/>
              </a:rPr>
              <a:t>ve</a:t>
            </a:r>
            <a:r>
              <a:rPr sz="1800" spc="-45" dirty="0">
                <a:latin typeface="Calibri"/>
                <a:cs typeface="Calibri"/>
              </a:rPr>
              <a:t> </a:t>
            </a:r>
            <a:r>
              <a:rPr sz="1800" dirty="0">
                <a:latin typeface="Calibri"/>
                <a:cs typeface="Calibri"/>
              </a:rPr>
              <a:t>imkanlar</a:t>
            </a:r>
            <a:r>
              <a:rPr sz="1800" spc="-40" dirty="0">
                <a:latin typeface="Calibri"/>
                <a:cs typeface="Calibri"/>
              </a:rPr>
              <a:t> </a:t>
            </a:r>
            <a:r>
              <a:rPr sz="1800" dirty="0">
                <a:latin typeface="Calibri"/>
                <a:cs typeface="Calibri"/>
              </a:rPr>
              <a:t>proje</a:t>
            </a:r>
            <a:r>
              <a:rPr sz="1800" spc="-40" dirty="0">
                <a:latin typeface="Calibri"/>
                <a:cs typeface="Calibri"/>
              </a:rPr>
              <a:t> </a:t>
            </a:r>
            <a:r>
              <a:rPr sz="1800" spc="-10" dirty="0">
                <a:latin typeface="Calibri"/>
                <a:cs typeface="Calibri"/>
              </a:rPr>
              <a:t>sonrasında</a:t>
            </a:r>
            <a:r>
              <a:rPr sz="1800" spc="-50" dirty="0">
                <a:latin typeface="Calibri"/>
                <a:cs typeface="Calibri"/>
              </a:rPr>
              <a:t> </a:t>
            </a:r>
            <a:r>
              <a:rPr sz="1800" dirty="0">
                <a:latin typeface="Calibri"/>
                <a:cs typeface="Calibri"/>
              </a:rPr>
              <a:t>ne</a:t>
            </a:r>
            <a:r>
              <a:rPr sz="1800" spc="-45" dirty="0">
                <a:latin typeface="Calibri"/>
                <a:cs typeface="Calibri"/>
              </a:rPr>
              <a:t> </a:t>
            </a:r>
            <a:r>
              <a:rPr sz="1800" spc="-10" dirty="0">
                <a:latin typeface="Calibri"/>
                <a:cs typeface="Calibri"/>
              </a:rPr>
              <a:t>şekilde kullanılacak?</a:t>
            </a:r>
            <a:endParaRPr sz="1800">
              <a:latin typeface="Calibri"/>
              <a:cs typeface="Calibri"/>
            </a:endParaRPr>
          </a:p>
          <a:p>
            <a:pPr marL="12700">
              <a:lnSpc>
                <a:spcPct val="100000"/>
              </a:lnSpc>
              <a:spcBef>
                <a:spcPts val="325"/>
              </a:spcBef>
            </a:pPr>
            <a:r>
              <a:rPr sz="1800" b="1" dirty="0">
                <a:solidFill>
                  <a:srgbClr val="404040"/>
                </a:solidFill>
                <a:latin typeface="Calibri"/>
                <a:cs typeface="Calibri"/>
              </a:rPr>
              <a:t>Politik</a:t>
            </a:r>
            <a:r>
              <a:rPr sz="1800" b="1" spc="-60" dirty="0">
                <a:solidFill>
                  <a:srgbClr val="404040"/>
                </a:solidFill>
                <a:latin typeface="Calibri"/>
                <a:cs typeface="Calibri"/>
              </a:rPr>
              <a:t> </a:t>
            </a:r>
            <a:r>
              <a:rPr sz="1800" b="1" spc="-10" dirty="0">
                <a:solidFill>
                  <a:srgbClr val="404040"/>
                </a:solidFill>
                <a:latin typeface="Calibri"/>
                <a:cs typeface="Calibri"/>
              </a:rPr>
              <a:t>(Yapısal)</a:t>
            </a:r>
            <a:r>
              <a:rPr sz="1800" b="1" spc="-70" dirty="0">
                <a:solidFill>
                  <a:srgbClr val="404040"/>
                </a:solidFill>
                <a:latin typeface="Calibri"/>
                <a:cs typeface="Calibri"/>
              </a:rPr>
              <a:t> </a:t>
            </a:r>
            <a:r>
              <a:rPr sz="1800" b="1" spc="-20" dirty="0">
                <a:solidFill>
                  <a:srgbClr val="404040"/>
                </a:solidFill>
                <a:latin typeface="Calibri"/>
                <a:cs typeface="Calibri"/>
              </a:rPr>
              <a:t>Boyut</a:t>
            </a:r>
            <a:endParaRPr sz="1800">
              <a:latin typeface="Calibri"/>
              <a:cs typeface="Calibri"/>
            </a:endParaRPr>
          </a:p>
          <a:p>
            <a:pPr marL="355600" indent="-342900">
              <a:lnSpc>
                <a:spcPct val="100000"/>
              </a:lnSpc>
              <a:spcBef>
                <a:spcPts val="320"/>
              </a:spcBef>
              <a:buClr>
                <a:srgbClr val="C00000"/>
              </a:buClr>
              <a:buFont typeface="Arial"/>
              <a:buChar char="•"/>
              <a:tabLst>
                <a:tab pos="355600" algn="l"/>
              </a:tabLst>
            </a:pPr>
            <a:r>
              <a:rPr sz="1800" dirty="0">
                <a:latin typeface="Calibri"/>
                <a:cs typeface="Calibri"/>
              </a:rPr>
              <a:t>Proje</a:t>
            </a:r>
            <a:r>
              <a:rPr sz="1800" spc="-45" dirty="0">
                <a:latin typeface="Calibri"/>
                <a:cs typeface="Calibri"/>
              </a:rPr>
              <a:t> </a:t>
            </a:r>
            <a:r>
              <a:rPr sz="1800" dirty="0">
                <a:latin typeface="Calibri"/>
                <a:cs typeface="Calibri"/>
              </a:rPr>
              <a:t>yasal/politik</a:t>
            </a:r>
            <a:r>
              <a:rPr sz="1800" spc="-40" dirty="0">
                <a:latin typeface="Calibri"/>
                <a:cs typeface="Calibri"/>
              </a:rPr>
              <a:t> </a:t>
            </a:r>
            <a:r>
              <a:rPr sz="1800" dirty="0">
                <a:latin typeface="Calibri"/>
                <a:cs typeface="Calibri"/>
              </a:rPr>
              <a:t>yapıda</a:t>
            </a:r>
            <a:r>
              <a:rPr sz="1800" spc="-45" dirty="0">
                <a:latin typeface="Calibri"/>
                <a:cs typeface="Calibri"/>
              </a:rPr>
              <a:t> </a:t>
            </a:r>
            <a:r>
              <a:rPr sz="1800" spc="-10" dirty="0">
                <a:latin typeface="Calibri"/>
                <a:cs typeface="Calibri"/>
              </a:rPr>
              <a:t>(mevzuat</a:t>
            </a:r>
            <a:r>
              <a:rPr sz="1800" spc="-35" dirty="0">
                <a:latin typeface="Calibri"/>
                <a:cs typeface="Calibri"/>
              </a:rPr>
              <a:t> </a:t>
            </a:r>
            <a:r>
              <a:rPr sz="1800" dirty="0">
                <a:latin typeface="Calibri"/>
                <a:cs typeface="Calibri"/>
              </a:rPr>
              <a:t>vs.)</a:t>
            </a:r>
            <a:r>
              <a:rPr sz="1800" spc="-50" dirty="0">
                <a:latin typeface="Calibri"/>
                <a:cs typeface="Calibri"/>
              </a:rPr>
              <a:t> </a:t>
            </a:r>
            <a:r>
              <a:rPr sz="1800" dirty="0">
                <a:latin typeface="Calibri"/>
                <a:cs typeface="Calibri"/>
              </a:rPr>
              <a:t>ne</a:t>
            </a:r>
            <a:r>
              <a:rPr sz="1800" spc="-30" dirty="0">
                <a:latin typeface="Calibri"/>
                <a:cs typeface="Calibri"/>
              </a:rPr>
              <a:t> </a:t>
            </a:r>
            <a:r>
              <a:rPr sz="1800" dirty="0">
                <a:latin typeface="Calibri"/>
                <a:cs typeface="Calibri"/>
              </a:rPr>
              <a:t>gibi</a:t>
            </a:r>
            <a:r>
              <a:rPr sz="1800" spc="-35" dirty="0">
                <a:latin typeface="Calibri"/>
                <a:cs typeface="Calibri"/>
              </a:rPr>
              <a:t> </a:t>
            </a:r>
            <a:r>
              <a:rPr sz="1800" dirty="0">
                <a:latin typeface="Calibri"/>
                <a:cs typeface="Calibri"/>
              </a:rPr>
              <a:t>değişimler</a:t>
            </a:r>
            <a:r>
              <a:rPr sz="1800" spc="-35" dirty="0">
                <a:latin typeface="Calibri"/>
                <a:cs typeface="Calibri"/>
              </a:rPr>
              <a:t> </a:t>
            </a:r>
            <a:r>
              <a:rPr sz="1800" spc="-10" dirty="0">
                <a:latin typeface="Calibri"/>
                <a:cs typeface="Calibri"/>
              </a:rPr>
              <a:t>yaratacak?</a:t>
            </a:r>
            <a:endParaRPr sz="1800">
              <a:latin typeface="Calibri"/>
              <a:cs typeface="Calibri"/>
            </a:endParaRPr>
          </a:p>
          <a:p>
            <a:pPr marL="12700">
              <a:lnSpc>
                <a:spcPct val="100000"/>
              </a:lnSpc>
              <a:spcBef>
                <a:spcPts val="330"/>
              </a:spcBef>
            </a:pPr>
            <a:r>
              <a:rPr sz="1800" b="1" dirty="0">
                <a:solidFill>
                  <a:srgbClr val="404040"/>
                </a:solidFill>
                <a:latin typeface="Calibri"/>
                <a:cs typeface="Calibri"/>
              </a:rPr>
              <a:t>Kalkınma</a:t>
            </a:r>
            <a:r>
              <a:rPr sz="1800" b="1" spc="-45" dirty="0">
                <a:solidFill>
                  <a:srgbClr val="404040"/>
                </a:solidFill>
                <a:latin typeface="Calibri"/>
                <a:cs typeface="Calibri"/>
              </a:rPr>
              <a:t> </a:t>
            </a:r>
            <a:r>
              <a:rPr sz="1800" b="1" dirty="0">
                <a:solidFill>
                  <a:srgbClr val="404040"/>
                </a:solidFill>
                <a:latin typeface="Calibri"/>
                <a:cs typeface="Calibri"/>
              </a:rPr>
              <a:t>ve</a:t>
            </a:r>
            <a:r>
              <a:rPr sz="1800" b="1" spc="-50" dirty="0">
                <a:solidFill>
                  <a:srgbClr val="404040"/>
                </a:solidFill>
                <a:latin typeface="Calibri"/>
                <a:cs typeface="Calibri"/>
              </a:rPr>
              <a:t> </a:t>
            </a:r>
            <a:r>
              <a:rPr sz="1800" b="1" dirty="0">
                <a:solidFill>
                  <a:srgbClr val="404040"/>
                </a:solidFill>
                <a:latin typeface="Calibri"/>
                <a:cs typeface="Calibri"/>
              </a:rPr>
              <a:t>Çevre</a:t>
            </a:r>
            <a:r>
              <a:rPr sz="1800" b="1" spc="-40" dirty="0">
                <a:solidFill>
                  <a:srgbClr val="404040"/>
                </a:solidFill>
                <a:latin typeface="Calibri"/>
                <a:cs typeface="Calibri"/>
              </a:rPr>
              <a:t> </a:t>
            </a:r>
            <a:r>
              <a:rPr sz="1800" b="1" spc="-10" dirty="0">
                <a:solidFill>
                  <a:srgbClr val="404040"/>
                </a:solidFill>
                <a:latin typeface="Calibri"/>
                <a:cs typeface="Calibri"/>
              </a:rPr>
              <a:t>Boyutu</a:t>
            </a:r>
            <a:endParaRPr sz="1800">
              <a:latin typeface="Calibri"/>
              <a:cs typeface="Calibri"/>
            </a:endParaRPr>
          </a:p>
          <a:p>
            <a:pPr marL="355600" indent="-342900">
              <a:lnSpc>
                <a:spcPct val="100000"/>
              </a:lnSpc>
              <a:spcBef>
                <a:spcPts val="325"/>
              </a:spcBef>
              <a:buClr>
                <a:srgbClr val="C00000"/>
              </a:buClr>
              <a:buFont typeface="Arial"/>
              <a:buChar char="•"/>
              <a:tabLst>
                <a:tab pos="355600" algn="l"/>
              </a:tabLst>
            </a:pPr>
            <a:r>
              <a:rPr sz="1800" dirty="0">
                <a:latin typeface="Calibri"/>
                <a:cs typeface="Calibri"/>
              </a:rPr>
              <a:t>Ekonomik,</a:t>
            </a:r>
            <a:r>
              <a:rPr sz="1800" spc="-60" dirty="0">
                <a:latin typeface="Calibri"/>
                <a:cs typeface="Calibri"/>
              </a:rPr>
              <a:t> </a:t>
            </a:r>
            <a:r>
              <a:rPr sz="1800" dirty="0">
                <a:latin typeface="Calibri"/>
                <a:cs typeface="Calibri"/>
              </a:rPr>
              <a:t>sosyal</a:t>
            </a:r>
            <a:r>
              <a:rPr sz="1800" spc="-80" dirty="0">
                <a:latin typeface="Calibri"/>
                <a:cs typeface="Calibri"/>
              </a:rPr>
              <a:t> </a:t>
            </a:r>
            <a:r>
              <a:rPr sz="1800" dirty="0">
                <a:latin typeface="Calibri"/>
                <a:cs typeface="Calibri"/>
              </a:rPr>
              <a:t>ve</a:t>
            </a:r>
            <a:r>
              <a:rPr sz="1800" spc="-65" dirty="0">
                <a:latin typeface="Calibri"/>
                <a:cs typeface="Calibri"/>
              </a:rPr>
              <a:t> </a:t>
            </a:r>
            <a:r>
              <a:rPr sz="1800" dirty="0">
                <a:latin typeface="Calibri"/>
                <a:cs typeface="Calibri"/>
              </a:rPr>
              <a:t>çevresel</a:t>
            </a:r>
            <a:r>
              <a:rPr sz="1800" spc="-60" dirty="0">
                <a:latin typeface="Calibri"/>
                <a:cs typeface="Calibri"/>
              </a:rPr>
              <a:t> </a:t>
            </a:r>
            <a:r>
              <a:rPr sz="1800" dirty="0">
                <a:latin typeface="Calibri"/>
                <a:cs typeface="Calibri"/>
              </a:rPr>
              <a:t>etkide</a:t>
            </a:r>
            <a:r>
              <a:rPr sz="1800" spc="-55" dirty="0">
                <a:latin typeface="Calibri"/>
                <a:cs typeface="Calibri"/>
              </a:rPr>
              <a:t> </a:t>
            </a:r>
            <a:r>
              <a:rPr sz="1800" dirty="0">
                <a:latin typeface="Calibri"/>
                <a:cs typeface="Calibri"/>
              </a:rPr>
              <a:t>bulunacak</a:t>
            </a:r>
            <a:r>
              <a:rPr sz="1800" spc="-55" dirty="0">
                <a:latin typeface="Calibri"/>
                <a:cs typeface="Calibri"/>
              </a:rPr>
              <a:t> </a:t>
            </a:r>
            <a:r>
              <a:rPr sz="1800" dirty="0">
                <a:latin typeface="Calibri"/>
                <a:cs typeface="Calibri"/>
              </a:rPr>
              <a:t>unsurlar</a:t>
            </a:r>
            <a:r>
              <a:rPr sz="1800" spc="-60" dirty="0">
                <a:latin typeface="Calibri"/>
                <a:cs typeface="Calibri"/>
              </a:rPr>
              <a:t> </a:t>
            </a:r>
            <a:r>
              <a:rPr sz="1800" dirty="0">
                <a:latin typeface="Calibri"/>
                <a:cs typeface="Calibri"/>
              </a:rPr>
              <a:t>içeriyor</a:t>
            </a:r>
            <a:r>
              <a:rPr sz="1800" spc="-50" dirty="0">
                <a:latin typeface="Calibri"/>
                <a:cs typeface="Calibri"/>
              </a:rPr>
              <a:t> </a:t>
            </a:r>
            <a:r>
              <a:rPr sz="1800" spc="-25" dirty="0">
                <a:latin typeface="Calibri"/>
                <a:cs typeface="Calibri"/>
              </a:rPr>
              <a:t>mu?</a:t>
            </a:r>
            <a:endParaRPr sz="1800">
              <a:latin typeface="Calibri"/>
              <a:cs typeface="Calibri"/>
            </a:endParaRPr>
          </a:p>
          <a:p>
            <a:pPr marL="355600" indent="-342900">
              <a:lnSpc>
                <a:spcPct val="100000"/>
              </a:lnSpc>
              <a:spcBef>
                <a:spcPts val="320"/>
              </a:spcBef>
              <a:buClr>
                <a:srgbClr val="C00000"/>
              </a:buClr>
              <a:buFont typeface="Arial"/>
              <a:buChar char="•"/>
              <a:tabLst>
                <a:tab pos="355600" algn="l"/>
              </a:tabLst>
            </a:pPr>
            <a:r>
              <a:rPr sz="1800" dirty="0">
                <a:latin typeface="Calibri"/>
                <a:cs typeface="Calibri"/>
              </a:rPr>
              <a:t>Proje</a:t>
            </a:r>
            <a:r>
              <a:rPr sz="1800" spc="-40" dirty="0">
                <a:latin typeface="Calibri"/>
                <a:cs typeface="Calibri"/>
              </a:rPr>
              <a:t> </a:t>
            </a:r>
            <a:r>
              <a:rPr sz="1800" spc="-10" dirty="0">
                <a:latin typeface="Calibri"/>
                <a:cs typeface="Calibri"/>
              </a:rPr>
              <a:t>sürdürülebilir</a:t>
            </a:r>
            <a:r>
              <a:rPr sz="1800" spc="-20" dirty="0">
                <a:latin typeface="Calibri"/>
                <a:cs typeface="Calibri"/>
              </a:rPr>
              <a:t> </a:t>
            </a:r>
            <a:r>
              <a:rPr sz="1800" spc="-10" dirty="0">
                <a:latin typeface="Calibri"/>
                <a:cs typeface="Calibri"/>
              </a:rPr>
              <a:t>kalkınmayı</a:t>
            </a:r>
            <a:r>
              <a:rPr sz="1800" spc="-35" dirty="0">
                <a:latin typeface="Calibri"/>
                <a:cs typeface="Calibri"/>
              </a:rPr>
              <a:t> </a:t>
            </a:r>
            <a:r>
              <a:rPr sz="1800" dirty="0">
                <a:latin typeface="Calibri"/>
                <a:cs typeface="Calibri"/>
              </a:rPr>
              <a:t>ve</a:t>
            </a:r>
            <a:r>
              <a:rPr sz="1800" spc="-40" dirty="0">
                <a:latin typeface="Calibri"/>
                <a:cs typeface="Calibri"/>
              </a:rPr>
              <a:t> </a:t>
            </a:r>
            <a:r>
              <a:rPr sz="1800" dirty="0">
                <a:latin typeface="Calibri"/>
                <a:cs typeface="Calibri"/>
              </a:rPr>
              <a:t>çevrenin</a:t>
            </a:r>
            <a:r>
              <a:rPr sz="1800" spc="-30" dirty="0">
                <a:latin typeface="Calibri"/>
                <a:cs typeface="Calibri"/>
              </a:rPr>
              <a:t> </a:t>
            </a:r>
            <a:r>
              <a:rPr sz="1800" spc="-10" dirty="0">
                <a:latin typeface="Calibri"/>
                <a:cs typeface="Calibri"/>
              </a:rPr>
              <a:t>korunmasını</a:t>
            </a:r>
            <a:r>
              <a:rPr sz="1800" spc="-35" dirty="0">
                <a:latin typeface="Calibri"/>
                <a:cs typeface="Calibri"/>
              </a:rPr>
              <a:t> </a:t>
            </a:r>
            <a:r>
              <a:rPr sz="1800" dirty="0">
                <a:latin typeface="Calibri"/>
                <a:cs typeface="Calibri"/>
              </a:rPr>
              <a:t>ne</a:t>
            </a:r>
            <a:r>
              <a:rPr sz="1800" spc="-30" dirty="0">
                <a:latin typeface="Calibri"/>
                <a:cs typeface="Calibri"/>
              </a:rPr>
              <a:t> </a:t>
            </a:r>
            <a:r>
              <a:rPr sz="1800" dirty="0">
                <a:latin typeface="Calibri"/>
                <a:cs typeface="Calibri"/>
              </a:rPr>
              <a:t>kadar</a:t>
            </a:r>
            <a:r>
              <a:rPr sz="1800" spc="-35" dirty="0">
                <a:latin typeface="Calibri"/>
                <a:cs typeface="Calibri"/>
              </a:rPr>
              <a:t> </a:t>
            </a:r>
            <a:r>
              <a:rPr sz="1800" spc="-10" dirty="0">
                <a:latin typeface="Calibri"/>
                <a:cs typeface="Calibri"/>
              </a:rPr>
              <a:t>önemsiyor?</a:t>
            </a:r>
            <a:endParaRPr sz="18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8447785" y="5301208"/>
            <a:ext cx="502297" cy="504050"/>
          </a:xfrm>
          <a:prstGeom prst="rect">
            <a:avLst/>
          </a:prstGeom>
        </p:spPr>
      </p:pic>
      <p:pic>
        <p:nvPicPr>
          <p:cNvPr id="10" name="object 10"/>
          <p:cNvPicPr/>
          <p:nvPr/>
        </p:nvPicPr>
        <p:blipFill>
          <a:blip r:embed="rId3" cstate="print"/>
          <a:stretch>
            <a:fillRect/>
          </a:stretch>
        </p:blipFill>
        <p:spPr>
          <a:xfrm>
            <a:off x="8348853" y="1196733"/>
            <a:ext cx="576059" cy="576059"/>
          </a:xfrm>
          <a:prstGeom prst="rect">
            <a:avLst/>
          </a:prstGeom>
        </p:spPr>
      </p:pic>
      <p:pic>
        <p:nvPicPr>
          <p:cNvPr id="11" name="object 11"/>
          <p:cNvPicPr/>
          <p:nvPr/>
        </p:nvPicPr>
        <p:blipFill>
          <a:blip r:embed="rId4" cstate="print"/>
          <a:stretch>
            <a:fillRect/>
          </a:stretch>
        </p:blipFill>
        <p:spPr>
          <a:xfrm>
            <a:off x="8411844" y="2996958"/>
            <a:ext cx="538302" cy="576059"/>
          </a:xfrm>
          <a:prstGeom prst="rect">
            <a:avLst/>
          </a:prstGeom>
        </p:spPr>
      </p:pic>
      <p:sp>
        <p:nvSpPr>
          <p:cNvPr id="12" name="object 12"/>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5" name="object 15"/>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60" dirty="0"/>
              <a:t> </a:t>
            </a:r>
            <a:r>
              <a:rPr spc="-40" dirty="0"/>
              <a:t>AYRINTISI-</a:t>
            </a:r>
            <a:r>
              <a:rPr dirty="0"/>
              <a:t>BEKLENEN</a:t>
            </a:r>
            <a:r>
              <a:rPr spc="-10" dirty="0"/>
              <a:t> SONUÇLAR</a:t>
            </a:r>
          </a:p>
        </p:txBody>
      </p:sp>
      <p:sp>
        <p:nvSpPr>
          <p:cNvPr id="4" name="object 4"/>
          <p:cNvSpPr txBox="1"/>
          <p:nvPr/>
        </p:nvSpPr>
        <p:spPr>
          <a:xfrm>
            <a:off x="978509" y="1478157"/>
            <a:ext cx="7196455" cy="1903095"/>
          </a:xfrm>
          <a:prstGeom prst="rect">
            <a:avLst/>
          </a:prstGeom>
        </p:spPr>
        <p:txBody>
          <a:bodyPr vert="horz" wrap="square" lIns="0" tIns="62230" rIns="0" bIns="0" rtlCol="0">
            <a:spAutoFit/>
          </a:bodyPr>
          <a:lstStyle/>
          <a:p>
            <a:pPr marL="12700">
              <a:lnSpc>
                <a:spcPct val="100000"/>
              </a:lnSpc>
              <a:spcBef>
                <a:spcPts val="490"/>
              </a:spcBef>
            </a:pPr>
            <a:r>
              <a:rPr sz="2200" b="1" dirty="0">
                <a:solidFill>
                  <a:srgbClr val="404040"/>
                </a:solidFill>
                <a:latin typeface="Calibri"/>
                <a:cs typeface="Calibri"/>
              </a:rPr>
              <a:t>Görünürlük</a:t>
            </a:r>
            <a:r>
              <a:rPr sz="2200" b="1" spc="-80" dirty="0">
                <a:solidFill>
                  <a:srgbClr val="404040"/>
                </a:solidFill>
                <a:latin typeface="Calibri"/>
                <a:cs typeface="Calibri"/>
              </a:rPr>
              <a:t> </a:t>
            </a:r>
            <a:r>
              <a:rPr sz="2200" b="1" spc="-10" dirty="0">
                <a:solidFill>
                  <a:srgbClr val="404040"/>
                </a:solidFill>
                <a:latin typeface="Calibri"/>
                <a:cs typeface="Calibri"/>
              </a:rPr>
              <a:t>Faaliyetleri</a:t>
            </a:r>
            <a:endParaRPr sz="2200">
              <a:latin typeface="Calibri"/>
              <a:cs typeface="Calibri"/>
            </a:endParaRPr>
          </a:p>
          <a:p>
            <a:pPr marL="354965" indent="-342265">
              <a:lnSpc>
                <a:spcPct val="100000"/>
              </a:lnSpc>
              <a:spcBef>
                <a:spcPts val="400"/>
              </a:spcBef>
              <a:buClr>
                <a:srgbClr val="C00000"/>
              </a:buClr>
              <a:buFont typeface="Arial"/>
              <a:buChar char="•"/>
              <a:tabLst>
                <a:tab pos="354965" algn="l"/>
              </a:tabLst>
            </a:pPr>
            <a:r>
              <a:rPr sz="2200" dirty="0">
                <a:solidFill>
                  <a:srgbClr val="252525"/>
                </a:solidFill>
                <a:latin typeface="Calibri"/>
                <a:cs typeface="Calibri"/>
              </a:rPr>
              <a:t>Proje</a:t>
            </a:r>
            <a:r>
              <a:rPr sz="2200" spc="-65" dirty="0">
                <a:solidFill>
                  <a:srgbClr val="252525"/>
                </a:solidFill>
                <a:latin typeface="Calibri"/>
                <a:cs typeface="Calibri"/>
              </a:rPr>
              <a:t> </a:t>
            </a:r>
            <a:r>
              <a:rPr sz="2200" dirty="0">
                <a:solidFill>
                  <a:srgbClr val="252525"/>
                </a:solidFill>
                <a:latin typeface="Calibri"/>
                <a:cs typeface="Calibri"/>
              </a:rPr>
              <a:t>uygulama</a:t>
            </a:r>
            <a:r>
              <a:rPr sz="2200" spc="-55" dirty="0">
                <a:solidFill>
                  <a:srgbClr val="252525"/>
                </a:solidFill>
                <a:latin typeface="Calibri"/>
                <a:cs typeface="Calibri"/>
              </a:rPr>
              <a:t> </a:t>
            </a:r>
            <a:r>
              <a:rPr sz="2200" dirty="0">
                <a:solidFill>
                  <a:srgbClr val="252525"/>
                </a:solidFill>
                <a:latin typeface="Calibri"/>
                <a:cs typeface="Calibri"/>
              </a:rPr>
              <a:t>süresince,</a:t>
            </a:r>
            <a:r>
              <a:rPr sz="2200" spc="-55" dirty="0">
                <a:solidFill>
                  <a:srgbClr val="252525"/>
                </a:solidFill>
                <a:latin typeface="Calibri"/>
                <a:cs typeface="Calibri"/>
              </a:rPr>
              <a:t> </a:t>
            </a:r>
            <a:r>
              <a:rPr sz="2200" dirty="0">
                <a:solidFill>
                  <a:srgbClr val="252525"/>
                </a:solidFill>
                <a:latin typeface="Calibri"/>
                <a:cs typeface="Calibri"/>
              </a:rPr>
              <a:t>Ajans</a:t>
            </a:r>
            <a:r>
              <a:rPr sz="2200" spc="-60" dirty="0">
                <a:solidFill>
                  <a:srgbClr val="252525"/>
                </a:solidFill>
                <a:latin typeface="Calibri"/>
                <a:cs typeface="Calibri"/>
              </a:rPr>
              <a:t> </a:t>
            </a:r>
            <a:r>
              <a:rPr sz="2200" dirty="0">
                <a:solidFill>
                  <a:srgbClr val="252525"/>
                </a:solidFill>
                <a:latin typeface="Calibri"/>
                <a:cs typeface="Calibri"/>
              </a:rPr>
              <a:t>desteği</a:t>
            </a:r>
            <a:r>
              <a:rPr sz="2200" spc="-50" dirty="0">
                <a:solidFill>
                  <a:srgbClr val="252525"/>
                </a:solidFill>
                <a:latin typeface="Calibri"/>
                <a:cs typeface="Calibri"/>
              </a:rPr>
              <a:t> </a:t>
            </a:r>
            <a:r>
              <a:rPr sz="2200" dirty="0">
                <a:solidFill>
                  <a:srgbClr val="252525"/>
                </a:solidFill>
                <a:latin typeface="Calibri"/>
                <a:cs typeface="Calibri"/>
              </a:rPr>
              <a:t>görünür</a:t>
            </a:r>
            <a:r>
              <a:rPr sz="2200" spc="-70" dirty="0">
                <a:solidFill>
                  <a:srgbClr val="252525"/>
                </a:solidFill>
                <a:latin typeface="Calibri"/>
                <a:cs typeface="Calibri"/>
              </a:rPr>
              <a:t> </a:t>
            </a:r>
            <a:r>
              <a:rPr sz="2200" dirty="0">
                <a:solidFill>
                  <a:srgbClr val="252525"/>
                </a:solidFill>
                <a:latin typeface="Calibri"/>
                <a:cs typeface="Calibri"/>
              </a:rPr>
              <a:t>kılınmalı</a:t>
            </a:r>
            <a:r>
              <a:rPr sz="2200" spc="-55" dirty="0">
                <a:solidFill>
                  <a:srgbClr val="252525"/>
                </a:solidFill>
                <a:latin typeface="Calibri"/>
                <a:cs typeface="Calibri"/>
              </a:rPr>
              <a:t> </a:t>
            </a:r>
            <a:r>
              <a:rPr sz="2200" spc="-25" dirty="0">
                <a:solidFill>
                  <a:srgbClr val="252525"/>
                </a:solidFill>
                <a:latin typeface="Calibri"/>
                <a:cs typeface="Calibri"/>
              </a:rPr>
              <a:t>ve</a:t>
            </a:r>
            <a:endParaRPr sz="2200">
              <a:latin typeface="Calibri"/>
              <a:cs typeface="Calibri"/>
            </a:endParaRPr>
          </a:p>
          <a:p>
            <a:pPr marL="355600">
              <a:lnSpc>
                <a:spcPct val="100000"/>
              </a:lnSpc>
            </a:pPr>
            <a:r>
              <a:rPr sz="2200" dirty="0">
                <a:solidFill>
                  <a:srgbClr val="252525"/>
                </a:solidFill>
                <a:latin typeface="Calibri"/>
                <a:cs typeface="Calibri"/>
              </a:rPr>
              <a:t>Ajans</a:t>
            </a:r>
            <a:r>
              <a:rPr sz="2200" spc="-45" dirty="0">
                <a:solidFill>
                  <a:srgbClr val="252525"/>
                </a:solidFill>
                <a:latin typeface="Calibri"/>
                <a:cs typeface="Calibri"/>
              </a:rPr>
              <a:t> </a:t>
            </a:r>
            <a:r>
              <a:rPr sz="2200" dirty="0">
                <a:solidFill>
                  <a:srgbClr val="252525"/>
                </a:solidFill>
                <a:latin typeface="Calibri"/>
                <a:cs typeface="Calibri"/>
              </a:rPr>
              <a:t>ve</a:t>
            </a:r>
            <a:r>
              <a:rPr sz="2200" spc="-45" dirty="0">
                <a:solidFill>
                  <a:srgbClr val="252525"/>
                </a:solidFill>
                <a:latin typeface="Calibri"/>
                <a:cs typeface="Calibri"/>
              </a:rPr>
              <a:t> </a:t>
            </a:r>
            <a:r>
              <a:rPr sz="2200" dirty="0">
                <a:solidFill>
                  <a:srgbClr val="252525"/>
                </a:solidFill>
                <a:latin typeface="Calibri"/>
                <a:cs typeface="Calibri"/>
              </a:rPr>
              <a:t>Kalkınma</a:t>
            </a:r>
            <a:r>
              <a:rPr sz="2200" spc="-45" dirty="0">
                <a:solidFill>
                  <a:srgbClr val="252525"/>
                </a:solidFill>
                <a:latin typeface="Calibri"/>
                <a:cs typeface="Calibri"/>
              </a:rPr>
              <a:t> </a:t>
            </a:r>
            <a:r>
              <a:rPr sz="2200" dirty="0">
                <a:solidFill>
                  <a:srgbClr val="252525"/>
                </a:solidFill>
                <a:latin typeface="Calibri"/>
                <a:cs typeface="Calibri"/>
              </a:rPr>
              <a:t>Bakanlığı</a:t>
            </a:r>
            <a:r>
              <a:rPr sz="2200" spc="-60" dirty="0">
                <a:solidFill>
                  <a:srgbClr val="252525"/>
                </a:solidFill>
                <a:latin typeface="Calibri"/>
                <a:cs typeface="Calibri"/>
              </a:rPr>
              <a:t> </a:t>
            </a:r>
            <a:r>
              <a:rPr sz="2200" spc="-10" dirty="0">
                <a:solidFill>
                  <a:srgbClr val="252525"/>
                </a:solidFill>
                <a:latin typeface="Calibri"/>
                <a:cs typeface="Calibri"/>
              </a:rPr>
              <a:t>tanıtılmalıdır.</a:t>
            </a:r>
            <a:endParaRPr sz="2200">
              <a:latin typeface="Calibri"/>
              <a:cs typeface="Calibri"/>
            </a:endParaRPr>
          </a:p>
          <a:p>
            <a:pPr marL="354965" indent="-342265">
              <a:lnSpc>
                <a:spcPct val="100000"/>
              </a:lnSpc>
              <a:spcBef>
                <a:spcPts val="395"/>
              </a:spcBef>
              <a:buClr>
                <a:srgbClr val="C00000"/>
              </a:buClr>
              <a:buFont typeface="Arial"/>
              <a:buChar char="•"/>
              <a:tabLst>
                <a:tab pos="354965" algn="l"/>
              </a:tabLst>
            </a:pPr>
            <a:r>
              <a:rPr sz="2200" dirty="0">
                <a:solidFill>
                  <a:srgbClr val="252525"/>
                </a:solidFill>
                <a:latin typeface="Calibri"/>
                <a:cs typeface="Calibri"/>
              </a:rPr>
              <a:t>Görünürlük</a:t>
            </a:r>
            <a:r>
              <a:rPr sz="2200" spc="-85" dirty="0">
                <a:solidFill>
                  <a:srgbClr val="252525"/>
                </a:solidFill>
                <a:latin typeface="Calibri"/>
                <a:cs typeface="Calibri"/>
              </a:rPr>
              <a:t> </a:t>
            </a:r>
            <a:r>
              <a:rPr sz="2200" dirty="0">
                <a:solidFill>
                  <a:srgbClr val="252525"/>
                </a:solidFill>
                <a:latin typeface="Calibri"/>
                <a:cs typeface="Calibri"/>
              </a:rPr>
              <a:t>rehberine</a:t>
            </a:r>
            <a:r>
              <a:rPr sz="2200" spc="-70" dirty="0">
                <a:solidFill>
                  <a:srgbClr val="252525"/>
                </a:solidFill>
                <a:latin typeface="Calibri"/>
                <a:cs typeface="Calibri"/>
              </a:rPr>
              <a:t> </a:t>
            </a:r>
            <a:r>
              <a:rPr sz="2200" dirty="0">
                <a:solidFill>
                  <a:srgbClr val="252525"/>
                </a:solidFill>
                <a:latin typeface="Calibri"/>
                <a:cs typeface="Calibri"/>
              </a:rPr>
              <a:t>uygun</a:t>
            </a:r>
            <a:r>
              <a:rPr sz="2200" spc="-70" dirty="0">
                <a:solidFill>
                  <a:srgbClr val="252525"/>
                </a:solidFill>
                <a:latin typeface="Calibri"/>
                <a:cs typeface="Calibri"/>
              </a:rPr>
              <a:t> </a:t>
            </a:r>
            <a:r>
              <a:rPr sz="2200" dirty="0">
                <a:solidFill>
                  <a:srgbClr val="252525"/>
                </a:solidFill>
                <a:latin typeface="Calibri"/>
                <a:cs typeface="Calibri"/>
              </a:rPr>
              <a:t>önlemler</a:t>
            </a:r>
            <a:r>
              <a:rPr sz="2200" spc="-60" dirty="0">
                <a:solidFill>
                  <a:srgbClr val="252525"/>
                </a:solidFill>
                <a:latin typeface="Calibri"/>
                <a:cs typeface="Calibri"/>
              </a:rPr>
              <a:t> </a:t>
            </a:r>
            <a:r>
              <a:rPr sz="2200" spc="-10" dirty="0">
                <a:solidFill>
                  <a:srgbClr val="252525"/>
                </a:solidFill>
                <a:latin typeface="Calibri"/>
                <a:cs typeface="Calibri"/>
              </a:rPr>
              <a:t>alınmalıdır.</a:t>
            </a:r>
            <a:endParaRPr sz="2200">
              <a:latin typeface="Calibri"/>
              <a:cs typeface="Calibri"/>
            </a:endParaRPr>
          </a:p>
          <a:p>
            <a:pPr marL="354965" indent="-342265">
              <a:lnSpc>
                <a:spcPct val="100000"/>
              </a:lnSpc>
              <a:spcBef>
                <a:spcPts val="395"/>
              </a:spcBef>
              <a:buClr>
                <a:srgbClr val="C00000"/>
              </a:buClr>
              <a:buFont typeface="Arial"/>
              <a:buChar char="•"/>
              <a:tabLst>
                <a:tab pos="354965" algn="l"/>
              </a:tabLst>
            </a:pPr>
            <a:r>
              <a:rPr sz="2200" dirty="0">
                <a:solidFill>
                  <a:srgbClr val="252525"/>
                </a:solidFill>
                <a:latin typeface="Calibri"/>
                <a:cs typeface="Calibri"/>
              </a:rPr>
              <a:t>Görünürlük</a:t>
            </a:r>
            <a:r>
              <a:rPr sz="2200" spc="-70" dirty="0">
                <a:solidFill>
                  <a:srgbClr val="252525"/>
                </a:solidFill>
                <a:latin typeface="Calibri"/>
                <a:cs typeface="Calibri"/>
              </a:rPr>
              <a:t> </a:t>
            </a:r>
            <a:r>
              <a:rPr sz="2200" dirty="0">
                <a:solidFill>
                  <a:srgbClr val="252525"/>
                </a:solidFill>
                <a:latin typeface="Calibri"/>
                <a:cs typeface="Calibri"/>
              </a:rPr>
              <a:t>faaliyetleri</a:t>
            </a:r>
            <a:r>
              <a:rPr sz="2200" spc="-65" dirty="0">
                <a:solidFill>
                  <a:srgbClr val="252525"/>
                </a:solidFill>
                <a:latin typeface="Calibri"/>
                <a:cs typeface="Calibri"/>
              </a:rPr>
              <a:t> </a:t>
            </a:r>
            <a:r>
              <a:rPr sz="2200" dirty="0">
                <a:solidFill>
                  <a:srgbClr val="252525"/>
                </a:solidFill>
                <a:latin typeface="Calibri"/>
                <a:cs typeface="Calibri"/>
              </a:rPr>
              <a:t>ayrıntılı</a:t>
            </a:r>
            <a:r>
              <a:rPr sz="2200" spc="-80" dirty="0">
                <a:solidFill>
                  <a:srgbClr val="252525"/>
                </a:solidFill>
                <a:latin typeface="Calibri"/>
                <a:cs typeface="Calibri"/>
              </a:rPr>
              <a:t> </a:t>
            </a:r>
            <a:r>
              <a:rPr sz="2200" dirty="0">
                <a:solidFill>
                  <a:srgbClr val="252525"/>
                </a:solidFill>
                <a:latin typeface="Calibri"/>
                <a:cs typeface="Calibri"/>
              </a:rPr>
              <a:t>bir</a:t>
            </a:r>
            <a:r>
              <a:rPr sz="2200" spc="-60" dirty="0">
                <a:solidFill>
                  <a:srgbClr val="252525"/>
                </a:solidFill>
                <a:latin typeface="Calibri"/>
                <a:cs typeface="Calibri"/>
              </a:rPr>
              <a:t> </a:t>
            </a:r>
            <a:r>
              <a:rPr sz="2200" dirty="0">
                <a:solidFill>
                  <a:srgbClr val="252525"/>
                </a:solidFill>
                <a:latin typeface="Calibri"/>
                <a:cs typeface="Calibri"/>
              </a:rPr>
              <a:t>şekilde</a:t>
            </a:r>
            <a:r>
              <a:rPr sz="2200" spc="-60" dirty="0">
                <a:solidFill>
                  <a:srgbClr val="252525"/>
                </a:solidFill>
                <a:latin typeface="Calibri"/>
                <a:cs typeface="Calibri"/>
              </a:rPr>
              <a:t> </a:t>
            </a:r>
            <a:r>
              <a:rPr sz="2200" spc="-10" dirty="0">
                <a:solidFill>
                  <a:srgbClr val="252525"/>
                </a:solidFill>
                <a:latin typeface="Calibri"/>
                <a:cs typeface="Calibri"/>
              </a:rPr>
              <a:t>açıklanmalıdır.</a:t>
            </a:r>
            <a:endParaRPr sz="22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1973580" cy="152400"/>
            </a:xfrm>
            <a:custGeom>
              <a:avLst/>
              <a:gdLst/>
              <a:ahLst/>
              <a:cxnLst/>
              <a:rect l="l" t="t" r="r" b="b"/>
              <a:pathLst>
                <a:path w="1973579" h="152400">
                  <a:moveTo>
                    <a:pt x="1973072" y="0"/>
                  </a:moveTo>
                  <a:lnTo>
                    <a:pt x="0" y="0"/>
                  </a:lnTo>
                  <a:lnTo>
                    <a:pt x="0" y="152400"/>
                  </a:lnTo>
                  <a:lnTo>
                    <a:pt x="1973072" y="152400"/>
                  </a:lnTo>
                  <a:lnTo>
                    <a:pt x="1973072" y="0"/>
                  </a:lnTo>
                  <a:close/>
                </a:path>
              </a:pathLst>
            </a:custGeom>
            <a:solidFill>
              <a:srgbClr val="D7D7D7"/>
            </a:solidFill>
          </p:spPr>
          <p:txBody>
            <a:bodyPr wrap="square" lIns="0" tIns="0" rIns="0" bIns="0" rtlCol="0"/>
            <a:lstStyle/>
            <a:p>
              <a:endParaRPr/>
            </a:p>
          </p:txBody>
        </p:sp>
      </p:grpSp>
      <p:sp>
        <p:nvSpPr>
          <p:cNvPr id="11" name="object 11"/>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4" name="object 14"/>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pic>
        <p:nvPicPr>
          <p:cNvPr id="12" name="Resim 11">
            <a:extLst>
              <a:ext uri="{FF2B5EF4-FFF2-40B4-BE49-F238E27FC236}">
                <a16:creationId xmlns:a16="http://schemas.microsoft.com/office/drawing/2014/main" id="{32EEBB2B-4A1E-488F-AABD-EBF62E03E941}"/>
              </a:ext>
            </a:extLst>
          </p:cNvPr>
          <p:cNvPicPr>
            <a:picLocks noChangeAspect="1"/>
          </p:cNvPicPr>
          <p:nvPr/>
        </p:nvPicPr>
        <p:blipFill>
          <a:blip r:embed="rId2"/>
          <a:stretch>
            <a:fillRect/>
          </a:stretch>
        </p:blipFill>
        <p:spPr>
          <a:xfrm>
            <a:off x="707364" y="3662979"/>
            <a:ext cx="7467600" cy="8953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105" dirty="0"/>
              <a:t> </a:t>
            </a:r>
            <a:r>
              <a:rPr spc="-20" dirty="0"/>
              <a:t>AYRINTISI-</a:t>
            </a:r>
            <a:r>
              <a:rPr spc="-75" dirty="0"/>
              <a:t> </a:t>
            </a:r>
            <a:r>
              <a:rPr spc="-10" dirty="0"/>
              <a:t>MANTIKSAL</a:t>
            </a:r>
            <a:r>
              <a:rPr spc="-75" dirty="0"/>
              <a:t> </a:t>
            </a:r>
            <a:r>
              <a:rPr spc="-10" dirty="0"/>
              <a:t>ÇERÇEVE</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5148072" y="6515100"/>
              <a:ext cx="3056255" cy="152400"/>
            </a:xfrm>
            <a:custGeom>
              <a:avLst/>
              <a:gdLst/>
              <a:ahLst/>
              <a:cxnLst/>
              <a:rect l="l" t="t" r="r" b="b"/>
              <a:pathLst>
                <a:path w="3056254" h="152400">
                  <a:moveTo>
                    <a:pt x="0" y="152400"/>
                  </a:moveTo>
                  <a:lnTo>
                    <a:pt x="3056128" y="152400"/>
                  </a:lnTo>
                  <a:lnTo>
                    <a:pt x="3056128"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099"/>
              <a:ext cx="1973580" cy="152400"/>
            </a:xfrm>
            <a:custGeom>
              <a:avLst/>
              <a:gdLst/>
              <a:ahLst/>
              <a:cxnLst/>
              <a:rect l="l" t="t" r="r" b="b"/>
              <a:pathLst>
                <a:path w="1973579" h="152400">
                  <a:moveTo>
                    <a:pt x="1973072" y="0"/>
                  </a:moveTo>
                  <a:lnTo>
                    <a:pt x="179616" y="0"/>
                  </a:lnTo>
                  <a:lnTo>
                    <a:pt x="0" y="0"/>
                  </a:lnTo>
                  <a:lnTo>
                    <a:pt x="0" y="152400"/>
                  </a:lnTo>
                  <a:lnTo>
                    <a:pt x="179578" y="152400"/>
                  </a:lnTo>
                  <a:lnTo>
                    <a:pt x="1973072" y="152400"/>
                  </a:lnTo>
                  <a:lnTo>
                    <a:pt x="1973072" y="0"/>
                  </a:lnTo>
                  <a:close/>
                </a:path>
              </a:pathLst>
            </a:custGeom>
            <a:solidFill>
              <a:srgbClr val="D7D7D7"/>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539546" y="1124800"/>
            <a:ext cx="8168894" cy="4968494"/>
          </a:xfrm>
          <a:prstGeom prst="rect">
            <a:avLst/>
          </a:prstGeom>
        </p:spPr>
      </p:pic>
      <p:sp>
        <p:nvSpPr>
          <p:cNvPr id="10" name="object 10"/>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71600" y="511565"/>
            <a:ext cx="6857365" cy="6250305"/>
            <a:chOff x="971600" y="511565"/>
            <a:chExt cx="6857365" cy="6250305"/>
          </a:xfrm>
        </p:grpSpPr>
        <p:pic>
          <p:nvPicPr>
            <p:cNvPr id="3" name="object 3"/>
            <p:cNvPicPr/>
            <p:nvPr/>
          </p:nvPicPr>
          <p:blipFill>
            <a:blip r:embed="rId2" cstate="print"/>
            <a:stretch>
              <a:fillRect/>
            </a:stretch>
          </p:blipFill>
          <p:spPr>
            <a:xfrm>
              <a:off x="1115618" y="511565"/>
              <a:ext cx="6712753" cy="2770165"/>
            </a:xfrm>
            <a:prstGeom prst="rect">
              <a:avLst/>
            </a:prstGeom>
          </p:spPr>
        </p:pic>
        <p:pic>
          <p:nvPicPr>
            <p:cNvPr id="4" name="object 4"/>
            <p:cNvPicPr/>
            <p:nvPr/>
          </p:nvPicPr>
          <p:blipFill>
            <a:blip r:embed="rId3" cstate="print"/>
            <a:stretch>
              <a:fillRect/>
            </a:stretch>
          </p:blipFill>
          <p:spPr>
            <a:xfrm>
              <a:off x="971600" y="3284986"/>
              <a:ext cx="6848301" cy="3476557"/>
            </a:xfrm>
            <a:prstGeom prst="rect">
              <a:avLst/>
            </a:prstGeom>
          </p:spPr>
        </p:pic>
      </p:grpSp>
      <p:sp>
        <p:nvSpPr>
          <p:cNvPr id="6" name="object 6"/>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0052" y="6453339"/>
            <a:ext cx="2540" cy="403860"/>
          </a:xfrm>
          <a:custGeom>
            <a:avLst/>
            <a:gdLst/>
            <a:ahLst/>
            <a:cxnLst/>
            <a:rect l="l" t="t" r="r" b="b"/>
            <a:pathLst>
              <a:path w="2540" h="403859">
                <a:moveTo>
                  <a:pt x="0" y="0"/>
                </a:moveTo>
                <a:lnTo>
                  <a:pt x="2031" y="403471"/>
                </a:lnTo>
              </a:path>
              <a:path w="2540" h="403859">
                <a:moveTo>
                  <a:pt x="0" y="0"/>
                </a:moveTo>
                <a:lnTo>
                  <a:pt x="2031" y="403471"/>
                </a:lnTo>
              </a:path>
            </a:pathLst>
          </a:custGeom>
          <a:ln w="9525">
            <a:solidFill>
              <a:srgbClr val="7E7E7E"/>
            </a:solidFill>
          </a:ln>
        </p:spPr>
        <p:txBody>
          <a:bodyPr wrap="square" lIns="0" tIns="0" rIns="0" bIns="0" rtlCol="0"/>
          <a:lstStyle/>
          <a:p>
            <a:endParaRPr/>
          </a:p>
        </p:txBody>
      </p:sp>
      <p:pic>
        <p:nvPicPr>
          <p:cNvPr id="3" name="object 3"/>
          <p:cNvPicPr/>
          <p:nvPr/>
        </p:nvPicPr>
        <p:blipFill>
          <a:blip r:embed="rId2" cstate="print"/>
          <a:stretch>
            <a:fillRect/>
          </a:stretch>
        </p:blipFill>
        <p:spPr>
          <a:xfrm>
            <a:off x="221361" y="260045"/>
            <a:ext cx="997267" cy="559866"/>
          </a:xfrm>
          <a:prstGeom prst="rect">
            <a:avLst/>
          </a:prstGeom>
        </p:spPr>
      </p:pic>
      <p:sp>
        <p:nvSpPr>
          <p:cNvPr id="4" name="object 4"/>
          <p:cNvSpPr/>
          <p:nvPr/>
        </p:nvSpPr>
        <p:spPr>
          <a:xfrm>
            <a:off x="1440052" y="0"/>
            <a:ext cx="0" cy="1080135"/>
          </a:xfrm>
          <a:custGeom>
            <a:avLst/>
            <a:gdLst/>
            <a:ahLst/>
            <a:cxnLst/>
            <a:rect l="l" t="t" r="r" b="b"/>
            <a:pathLst>
              <a:path h="1080135">
                <a:moveTo>
                  <a:pt x="0" y="0"/>
                </a:moveTo>
                <a:lnTo>
                  <a:pt x="0" y="1080008"/>
                </a:lnTo>
              </a:path>
            </a:pathLst>
          </a:custGeom>
          <a:ln w="9525">
            <a:solidFill>
              <a:srgbClr val="7E7E7E"/>
            </a:solidFill>
          </a:ln>
        </p:spPr>
        <p:txBody>
          <a:bodyPr wrap="square" lIns="0" tIns="0" rIns="0" bIns="0" rtlCol="0"/>
          <a:lstStyle/>
          <a:p>
            <a:endParaRPr/>
          </a:p>
        </p:txBody>
      </p:sp>
      <p:sp>
        <p:nvSpPr>
          <p:cNvPr id="5" name="object 5"/>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6" name="object 6"/>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7" name="object 7"/>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PROJE</a:t>
            </a:r>
            <a:r>
              <a:rPr spc="-20" dirty="0"/>
              <a:t> </a:t>
            </a:r>
            <a:r>
              <a:rPr spc="-40" dirty="0"/>
              <a:t>AYRINTISI-</a:t>
            </a:r>
            <a:r>
              <a:rPr spc="-10" dirty="0"/>
              <a:t>BÜTÇE</a:t>
            </a:r>
          </a:p>
        </p:txBody>
      </p:sp>
      <p:sp>
        <p:nvSpPr>
          <p:cNvPr id="8" name="object 8"/>
          <p:cNvSpPr txBox="1"/>
          <p:nvPr/>
        </p:nvSpPr>
        <p:spPr>
          <a:xfrm>
            <a:off x="978509" y="1282446"/>
            <a:ext cx="85090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404040"/>
                </a:solidFill>
                <a:latin typeface="Calibri"/>
                <a:cs typeface="Calibri"/>
              </a:rPr>
              <a:t>BÜTÇE</a:t>
            </a:r>
            <a:endParaRPr sz="2400">
              <a:latin typeface="Calibri"/>
              <a:cs typeface="Calibri"/>
            </a:endParaRPr>
          </a:p>
        </p:txBody>
      </p:sp>
      <p:grpSp>
        <p:nvGrpSpPr>
          <p:cNvPr id="9" name="object 9"/>
          <p:cNvGrpSpPr/>
          <p:nvPr/>
        </p:nvGrpSpPr>
        <p:grpSpPr>
          <a:xfrm>
            <a:off x="3170237" y="6510337"/>
            <a:ext cx="5038725" cy="161925"/>
            <a:chOff x="3170237" y="6510337"/>
            <a:chExt cx="5038725" cy="161925"/>
          </a:xfrm>
        </p:grpSpPr>
        <p:sp>
          <p:nvSpPr>
            <p:cNvPr id="10" name="object 10"/>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11" name="object 11"/>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2" name="object 12"/>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230238" y="1916810"/>
            <a:ext cx="8446262" cy="3240405"/>
          </a:xfrm>
          <a:prstGeom prst="rect">
            <a:avLst/>
          </a:prstGeom>
        </p:spPr>
      </p:pic>
      <p:sp>
        <p:nvSpPr>
          <p:cNvPr id="14" name="object 14"/>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7" name="object 17"/>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2777307"/>
          </a:xfrm>
          <a:prstGeom prst="rect">
            <a:avLst/>
          </a:prstGeom>
        </p:spPr>
      </p:pic>
      <p:sp>
        <p:nvSpPr>
          <p:cNvPr id="3" name="object 3"/>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grpSp>
        <p:nvGrpSpPr>
          <p:cNvPr id="4" name="object 4"/>
          <p:cNvGrpSpPr/>
          <p:nvPr/>
        </p:nvGrpSpPr>
        <p:grpSpPr>
          <a:xfrm>
            <a:off x="251523" y="1628863"/>
            <a:ext cx="8731885" cy="5233035"/>
            <a:chOff x="251523" y="1628863"/>
            <a:chExt cx="8731885" cy="5233035"/>
          </a:xfrm>
        </p:grpSpPr>
        <p:sp>
          <p:nvSpPr>
            <p:cNvPr id="5" name="object 5"/>
            <p:cNvSpPr/>
            <p:nvPr/>
          </p:nvSpPr>
          <p:spPr>
            <a:xfrm>
              <a:off x="1440052" y="6453339"/>
              <a:ext cx="7236459" cy="403860"/>
            </a:xfrm>
            <a:custGeom>
              <a:avLst/>
              <a:gdLst/>
              <a:ahLst/>
              <a:cxnLst/>
              <a:rect l="l" t="t" r="r" b="b"/>
              <a:pathLst>
                <a:path w="7236459" h="403859">
                  <a:moveTo>
                    <a:pt x="0" y="0"/>
                  </a:moveTo>
                  <a:lnTo>
                    <a:pt x="2031" y="403471"/>
                  </a:lnTo>
                </a:path>
                <a:path w="7236459" h="403859">
                  <a:moveTo>
                    <a:pt x="7236460" y="0"/>
                  </a:moveTo>
                  <a:lnTo>
                    <a:pt x="7236460" y="403195"/>
                  </a:lnTo>
                </a:path>
                <a:path w="7236459" h="403859">
                  <a:moveTo>
                    <a:pt x="0" y="0"/>
                  </a:moveTo>
                  <a:lnTo>
                    <a:pt x="2031" y="403471"/>
                  </a:lnTo>
                </a:path>
              </a:pathLst>
            </a:custGeom>
            <a:ln w="9525">
              <a:solidFill>
                <a:srgbClr val="7E7E7E"/>
              </a:solidFill>
            </a:ln>
          </p:spPr>
          <p:txBody>
            <a:bodyPr wrap="square" lIns="0" tIns="0" rIns="0" bIns="0" rtlCol="0"/>
            <a:lstStyle/>
            <a:p>
              <a:endParaRPr/>
            </a:p>
          </p:txBody>
        </p:sp>
        <p:pic>
          <p:nvPicPr>
            <p:cNvPr id="6" name="object 6"/>
            <p:cNvPicPr/>
            <p:nvPr/>
          </p:nvPicPr>
          <p:blipFill>
            <a:blip r:embed="rId3" cstate="print"/>
            <a:stretch>
              <a:fillRect/>
            </a:stretch>
          </p:blipFill>
          <p:spPr>
            <a:xfrm>
              <a:off x="251523" y="1628863"/>
              <a:ext cx="8731884" cy="4824476"/>
            </a:xfrm>
            <a:prstGeom prst="rect">
              <a:avLst/>
            </a:prstGeom>
          </p:spPr>
        </p:pic>
      </p:grpSp>
      <p:pic>
        <p:nvPicPr>
          <p:cNvPr id="7" name="object 7"/>
          <p:cNvPicPr/>
          <p:nvPr/>
        </p:nvPicPr>
        <p:blipFill>
          <a:blip r:embed="rId4" cstate="print"/>
          <a:stretch>
            <a:fillRect/>
          </a:stretch>
        </p:blipFill>
        <p:spPr>
          <a:xfrm>
            <a:off x="221361" y="260045"/>
            <a:ext cx="997267" cy="559866"/>
          </a:xfrm>
          <a:prstGeom prst="rect">
            <a:avLst/>
          </a:prstGeom>
        </p:spPr>
      </p:pic>
      <p:sp>
        <p:nvSpPr>
          <p:cNvPr id="8" name="object 8"/>
          <p:cNvSpPr/>
          <p:nvPr/>
        </p:nvSpPr>
        <p:spPr>
          <a:xfrm>
            <a:off x="1440052" y="0"/>
            <a:ext cx="0" cy="1080135"/>
          </a:xfrm>
          <a:custGeom>
            <a:avLst/>
            <a:gdLst/>
            <a:ahLst/>
            <a:cxnLst/>
            <a:rect l="l" t="t" r="r" b="b"/>
            <a:pathLst>
              <a:path h="1080135">
                <a:moveTo>
                  <a:pt x="0" y="0"/>
                </a:moveTo>
                <a:lnTo>
                  <a:pt x="0" y="1080008"/>
                </a:lnTo>
              </a:path>
            </a:pathLst>
          </a:custGeom>
          <a:ln w="9525">
            <a:solidFill>
              <a:srgbClr val="7E7E7E"/>
            </a:solidFill>
          </a:ln>
        </p:spPr>
        <p:txBody>
          <a:bodyPr wrap="square" lIns="0" tIns="0" rIns="0" bIns="0" rtlCol="0"/>
          <a:lstStyle/>
          <a:p>
            <a:endParaRPr/>
          </a:p>
        </p:txBody>
      </p:sp>
      <p:sp>
        <p:nvSpPr>
          <p:cNvPr id="10" name="object 10"/>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xfrm>
            <a:off x="1770633" y="606628"/>
            <a:ext cx="3799204" cy="406400"/>
          </a:xfrm>
          <a:prstGeom prst="rect">
            <a:avLst/>
          </a:prstGeom>
        </p:spPr>
        <p:txBody>
          <a:bodyPr vert="horz" wrap="square" lIns="0" tIns="12065" rIns="0" bIns="0" rtlCol="0">
            <a:spAutoFit/>
          </a:bodyPr>
          <a:lstStyle/>
          <a:p>
            <a:pPr marL="12700">
              <a:lnSpc>
                <a:spcPct val="100000"/>
              </a:lnSpc>
              <a:spcBef>
                <a:spcPts val="95"/>
              </a:spcBef>
            </a:pPr>
            <a:r>
              <a:rPr dirty="0"/>
              <a:t>BÜTÇE</a:t>
            </a:r>
            <a:r>
              <a:rPr spc="-95" dirty="0"/>
              <a:t> </a:t>
            </a:r>
            <a:r>
              <a:rPr dirty="0"/>
              <a:t>NASIL</a:t>
            </a:r>
            <a:r>
              <a:rPr spc="-95" dirty="0"/>
              <a:t> </a:t>
            </a:r>
            <a:r>
              <a:rPr spc="-10" dirty="0"/>
              <a:t>DOLDURULUR?</a:t>
            </a:r>
          </a:p>
        </p:txBody>
      </p:sp>
      <p:sp>
        <p:nvSpPr>
          <p:cNvPr id="4" name="object 4"/>
          <p:cNvSpPr txBox="1"/>
          <p:nvPr/>
        </p:nvSpPr>
        <p:spPr>
          <a:xfrm>
            <a:off x="978509" y="1209294"/>
            <a:ext cx="7762240" cy="4530090"/>
          </a:xfrm>
          <a:prstGeom prst="rect">
            <a:avLst/>
          </a:prstGeom>
        </p:spPr>
        <p:txBody>
          <a:bodyPr vert="horz" wrap="square" lIns="0" tIns="85725" rIns="0" bIns="0" rtlCol="0">
            <a:spAutoFit/>
          </a:bodyPr>
          <a:lstStyle/>
          <a:p>
            <a:pPr marL="12700">
              <a:lnSpc>
                <a:spcPct val="100000"/>
              </a:lnSpc>
              <a:spcBef>
                <a:spcPts val="675"/>
              </a:spcBef>
            </a:pPr>
            <a:r>
              <a:rPr sz="2400" b="1" dirty="0">
                <a:solidFill>
                  <a:srgbClr val="404040"/>
                </a:solidFill>
                <a:latin typeface="Calibri"/>
                <a:cs typeface="Calibri"/>
              </a:rPr>
              <a:t>MALİYETLERİN</a:t>
            </a:r>
            <a:r>
              <a:rPr sz="2400" b="1" spc="-65" dirty="0">
                <a:solidFill>
                  <a:srgbClr val="404040"/>
                </a:solidFill>
                <a:latin typeface="Calibri"/>
                <a:cs typeface="Calibri"/>
              </a:rPr>
              <a:t> </a:t>
            </a:r>
            <a:r>
              <a:rPr sz="2400" b="1" spc="-10" dirty="0">
                <a:solidFill>
                  <a:srgbClr val="404040"/>
                </a:solidFill>
                <a:latin typeface="Calibri"/>
                <a:cs typeface="Calibri"/>
              </a:rPr>
              <a:t>UYGUNLUĞU</a:t>
            </a:r>
            <a:endParaRPr sz="2400">
              <a:latin typeface="Calibri"/>
              <a:cs typeface="Calibri"/>
            </a:endParaRPr>
          </a:p>
          <a:p>
            <a:pPr marL="12700">
              <a:lnSpc>
                <a:spcPct val="100000"/>
              </a:lnSpc>
              <a:spcBef>
                <a:spcPts val="575"/>
              </a:spcBef>
            </a:pPr>
            <a:r>
              <a:rPr sz="2400" b="1" dirty="0">
                <a:solidFill>
                  <a:srgbClr val="404040"/>
                </a:solidFill>
                <a:latin typeface="Calibri"/>
                <a:cs typeface="Calibri"/>
              </a:rPr>
              <a:t>Genel</a:t>
            </a:r>
            <a:r>
              <a:rPr sz="2400" b="1" spc="-70" dirty="0">
                <a:solidFill>
                  <a:srgbClr val="404040"/>
                </a:solidFill>
                <a:latin typeface="Calibri"/>
                <a:cs typeface="Calibri"/>
              </a:rPr>
              <a:t> </a:t>
            </a:r>
            <a:r>
              <a:rPr sz="2400" b="1" spc="-10" dirty="0">
                <a:solidFill>
                  <a:srgbClr val="404040"/>
                </a:solidFill>
                <a:latin typeface="Calibri"/>
                <a:cs typeface="Calibri"/>
              </a:rPr>
              <a:t>Koşullar</a:t>
            </a:r>
            <a:endParaRPr sz="2400">
              <a:latin typeface="Calibri"/>
              <a:cs typeface="Calibri"/>
            </a:endParaRPr>
          </a:p>
          <a:p>
            <a:pPr marL="354965" indent="-342265">
              <a:lnSpc>
                <a:spcPct val="100000"/>
              </a:lnSpc>
              <a:spcBef>
                <a:spcPts val="1380"/>
              </a:spcBef>
              <a:buClr>
                <a:srgbClr val="C00000"/>
              </a:buClr>
              <a:buFont typeface="Arial"/>
              <a:buChar char="•"/>
              <a:tabLst>
                <a:tab pos="354965" algn="l"/>
              </a:tabLst>
            </a:pPr>
            <a:r>
              <a:rPr sz="2400" b="1" dirty="0">
                <a:latin typeface="Calibri"/>
                <a:cs typeface="Calibri"/>
              </a:rPr>
              <a:t>Projenin</a:t>
            </a:r>
            <a:r>
              <a:rPr sz="2400" b="1" spc="-75" dirty="0">
                <a:latin typeface="Calibri"/>
                <a:cs typeface="Calibri"/>
              </a:rPr>
              <a:t> </a:t>
            </a:r>
            <a:r>
              <a:rPr sz="2400" b="1" dirty="0">
                <a:latin typeface="Calibri"/>
                <a:cs typeface="Calibri"/>
              </a:rPr>
              <a:t>uygulama</a:t>
            </a:r>
            <a:r>
              <a:rPr sz="2400" b="1" spc="-45" dirty="0">
                <a:latin typeface="Calibri"/>
                <a:cs typeface="Calibri"/>
              </a:rPr>
              <a:t> </a:t>
            </a:r>
            <a:r>
              <a:rPr sz="2400" b="1" dirty="0">
                <a:latin typeface="Calibri"/>
                <a:cs typeface="Calibri"/>
              </a:rPr>
              <a:t>süresi</a:t>
            </a:r>
            <a:r>
              <a:rPr sz="2400" b="1" spc="-50" dirty="0">
                <a:latin typeface="Calibri"/>
                <a:cs typeface="Calibri"/>
              </a:rPr>
              <a:t> </a:t>
            </a:r>
            <a:r>
              <a:rPr sz="2400" b="1" dirty="0">
                <a:latin typeface="Calibri"/>
                <a:cs typeface="Calibri"/>
              </a:rPr>
              <a:t>içinde</a:t>
            </a:r>
            <a:r>
              <a:rPr sz="2400" b="1" spc="-65" dirty="0">
                <a:latin typeface="Calibri"/>
                <a:cs typeface="Calibri"/>
              </a:rPr>
              <a:t> </a:t>
            </a:r>
            <a:r>
              <a:rPr sz="2400" spc="-10" dirty="0">
                <a:latin typeface="Calibri"/>
                <a:cs typeface="Calibri"/>
              </a:rPr>
              <a:t>gerçekleşmesi,</a:t>
            </a:r>
            <a:endParaRPr sz="2400">
              <a:latin typeface="Calibri"/>
              <a:cs typeface="Calibri"/>
            </a:endParaRPr>
          </a:p>
          <a:p>
            <a:pPr marL="355600" marR="5080" indent="-343535">
              <a:lnSpc>
                <a:spcPct val="100000"/>
              </a:lnSpc>
              <a:spcBef>
                <a:spcPts val="1380"/>
              </a:spcBef>
              <a:buClr>
                <a:srgbClr val="C00000"/>
              </a:buClr>
              <a:buFont typeface="Arial"/>
              <a:buChar char="•"/>
              <a:tabLst>
                <a:tab pos="355600" algn="l"/>
              </a:tabLst>
            </a:pPr>
            <a:r>
              <a:rPr sz="2400" dirty="0">
                <a:latin typeface="Calibri"/>
                <a:cs typeface="Calibri"/>
              </a:rPr>
              <a:t>Projenin</a:t>
            </a:r>
            <a:r>
              <a:rPr sz="2400" spc="-55" dirty="0">
                <a:latin typeface="Calibri"/>
                <a:cs typeface="Calibri"/>
              </a:rPr>
              <a:t> </a:t>
            </a:r>
            <a:r>
              <a:rPr sz="2400" dirty="0">
                <a:latin typeface="Calibri"/>
                <a:cs typeface="Calibri"/>
              </a:rPr>
              <a:t>yürütülmesi</a:t>
            </a:r>
            <a:r>
              <a:rPr sz="2400" spc="-65" dirty="0">
                <a:latin typeface="Calibri"/>
                <a:cs typeface="Calibri"/>
              </a:rPr>
              <a:t> </a:t>
            </a:r>
            <a:r>
              <a:rPr sz="2400" dirty="0">
                <a:latin typeface="Calibri"/>
                <a:cs typeface="Calibri"/>
              </a:rPr>
              <a:t>için</a:t>
            </a:r>
            <a:r>
              <a:rPr sz="2400" spc="-45" dirty="0">
                <a:latin typeface="Calibri"/>
                <a:cs typeface="Calibri"/>
              </a:rPr>
              <a:t> </a:t>
            </a:r>
            <a:r>
              <a:rPr sz="2400" b="1" dirty="0">
                <a:latin typeface="Calibri"/>
                <a:cs typeface="Calibri"/>
              </a:rPr>
              <a:t>gerekli</a:t>
            </a:r>
            <a:r>
              <a:rPr sz="2400" b="1" spc="-80" dirty="0">
                <a:latin typeface="Calibri"/>
                <a:cs typeface="Calibri"/>
              </a:rPr>
              <a:t> </a:t>
            </a:r>
            <a:r>
              <a:rPr sz="2400" b="1" dirty="0">
                <a:latin typeface="Calibri"/>
                <a:cs typeface="Calibri"/>
              </a:rPr>
              <a:t>ve</a:t>
            </a:r>
            <a:r>
              <a:rPr sz="2400" b="1" spc="-50" dirty="0">
                <a:latin typeface="Calibri"/>
                <a:cs typeface="Calibri"/>
              </a:rPr>
              <a:t> </a:t>
            </a:r>
            <a:r>
              <a:rPr sz="2400" b="1" spc="-10" dirty="0">
                <a:latin typeface="Calibri"/>
                <a:cs typeface="Calibri"/>
              </a:rPr>
              <a:t>gerçekçi</a:t>
            </a:r>
            <a:r>
              <a:rPr sz="2400" b="1" spc="-75" dirty="0">
                <a:latin typeface="Calibri"/>
                <a:cs typeface="Calibri"/>
              </a:rPr>
              <a:t> </a:t>
            </a:r>
            <a:r>
              <a:rPr sz="2400" dirty="0">
                <a:latin typeface="Calibri"/>
                <a:cs typeface="Calibri"/>
              </a:rPr>
              <a:t>olması,</a:t>
            </a:r>
            <a:r>
              <a:rPr sz="2400" spc="-65" dirty="0">
                <a:latin typeface="Calibri"/>
                <a:cs typeface="Calibri"/>
              </a:rPr>
              <a:t> </a:t>
            </a:r>
            <a:r>
              <a:rPr sz="2400" spc="-10" dirty="0">
                <a:latin typeface="Calibri"/>
                <a:cs typeface="Calibri"/>
              </a:rPr>
              <a:t>maliyet </a:t>
            </a:r>
            <a:r>
              <a:rPr sz="2400" dirty="0">
                <a:latin typeface="Calibri"/>
                <a:cs typeface="Calibri"/>
              </a:rPr>
              <a:t>etkinliği</a:t>
            </a:r>
            <a:r>
              <a:rPr sz="2400" spc="-60" dirty="0">
                <a:latin typeface="Calibri"/>
                <a:cs typeface="Calibri"/>
              </a:rPr>
              <a:t> </a:t>
            </a:r>
            <a:r>
              <a:rPr sz="2400" spc="-10" dirty="0">
                <a:latin typeface="Calibri"/>
                <a:cs typeface="Calibri"/>
              </a:rPr>
              <a:t>sağlaması,</a:t>
            </a:r>
            <a:endParaRPr sz="2400">
              <a:latin typeface="Calibri"/>
              <a:cs typeface="Calibri"/>
            </a:endParaRPr>
          </a:p>
          <a:p>
            <a:pPr marL="354965" indent="-342265">
              <a:lnSpc>
                <a:spcPct val="100000"/>
              </a:lnSpc>
              <a:spcBef>
                <a:spcPts val="1370"/>
              </a:spcBef>
              <a:buClr>
                <a:srgbClr val="C00000"/>
              </a:buClr>
              <a:buFont typeface="Arial"/>
              <a:buChar char="•"/>
              <a:tabLst>
                <a:tab pos="354965" algn="l"/>
              </a:tabLst>
            </a:pPr>
            <a:r>
              <a:rPr sz="2400" b="1" spc="-20" dirty="0">
                <a:latin typeface="Calibri"/>
                <a:cs typeface="Calibri"/>
              </a:rPr>
              <a:t>Yararlanıcı</a:t>
            </a:r>
            <a:r>
              <a:rPr sz="2400" b="1" spc="-100" dirty="0">
                <a:latin typeface="Calibri"/>
                <a:cs typeface="Calibri"/>
              </a:rPr>
              <a:t> </a:t>
            </a:r>
            <a:r>
              <a:rPr sz="2400" b="1" dirty="0">
                <a:latin typeface="Calibri"/>
                <a:cs typeface="Calibri"/>
              </a:rPr>
              <a:t>veya</a:t>
            </a:r>
            <a:r>
              <a:rPr sz="2400" b="1" spc="-80" dirty="0">
                <a:latin typeface="Calibri"/>
                <a:cs typeface="Calibri"/>
              </a:rPr>
              <a:t> </a:t>
            </a:r>
            <a:r>
              <a:rPr sz="2400" b="1" dirty="0">
                <a:latin typeface="Calibri"/>
                <a:cs typeface="Calibri"/>
              </a:rPr>
              <a:t>ortağı</a:t>
            </a:r>
            <a:r>
              <a:rPr sz="2400" b="1" spc="-90" dirty="0">
                <a:latin typeface="Calibri"/>
                <a:cs typeface="Calibri"/>
              </a:rPr>
              <a:t> </a:t>
            </a:r>
            <a:r>
              <a:rPr sz="2400" spc="-10" dirty="0">
                <a:latin typeface="Calibri"/>
                <a:cs typeface="Calibri"/>
              </a:rPr>
              <a:t>tarafından</a:t>
            </a:r>
            <a:r>
              <a:rPr sz="2400" spc="-90" dirty="0">
                <a:latin typeface="Calibri"/>
                <a:cs typeface="Calibri"/>
              </a:rPr>
              <a:t> </a:t>
            </a:r>
            <a:r>
              <a:rPr sz="2400" spc="-10" dirty="0">
                <a:latin typeface="Calibri"/>
                <a:cs typeface="Calibri"/>
              </a:rPr>
              <a:t>gerçekleştirilmesi,</a:t>
            </a:r>
            <a:endParaRPr sz="2400">
              <a:latin typeface="Calibri"/>
              <a:cs typeface="Calibri"/>
            </a:endParaRPr>
          </a:p>
          <a:p>
            <a:pPr marL="355600" marR="775970" indent="-343535">
              <a:lnSpc>
                <a:spcPct val="100000"/>
              </a:lnSpc>
              <a:spcBef>
                <a:spcPts val="1380"/>
              </a:spcBef>
              <a:buClr>
                <a:srgbClr val="C00000"/>
              </a:buClr>
              <a:buFont typeface="Arial"/>
              <a:buChar char="•"/>
              <a:tabLst>
                <a:tab pos="355600" algn="l"/>
              </a:tabLst>
            </a:pPr>
            <a:r>
              <a:rPr sz="2400" spc="-20" dirty="0">
                <a:latin typeface="Calibri"/>
                <a:cs typeface="Calibri"/>
              </a:rPr>
              <a:t>Yararlanıcının</a:t>
            </a:r>
            <a:r>
              <a:rPr sz="2400" spc="-55" dirty="0">
                <a:latin typeface="Calibri"/>
                <a:cs typeface="Calibri"/>
              </a:rPr>
              <a:t> </a:t>
            </a:r>
            <a:r>
              <a:rPr sz="2400" dirty="0">
                <a:latin typeface="Calibri"/>
                <a:cs typeface="Calibri"/>
              </a:rPr>
              <a:t>ya</a:t>
            </a:r>
            <a:r>
              <a:rPr sz="2400" spc="-50" dirty="0">
                <a:latin typeface="Calibri"/>
                <a:cs typeface="Calibri"/>
              </a:rPr>
              <a:t> </a:t>
            </a:r>
            <a:r>
              <a:rPr sz="2400" dirty="0">
                <a:latin typeface="Calibri"/>
                <a:cs typeface="Calibri"/>
              </a:rPr>
              <a:t>da</a:t>
            </a:r>
            <a:r>
              <a:rPr sz="2400" spc="-40" dirty="0">
                <a:latin typeface="Calibri"/>
                <a:cs typeface="Calibri"/>
              </a:rPr>
              <a:t> </a:t>
            </a:r>
            <a:r>
              <a:rPr sz="2400" dirty="0">
                <a:latin typeface="Calibri"/>
                <a:cs typeface="Calibri"/>
              </a:rPr>
              <a:t>ortağının</a:t>
            </a:r>
            <a:r>
              <a:rPr sz="2400" spc="-55" dirty="0">
                <a:latin typeface="Calibri"/>
                <a:cs typeface="Calibri"/>
              </a:rPr>
              <a:t> </a:t>
            </a:r>
            <a:r>
              <a:rPr sz="2400" spc="-10" dirty="0">
                <a:latin typeface="Calibri"/>
                <a:cs typeface="Calibri"/>
              </a:rPr>
              <a:t>hesaplarında</a:t>
            </a:r>
            <a:r>
              <a:rPr sz="2400" spc="-45" dirty="0">
                <a:latin typeface="Calibri"/>
                <a:cs typeface="Calibri"/>
              </a:rPr>
              <a:t> </a:t>
            </a:r>
            <a:r>
              <a:rPr sz="2400" dirty="0">
                <a:latin typeface="Calibri"/>
                <a:cs typeface="Calibri"/>
              </a:rPr>
              <a:t>ya</a:t>
            </a:r>
            <a:r>
              <a:rPr sz="2400" spc="-45" dirty="0">
                <a:latin typeface="Calibri"/>
                <a:cs typeface="Calibri"/>
              </a:rPr>
              <a:t> </a:t>
            </a:r>
            <a:r>
              <a:rPr sz="2400" dirty="0">
                <a:latin typeface="Calibri"/>
                <a:cs typeface="Calibri"/>
              </a:rPr>
              <a:t>da</a:t>
            </a:r>
            <a:r>
              <a:rPr sz="2400" spc="-50" dirty="0">
                <a:latin typeface="Calibri"/>
                <a:cs typeface="Calibri"/>
              </a:rPr>
              <a:t> </a:t>
            </a:r>
            <a:r>
              <a:rPr sz="2400" spc="-10" dirty="0">
                <a:latin typeface="Calibri"/>
                <a:cs typeface="Calibri"/>
              </a:rPr>
              <a:t>vergi </a:t>
            </a:r>
            <a:r>
              <a:rPr sz="2400" dirty="0">
                <a:latin typeface="Calibri"/>
                <a:cs typeface="Calibri"/>
              </a:rPr>
              <a:t>belgelerinde</a:t>
            </a:r>
            <a:r>
              <a:rPr sz="2400" spc="-75" dirty="0">
                <a:latin typeface="Calibri"/>
                <a:cs typeface="Calibri"/>
              </a:rPr>
              <a:t> </a:t>
            </a:r>
            <a:r>
              <a:rPr sz="2400" b="1" spc="-10" dirty="0">
                <a:latin typeface="Calibri"/>
                <a:cs typeface="Calibri"/>
              </a:rPr>
              <a:t>kayıtlı,</a:t>
            </a:r>
            <a:r>
              <a:rPr sz="2400" b="1" spc="-70" dirty="0">
                <a:latin typeface="Calibri"/>
                <a:cs typeface="Calibri"/>
              </a:rPr>
              <a:t> </a:t>
            </a:r>
            <a:r>
              <a:rPr sz="2400" b="1" dirty="0">
                <a:latin typeface="Calibri"/>
                <a:cs typeface="Calibri"/>
              </a:rPr>
              <a:t>tanımlanabilir</a:t>
            </a:r>
            <a:r>
              <a:rPr sz="2400" b="1" spc="-75" dirty="0">
                <a:latin typeface="Calibri"/>
                <a:cs typeface="Calibri"/>
              </a:rPr>
              <a:t> </a:t>
            </a:r>
            <a:r>
              <a:rPr sz="2400" b="1" dirty="0">
                <a:latin typeface="Calibri"/>
                <a:cs typeface="Calibri"/>
              </a:rPr>
              <a:t>ve</a:t>
            </a:r>
            <a:r>
              <a:rPr sz="2400" b="1" spc="-75" dirty="0">
                <a:latin typeface="Calibri"/>
                <a:cs typeface="Calibri"/>
              </a:rPr>
              <a:t> </a:t>
            </a:r>
            <a:r>
              <a:rPr sz="2400" b="1" spc="-10" dirty="0">
                <a:latin typeface="Calibri"/>
                <a:cs typeface="Calibri"/>
              </a:rPr>
              <a:t>doğrulanabilir </a:t>
            </a:r>
            <a:r>
              <a:rPr sz="2400" dirty="0">
                <a:latin typeface="Calibri"/>
                <a:cs typeface="Calibri"/>
              </a:rPr>
              <a:t>olması;</a:t>
            </a:r>
            <a:r>
              <a:rPr sz="2400" spc="-70" dirty="0">
                <a:latin typeface="Calibri"/>
                <a:cs typeface="Calibri"/>
              </a:rPr>
              <a:t> </a:t>
            </a:r>
            <a:r>
              <a:rPr sz="2400" dirty="0">
                <a:latin typeface="Calibri"/>
                <a:cs typeface="Calibri"/>
              </a:rPr>
              <a:t>orijinal</a:t>
            </a:r>
            <a:r>
              <a:rPr sz="2400" spc="-55" dirty="0">
                <a:latin typeface="Calibri"/>
                <a:cs typeface="Calibri"/>
              </a:rPr>
              <a:t> </a:t>
            </a:r>
            <a:r>
              <a:rPr sz="2400" spc="-10" dirty="0">
                <a:latin typeface="Calibri"/>
                <a:cs typeface="Calibri"/>
              </a:rPr>
              <a:t>destekleyici</a:t>
            </a:r>
            <a:r>
              <a:rPr sz="2400" spc="-60" dirty="0">
                <a:latin typeface="Calibri"/>
                <a:cs typeface="Calibri"/>
              </a:rPr>
              <a:t> </a:t>
            </a:r>
            <a:r>
              <a:rPr sz="2400" dirty="0">
                <a:latin typeface="Calibri"/>
                <a:cs typeface="Calibri"/>
              </a:rPr>
              <a:t>belgelerle</a:t>
            </a:r>
            <a:r>
              <a:rPr sz="2400" spc="-50" dirty="0">
                <a:latin typeface="Calibri"/>
                <a:cs typeface="Calibri"/>
              </a:rPr>
              <a:t> </a:t>
            </a:r>
            <a:r>
              <a:rPr sz="2400" spc="-10" dirty="0">
                <a:latin typeface="Calibri"/>
                <a:cs typeface="Calibri"/>
              </a:rPr>
              <a:t>desteklenmesi gerekir.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6696456" y="476630"/>
            <a:ext cx="2308644" cy="2395499"/>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5" dirty="0"/>
              <a:t> </a:t>
            </a:r>
            <a:r>
              <a:rPr dirty="0"/>
              <a:t>NASIL</a:t>
            </a:r>
            <a:r>
              <a:rPr spc="-85" dirty="0"/>
              <a:t> </a:t>
            </a:r>
            <a:r>
              <a:rPr spc="-10" dirty="0"/>
              <a:t>DOLDURULUR?</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grpSp>
        <p:nvGrpSpPr>
          <p:cNvPr id="8" name="object 8"/>
          <p:cNvGrpSpPr/>
          <p:nvPr/>
        </p:nvGrpSpPr>
        <p:grpSpPr>
          <a:xfrm>
            <a:off x="2403348" y="1252727"/>
            <a:ext cx="4425950" cy="3519170"/>
            <a:chOff x="2403348" y="1252727"/>
            <a:chExt cx="4425950" cy="3519170"/>
          </a:xfrm>
        </p:grpSpPr>
        <p:pic>
          <p:nvPicPr>
            <p:cNvPr id="9" name="object 9"/>
            <p:cNvPicPr/>
            <p:nvPr/>
          </p:nvPicPr>
          <p:blipFill>
            <a:blip r:embed="rId2" cstate="print"/>
            <a:stretch>
              <a:fillRect/>
            </a:stretch>
          </p:blipFill>
          <p:spPr>
            <a:xfrm>
              <a:off x="2403348" y="4264151"/>
              <a:ext cx="2913888" cy="507492"/>
            </a:xfrm>
            <a:prstGeom prst="rect">
              <a:avLst/>
            </a:prstGeom>
          </p:spPr>
        </p:pic>
        <p:pic>
          <p:nvPicPr>
            <p:cNvPr id="10" name="object 10"/>
            <p:cNvPicPr/>
            <p:nvPr/>
          </p:nvPicPr>
          <p:blipFill>
            <a:blip r:embed="rId3" cstate="print"/>
            <a:stretch>
              <a:fillRect/>
            </a:stretch>
          </p:blipFill>
          <p:spPr>
            <a:xfrm>
              <a:off x="3700272" y="2464308"/>
              <a:ext cx="3128772" cy="608076"/>
            </a:xfrm>
            <a:prstGeom prst="rect">
              <a:avLst/>
            </a:prstGeom>
          </p:spPr>
        </p:pic>
        <p:pic>
          <p:nvPicPr>
            <p:cNvPr id="11" name="object 11"/>
            <p:cNvPicPr/>
            <p:nvPr/>
          </p:nvPicPr>
          <p:blipFill>
            <a:blip r:embed="rId4" cstate="print"/>
            <a:stretch>
              <a:fillRect/>
            </a:stretch>
          </p:blipFill>
          <p:spPr>
            <a:xfrm>
              <a:off x="4011168" y="1252727"/>
              <a:ext cx="1921764" cy="1232915"/>
            </a:xfrm>
            <a:prstGeom prst="rect">
              <a:avLst/>
            </a:prstGeom>
          </p:spPr>
        </p:pic>
        <p:pic>
          <p:nvPicPr>
            <p:cNvPr id="12" name="object 12"/>
            <p:cNvPicPr/>
            <p:nvPr/>
          </p:nvPicPr>
          <p:blipFill>
            <a:blip r:embed="rId5" cstate="print"/>
            <a:stretch>
              <a:fillRect/>
            </a:stretch>
          </p:blipFill>
          <p:spPr>
            <a:xfrm>
              <a:off x="4221480" y="1452371"/>
              <a:ext cx="1921764" cy="1231391"/>
            </a:xfrm>
            <a:prstGeom prst="rect">
              <a:avLst/>
            </a:prstGeom>
          </p:spPr>
        </p:pic>
      </p:grpSp>
      <p:sp>
        <p:nvSpPr>
          <p:cNvPr id="13" name="object 13"/>
          <p:cNvSpPr txBox="1"/>
          <p:nvPr/>
        </p:nvSpPr>
        <p:spPr>
          <a:xfrm>
            <a:off x="4575175" y="1855469"/>
            <a:ext cx="1215390" cy="36068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Calibri"/>
                <a:cs typeface="Calibri"/>
              </a:rPr>
              <a:t>Maliyetler</a:t>
            </a:r>
            <a:endParaRPr sz="2200">
              <a:latin typeface="Calibri"/>
              <a:cs typeface="Calibri"/>
            </a:endParaRPr>
          </a:p>
        </p:txBody>
      </p:sp>
      <p:grpSp>
        <p:nvGrpSpPr>
          <p:cNvPr id="14" name="object 14"/>
          <p:cNvGrpSpPr/>
          <p:nvPr/>
        </p:nvGrpSpPr>
        <p:grpSpPr>
          <a:xfrm>
            <a:off x="2755392" y="3052572"/>
            <a:ext cx="2132330" cy="1431290"/>
            <a:chOff x="2755392" y="3052572"/>
            <a:chExt cx="2132330" cy="1431290"/>
          </a:xfrm>
        </p:grpSpPr>
        <p:pic>
          <p:nvPicPr>
            <p:cNvPr id="15" name="object 15"/>
            <p:cNvPicPr/>
            <p:nvPr/>
          </p:nvPicPr>
          <p:blipFill>
            <a:blip r:embed="rId6" cstate="print"/>
            <a:stretch>
              <a:fillRect/>
            </a:stretch>
          </p:blipFill>
          <p:spPr>
            <a:xfrm>
              <a:off x="2755392" y="3052572"/>
              <a:ext cx="1921763" cy="1232915"/>
            </a:xfrm>
            <a:prstGeom prst="rect">
              <a:avLst/>
            </a:prstGeom>
          </p:spPr>
        </p:pic>
        <p:pic>
          <p:nvPicPr>
            <p:cNvPr id="16" name="object 16"/>
            <p:cNvPicPr/>
            <p:nvPr/>
          </p:nvPicPr>
          <p:blipFill>
            <a:blip r:embed="rId7" cstate="print"/>
            <a:stretch>
              <a:fillRect/>
            </a:stretch>
          </p:blipFill>
          <p:spPr>
            <a:xfrm>
              <a:off x="2965704" y="3252216"/>
              <a:ext cx="1921764" cy="1231392"/>
            </a:xfrm>
            <a:prstGeom prst="rect">
              <a:avLst/>
            </a:prstGeom>
          </p:spPr>
        </p:pic>
      </p:grpSp>
      <p:sp>
        <p:nvSpPr>
          <p:cNvPr id="17" name="object 17"/>
          <p:cNvSpPr txBox="1"/>
          <p:nvPr/>
        </p:nvSpPr>
        <p:spPr>
          <a:xfrm>
            <a:off x="3319017" y="3501897"/>
            <a:ext cx="1216025" cy="668655"/>
          </a:xfrm>
          <a:prstGeom prst="rect">
            <a:avLst/>
          </a:prstGeom>
        </p:spPr>
        <p:txBody>
          <a:bodyPr vert="horz" wrap="square" lIns="0" tIns="12065" rIns="0" bIns="0" rtlCol="0">
            <a:spAutoFit/>
          </a:bodyPr>
          <a:lstStyle/>
          <a:p>
            <a:pPr algn="ctr">
              <a:lnSpc>
                <a:spcPts val="2535"/>
              </a:lnSpc>
              <a:spcBef>
                <a:spcPts val="95"/>
              </a:spcBef>
            </a:pPr>
            <a:r>
              <a:rPr sz="2200" b="1" spc="-10" dirty="0">
                <a:latin typeface="Calibri"/>
                <a:cs typeface="Calibri"/>
              </a:rPr>
              <a:t>Uygun</a:t>
            </a:r>
            <a:endParaRPr sz="2200">
              <a:latin typeface="Calibri"/>
              <a:cs typeface="Calibri"/>
            </a:endParaRPr>
          </a:p>
          <a:p>
            <a:pPr algn="ctr">
              <a:lnSpc>
                <a:spcPts val="2535"/>
              </a:lnSpc>
            </a:pPr>
            <a:r>
              <a:rPr sz="2200" b="1" spc="-10" dirty="0">
                <a:latin typeface="Calibri"/>
                <a:cs typeface="Calibri"/>
              </a:rPr>
              <a:t>Maliyetler</a:t>
            </a:r>
            <a:endParaRPr sz="2200">
              <a:latin typeface="Calibri"/>
              <a:cs typeface="Calibri"/>
            </a:endParaRPr>
          </a:p>
        </p:txBody>
      </p:sp>
      <p:grpSp>
        <p:nvGrpSpPr>
          <p:cNvPr id="18" name="object 18"/>
          <p:cNvGrpSpPr/>
          <p:nvPr/>
        </p:nvGrpSpPr>
        <p:grpSpPr>
          <a:xfrm>
            <a:off x="1459991" y="4750308"/>
            <a:ext cx="2131060" cy="1432560"/>
            <a:chOff x="1459991" y="4750308"/>
            <a:chExt cx="2131060" cy="1432560"/>
          </a:xfrm>
        </p:grpSpPr>
        <p:pic>
          <p:nvPicPr>
            <p:cNvPr id="19" name="object 19"/>
            <p:cNvPicPr/>
            <p:nvPr/>
          </p:nvPicPr>
          <p:blipFill>
            <a:blip r:embed="rId8" cstate="print"/>
            <a:stretch>
              <a:fillRect/>
            </a:stretch>
          </p:blipFill>
          <p:spPr>
            <a:xfrm>
              <a:off x="1459991" y="4750308"/>
              <a:ext cx="1920239" cy="1232915"/>
            </a:xfrm>
            <a:prstGeom prst="rect">
              <a:avLst/>
            </a:prstGeom>
          </p:spPr>
        </p:pic>
        <p:pic>
          <p:nvPicPr>
            <p:cNvPr id="20" name="object 20"/>
            <p:cNvPicPr/>
            <p:nvPr/>
          </p:nvPicPr>
          <p:blipFill>
            <a:blip r:embed="rId9" cstate="print"/>
            <a:stretch>
              <a:fillRect/>
            </a:stretch>
          </p:blipFill>
          <p:spPr>
            <a:xfrm>
              <a:off x="1668779" y="4949952"/>
              <a:ext cx="1921764" cy="1232916"/>
            </a:xfrm>
            <a:prstGeom prst="rect">
              <a:avLst/>
            </a:prstGeom>
          </p:spPr>
        </p:pic>
      </p:grpSp>
      <p:sp>
        <p:nvSpPr>
          <p:cNvPr id="21" name="object 21"/>
          <p:cNvSpPr txBox="1"/>
          <p:nvPr/>
        </p:nvSpPr>
        <p:spPr>
          <a:xfrm>
            <a:off x="2030348" y="5047233"/>
            <a:ext cx="1198880" cy="974725"/>
          </a:xfrm>
          <a:prstGeom prst="rect">
            <a:avLst/>
          </a:prstGeom>
        </p:spPr>
        <p:txBody>
          <a:bodyPr vert="horz" wrap="square" lIns="0" tIns="45719" rIns="0" bIns="0" rtlCol="0">
            <a:spAutoFit/>
          </a:bodyPr>
          <a:lstStyle/>
          <a:p>
            <a:pPr marL="41275" marR="33020" indent="187325">
              <a:lnSpc>
                <a:spcPts val="2420"/>
              </a:lnSpc>
              <a:spcBef>
                <a:spcPts val="359"/>
              </a:spcBef>
            </a:pPr>
            <a:r>
              <a:rPr sz="2200" b="1" spc="-10" dirty="0">
                <a:latin typeface="Calibri"/>
                <a:cs typeface="Calibri"/>
              </a:rPr>
              <a:t>Uygun doğrudan</a:t>
            </a:r>
            <a:endParaRPr sz="2200">
              <a:latin typeface="Calibri"/>
              <a:cs typeface="Calibri"/>
            </a:endParaRPr>
          </a:p>
          <a:p>
            <a:pPr marL="12700">
              <a:lnSpc>
                <a:spcPts val="2370"/>
              </a:lnSpc>
            </a:pPr>
            <a:r>
              <a:rPr sz="2200" b="1" spc="-10" dirty="0">
                <a:latin typeface="Calibri"/>
                <a:cs typeface="Calibri"/>
              </a:rPr>
              <a:t>maliyetler</a:t>
            </a:r>
            <a:endParaRPr sz="2200">
              <a:latin typeface="Calibri"/>
              <a:cs typeface="Calibri"/>
            </a:endParaRPr>
          </a:p>
        </p:txBody>
      </p:sp>
      <p:grpSp>
        <p:nvGrpSpPr>
          <p:cNvPr id="22" name="object 22"/>
          <p:cNvGrpSpPr/>
          <p:nvPr/>
        </p:nvGrpSpPr>
        <p:grpSpPr>
          <a:xfrm>
            <a:off x="4340352" y="4750308"/>
            <a:ext cx="2131060" cy="1432560"/>
            <a:chOff x="4340352" y="4750308"/>
            <a:chExt cx="2131060" cy="1432560"/>
          </a:xfrm>
        </p:grpSpPr>
        <p:pic>
          <p:nvPicPr>
            <p:cNvPr id="23" name="object 23"/>
            <p:cNvPicPr/>
            <p:nvPr/>
          </p:nvPicPr>
          <p:blipFill>
            <a:blip r:embed="rId10" cstate="print"/>
            <a:stretch>
              <a:fillRect/>
            </a:stretch>
          </p:blipFill>
          <p:spPr>
            <a:xfrm>
              <a:off x="4340352" y="4750308"/>
              <a:ext cx="1920239" cy="1232915"/>
            </a:xfrm>
            <a:prstGeom prst="rect">
              <a:avLst/>
            </a:prstGeom>
          </p:spPr>
        </p:pic>
        <p:pic>
          <p:nvPicPr>
            <p:cNvPr id="24" name="object 24"/>
            <p:cNvPicPr/>
            <p:nvPr/>
          </p:nvPicPr>
          <p:blipFill>
            <a:blip r:embed="rId11" cstate="print"/>
            <a:stretch>
              <a:fillRect/>
            </a:stretch>
          </p:blipFill>
          <p:spPr>
            <a:xfrm>
              <a:off x="4549140" y="4949952"/>
              <a:ext cx="1921764" cy="1232916"/>
            </a:xfrm>
            <a:prstGeom prst="rect">
              <a:avLst/>
            </a:prstGeom>
          </p:spPr>
        </p:pic>
      </p:grpSp>
      <p:sp>
        <p:nvSpPr>
          <p:cNvPr id="25" name="object 25"/>
          <p:cNvSpPr txBox="1"/>
          <p:nvPr/>
        </p:nvSpPr>
        <p:spPr>
          <a:xfrm>
            <a:off x="4709540" y="5200650"/>
            <a:ext cx="1602740" cy="668655"/>
          </a:xfrm>
          <a:prstGeom prst="rect">
            <a:avLst/>
          </a:prstGeom>
        </p:spPr>
        <p:txBody>
          <a:bodyPr vert="horz" wrap="square" lIns="0" tIns="12065" rIns="0" bIns="0" rtlCol="0">
            <a:spAutoFit/>
          </a:bodyPr>
          <a:lstStyle/>
          <a:p>
            <a:pPr algn="ctr">
              <a:lnSpc>
                <a:spcPts val="2535"/>
              </a:lnSpc>
              <a:spcBef>
                <a:spcPts val="95"/>
              </a:spcBef>
            </a:pPr>
            <a:r>
              <a:rPr sz="2200" b="1" dirty="0">
                <a:latin typeface="Calibri"/>
                <a:cs typeface="Calibri"/>
              </a:rPr>
              <a:t>Uygun</a:t>
            </a:r>
            <a:r>
              <a:rPr sz="2200" b="1" spc="-40" dirty="0">
                <a:latin typeface="Calibri"/>
                <a:cs typeface="Calibri"/>
              </a:rPr>
              <a:t> </a:t>
            </a:r>
            <a:r>
              <a:rPr sz="2200" b="1" spc="-10" dirty="0">
                <a:latin typeface="Calibri"/>
                <a:cs typeface="Calibri"/>
              </a:rPr>
              <a:t>dolaylı</a:t>
            </a:r>
            <a:endParaRPr sz="2200">
              <a:latin typeface="Calibri"/>
              <a:cs typeface="Calibri"/>
            </a:endParaRPr>
          </a:p>
          <a:p>
            <a:pPr algn="ctr">
              <a:lnSpc>
                <a:spcPts val="2535"/>
              </a:lnSpc>
            </a:pPr>
            <a:r>
              <a:rPr sz="2200" b="1" spc="-10" dirty="0">
                <a:latin typeface="Calibri"/>
                <a:cs typeface="Calibri"/>
              </a:rPr>
              <a:t>maliyetler</a:t>
            </a:r>
            <a:endParaRPr sz="2200">
              <a:latin typeface="Calibri"/>
              <a:cs typeface="Calibri"/>
            </a:endParaRPr>
          </a:p>
        </p:txBody>
      </p:sp>
      <p:grpSp>
        <p:nvGrpSpPr>
          <p:cNvPr id="26" name="object 26"/>
          <p:cNvGrpSpPr/>
          <p:nvPr/>
        </p:nvGrpSpPr>
        <p:grpSpPr>
          <a:xfrm>
            <a:off x="5852159" y="3052572"/>
            <a:ext cx="2131060" cy="1431290"/>
            <a:chOff x="5852159" y="3052572"/>
            <a:chExt cx="2131060" cy="1431290"/>
          </a:xfrm>
        </p:grpSpPr>
        <p:pic>
          <p:nvPicPr>
            <p:cNvPr id="27" name="object 27"/>
            <p:cNvPicPr/>
            <p:nvPr/>
          </p:nvPicPr>
          <p:blipFill>
            <a:blip r:embed="rId6" cstate="print"/>
            <a:stretch>
              <a:fillRect/>
            </a:stretch>
          </p:blipFill>
          <p:spPr>
            <a:xfrm>
              <a:off x="5852159" y="3052572"/>
              <a:ext cx="1921764" cy="1232915"/>
            </a:xfrm>
            <a:prstGeom prst="rect">
              <a:avLst/>
            </a:prstGeom>
          </p:spPr>
        </p:pic>
        <p:pic>
          <p:nvPicPr>
            <p:cNvPr id="28" name="object 28"/>
            <p:cNvPicPr/>
            <p:nvPr/>
          </p:nvPicPr>
          <p:blipFill>
            <a:blip r:embed="rId7" cstate="print"/>
            <a:stretch>
              <a:fillRect/>
            </a:stretch>
          </p:blipFill>
          <p:spPr>
            <a:xfrm>
              <a:off x="6060947" y="3252216"/>
              <a:ext cx="1921763" cy="1231392"/>
            </a:xfrm>
            <a:prstGeom prst="rect">
              <a:avLst/>
            </a:prstGeom>
          </p:spPr>
        </p:pic>
      </p:grpSp>
      <p:sp>
        <p:nvSpPr>
          <p:cNvPr id="29" name="object 29"/>
          <p:cNvSpPr txBox="1"/>
          <p:nvPr/>
        </p:nvSpPr>
        <p:spPr>
          <a:xfrm>
            <a:off x="6415532" y="3348609"/>
            <a:ext cx="1215390" cy="974725"/>
          </a:xfrm>
          <a:prstGeom prst="rect">
            <a:avLst/>
          </a:prstGeom>
        </p:spPr>
        <p:txBody>
          <a:bodyPr vert="horz" wrap="square" lIns="0" tIns="40005" rIns="0" bIns="0" rtlCol="0">
            <a:spAutoFit/>
          </a:bodyPr>
          <a:lstStyle/>
          <a:p>
            <a:pPr marL="12700" marR="5080" indent="1270" algn="ctr">
              <a:lnSpc>
                <a:spcPct val="91600"/>
              </a:lnSpc>
              <a:spcBef>
                <a:spcPts val="315"/>
              </a:spcBef>
            </a:pPr>
            <a:r>
              <a:rPr sz="2200" b="1" spc="-10" dirty="0">
                <a:latin typeface="Calibri"/>
                <a:cs typeface="Calibri"/>
              </a:rPr>
              <a:t>Uygun Olmayan </a:t>
            </a:r>
            <a:r>
              <a:rPr sz="2200" b="1" spc="-20" dirty="0">
                <a:latin typeface="Calibri"/>
                <a:cs typeface="Calibri"/>
              </a:rPr>
              <a:t>Maliyetler</a:t>
            </a:r>
            <a:endParaRPr sz="2200">
              <a:latin typeface="Calibri"/>
              <a:cs typeface="Calibri"/>
            </a:endParaRPr>
          </a:p>
        </p:txBody>
      </p:sp>
      <p:sp>
        <p:nvSpPr>
          <p:cNvPr id="30" name="object 3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31" name="object 31"/>
          <p:cNvSpPr txBox="1"/>
          <p:nvPr/>
        </p:nvSpPr>
        <p:spPr>
          <a:xfrm>
            <a:off x="3359375" y="6529730"/>
            <a:ext cx="207645" cy="152400"/>
          </a:xfrm>
          <a:prstGeom prst="rect">
            <a:avLst/>
          </a:prstGeom>
        </p:spPr>
        <p:txBody>
          <a:bodyPr vert="horz" wrap="square" lIns="0" tIns="0" rIns="0" bIns="0" rtlCol="0">
            <a:spAutoFit/>
          </a:bodyPr>
          <a:lstStyle/>
          <a:p>
            <a:pPr>
              <a:lnSpc>
                <a:spcPts val="1140"/>
              </a:lnSpc>
            </a:pPr>
            <a:r>
              <a:rPr sz="1200" spc="125" dirty="0">
                <a:solidFill>
                  <a:srgbClr val="C00000"/>
                </a:solidFill>
                <a:latin typeface="Calibri"/>
                <a:cs typeface="Calibri"/>
              </a:rPr>
              <a:t>S</a:t>
            </a:r>
            <a:r>
              <a:rPr sz="1200" spc="-1510" dirty="0">
                <a:solidFill>
                  <a:srgbClr val="C00000"/>
                </a:solidFill>
                <a:latin typeface="Calibri"/>
                <a:cs typeface="Calibri"/>
              </a:rPr>
              <a:t>I</a:t>
            </a:r>
            <a:r>
              <a:rPr sz="1200" spc="125" dirty="0">
                <a:solidFill>
                  <a:srgbClr val="C00000"/>
                </a:solidFill>
                <a:latin typeface="Calibri"/>
                <a:cs typeface="Calibri"/>
              </a:rPr>
              <a:t>N</a:t>
            </a:r>
            <a:endParaRPr sz="12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7160374" y="0"/>
            <a:ext cx="2298573" cy="2395499"/>
          </a:xfrm>
          <a:prstGeom prst="rect">
            <a:avLst/>
          </a:prstGeom>
        </p:spPr>
      </p:pic>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5" dirty="0"/>
              <a:t> </a:t>
            </a:r>
            <a:r>
              <a:rPr dirty="0"/>
              <a:t>NASIL</a:t>
            </a:r>
            <a:r>
              <a:rPr spc="-85" dirty="0"/>
              <a:t> </a:t>
            </a:r>
            <a:r>
              <a:rPr spc="-10" dirty="0"/>
              <a:t>DOLDURULUR?</a:t>
            </a:r>
          </a:p>
        </p:txBody>
      </p:sp>
      <p:sp>
        <p:nvSpPr>
          <p:cNvPr id="4" name="object 4"/>
          <p:cNvSpPr txBox="1"/>
          <p:nvPr/>
        </p:nvSpPr>
        <p:spPr>
          <a:xfrm>
            <a:off x="834339" y="1066291"/>
            <a:ext cx="7700061" cy="4998804"/>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04040"/>
                </a:solidFill>
                <a:latin typeface="Calibri"/>
                <a:cs typeface="Calibri"/>
              </a:rPr>
              <a:t>Uygun</a:t>
            </a:r>
            <a:r>
              <a:rPr sz="2400" b="1" spc="-40" dirty="0">
                <a:solidFill>
                  <a:srgbClr val="404040"/>
                </a:solidFill>
                <a:latin typeface="Calibri"/>
                <a:cs typeface="Calibri"/>
              </a:rPr>
              <a:t> </a:t>
            </a:r>
            <a:r>
              <a:rPr sz="2400" b="1" dirty="0">
                <a:solidFill>
                  <a:srgbClr val="404040"/>
                </a:solidFill>
                <a:latin typeface="Calibri"/>
                <a:cs typeface="Calibri"/>
              </a:rPr>
              <a:t>Doğrudan</a:t>
            </a:r>
            <a:r>
              <a:rPr sz="2400" b="1" spc="-25" dirty="0">
                <a:solidFill>
                  <a:srgbClr val="404040"/>
                </a:solidFill>
                <a:latin typeface="Calibri"/>
                <a:cs typeface="Calibri"/>
              </a:rPr>
              <a:t> </a:t>
            </a:r>
            <a:r>
              <a:rPr sz="2400" b="1" spc="-10" dirty="0">
                <a:solidFill>
                  <a:srgbClr val="404040"/>
                </a:solidFill>
                <a:latin typeface="Calibri"/>
                <a:cs typeface="Calibri"/>
              </a:rPr>
              <a:t>Maliyetler</a:t>
            </a:r>
            <a:endParaRPr sz="2400" dirty="0">
              <a:latin typeface="Calibri"/>
              <a:cs typeface="Calibri"/>
            </a:endParaRP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Yeni istihdamlarla sınırlı olmak üzere, projede görevlendirilmiş personelin net maaşları, sosyal sigorta primleri, ilgili diğer ücret ve maliyetler (Piyasa koşullarında oluşmuş ücretlerden ve yararlanıcının normalde verdiği miktarlardan yüksek olmamalıdır)</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Piyasa fiyatlarına uygun olmaları ve projenin uygulanabilmesi için gerekli olmaları koşulu ile yeni ekipman (nakliye vb.) ve hizmet satın alma maliyetleri</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Projenin uygulanması için mutlaka gerekli olması ve ajans tarafından sağlanan mali desteğin yüzde 20’sini geçmemek koşuluyla küçük ölçekli yapım işleri (Küçük ölçekli inşaat işleri çalışma alanına makine veya ekipman montajı sırasında tadilat, alan açma, onarım, boyama gibi küçük inşaat işlerini içerir. Yeni binaların inşası veya inşa halindeki binaların tamamlanması ile ilgili büyük inşaat işleri uygun maliyet değildir)</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Eğitim ve danışmanlık hizmeti maliyetleri</a:t>
            </a: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5" dirty="0"/>
              <a:t> </a:t>
            </a:r>
            <a:r>
              <a:rPr dirty="0"/>
              <a:t>NASIL</a:t>
            </a:r>
            <a:r>
              <a:rPr spc="-85" dirty="0"/>
              <a:t> </a:t>
            </a:r>
            <a:r>
              <a:rPr spc="-10" dirty="0"/>
              <a:t>DOLDURULUR?</a:t>
            </a:r>
          </a:p>
        </p:txBody>
      </p:sp>
      <p:sp>
        <p:nvSpPr>
          <p:cNvPr id="4" name="object 4"/>
          <p:cNvSpPr txBox="1"/>
          <p:nvPr/>
        </p:nvSpPr>
        <p:spPr>
          <a:xfrm>
            <a:off x="834339" y="1066291"/>
            <a:ext cx="6665595" cy="40754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04040"/>
                </a:solidFill>
                <a:latin typeface="Calibri"/>
                <a:cs typeface="Calibri"/>
              </a:rPr>
              <a:t>Uygun</a:t>
            </a:r>
            <a:r>
              <a:rPr sz="2400" b="1" spc="-40" dirty="0">
                <a:solidFill>
                  <a:srgbClr val="404040"/>
                </a:solidFill>
                <a:latin typeface="Calibri"/>
                <a:cs typeface="Calibri"/>
              </a:rPr>
              <a:t> </a:t>
            </a:r>
            <a:r>
              <a:rPr sz="2400" b="1" dirty="0">
                <a:solidFill>
                  <a:srgbClr val="404040"/>
                </a:solidFill>
                <a:latin typeface="Calibri"/>
                <a:cs typeface="Calibri"/>
              </a:rPr>
              <a:t>Doğrudan</a:t>
            </a:r>
            <a:r>
              <a:rPr sz="2400" b="1" spc="-25" dirty="0">
                <a:solidFill>
                  <a:srgbClr val="404040"/>
                </a:solidFill>
                <a:latin typeface="Calibri"/>
                <a:cs typeface="Calibri"/>
              </a:rPr>
              <a:t> </a:t>
            </a:r>
            <a:r>
              <a:rPr sz="2400" b="1" spc="-10" dirty="0">
                <a:solidFill>
                  <a:srgbClr val="404040"/>
                </a:solidFill>
                <a:latin typeface="Calibri"/>
                <a:cs typeface="Calibri"/>
              </a:rPr>
              <a:t>Maliyetler</a:t>
            </a:r>
            <a:endParaRPr sz="2400" dirty="0">
              <a:latin typeface="Calibri"/>
              <a:cs typeface="Calibri"/>
            </a:endParaRPr>
          </a:p>
          <a:p>
            <a:pPr marL="355600" indent="-342900">
              <a:lnSpc>
                <a:spcPct val="100000"/>
              </a:lnSpc>
              <a:spcBef>
                <a:spcPts val="25"/>
              </a:spcBef>
              <a:buClr>
                <a:srgbClr val="C00000"/>
              </a:buClr>
              <a:buFont typeface="Arial"/>
              <a:buChar char="•"/>
              <a:tabLst>
                <a:tab pos="355600" algn="l"/>
              </a:tabLst>
            </a:pPr>
            <a:endParaRPr lang="tr-TR" sz="2000" dirty="0">
              <a:latin typeface="Calibri"/>
              <a:cs typeface="Calibri"/>
            </a:endParaRP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Teknik danışmanlık, sertifikasyon/akreditasyon, test hizmetleri tedarik maliyetleri</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 Deneme üretimi için gerekli hammadde maliyetleri (Toplam bütçenin %5'ini geçemez)</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Yazılım, otomasyon sistemleri, web sayfası ve e-ticaret kurulum giderleri</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Proje bütçesinin %5’ini geçmemek kaydıyla sarf malzemesi maliyetleri</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Taşeron maliyetleri (basım, etkinlik organizasyonu vb.)</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Denetim maliyetleri</a:t>
            </a:r>
          </a:p>
          <a:p>
            <a:pPr marL="355600" indent="-342900">
              <a:lnSpc>
                <a:spcPct val="100000"/>
              </a:lnSpc>
              <a:spcBef>
                <a:spcPts val="25"/>
              </a:spcBef>
              <a:buClr>
                <a:srgbClr val="C00000"/>
              </a:buClr>
              <a:buFont typeface="Arial"/>
              <a:buChar char="•"/>
              <a:tabLst>
                <a:tab pos="355600" algn="l"/>
              </a:tabLst>
            </a:pPr>
            <a:r>
              <a:rPr lang="tr-TR" sz="2000" dirty="0">
                <a:latin typeface="Calibri"/>
                <a:cs typeface="Calibri"/>
              </a:rPr>
              <a:t>Görünürlük maliyetleri</a:t>
            </a:r>
            <a:endParaRPr sz="2000" dirty="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6845427" y="260603"/>
            <a:ext cx="2298573" cy="2395499"/>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extLst>
      <p:ext uri="{BB962C8B-B14F-4D97-AF65-F5344CB8AC3E}">
        <p14:creationId xmlns:p14="http://schemas.microsoft.com/office/powerpoint/2010/main" val="2562464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509" y="166089"/>
            <a:ext cx="6642734" cy="5386731"/>
          </a:xfrm>
          <a:prstGeom prst="rect">
            <a:avLst/>
          </a:prstGeom>
        </p:spPr>
        <p:txBody>
          <a:bodyPr vert="horz" wrap="square" lIns="0" tIns="71755" rIns="0" bIns="0" rtlCol="0">
            <a:spAutoFit/>
          </a:bodyPr>
          <a:lstStyle/>
          <a:p>
            <a:pPr marL="804545">
              <a:lnSpc>
                <a:spcPct val="100000"/>
              </a:lnSpc>
              <a:spcBef>
                <a:spcPts val="56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dirty="0">
              <a:latin typeface="Calibri"/>
              <a:cs typeface="Calibri"/>
            </a:endParaRPr>
          </a:p>
          <a:p>
            <a:pPr marL="804545">
              <a:lnSpc>
                <a:spcPct val="100000"/>
              </a:lnSpc>
              <a:spcBef>
                <a:spcPts val="730"/>
              </a:spcBef>
            </a:pPr>
            <a:r>
              <a:rPr sz="2500" b="1" dirty="0">
                <a:solidFill>
                  <a:srgbClr val="C00000"/>
                </a:solidFill>
                <a:latin typeface="Calibri"/>
                <a:cs typeface="Calibri"/>
              </a:rPr>
              <a:t>BÜTÇE</a:t>
            </a:r>
            <a:r>
              <a:rPr sz="2500" b="1" spc="-95" dirty="0">
                <a:solidFill>
                  <a:srgbClr val="C00000"/>
                </a:solidFill>
                <a:latin typeface="Calibri"/>
                <a:cs typeface="Calibri"/>
              </a:rPr>
              <a:t> </a:t>
            </a:r>
            <a:r>
              <a:rPr sz="2500" b="1" dirty="0">
                <a:solidFill>
                  <a:srgbClr val="C00000"/>
                </a:solidFill>
                <a:latin typeface="Calibri"/>
                <a:cs typeface="Calibri"/>
              </a:rPr>
              <a:t>NASIL</a:t>
            </a:r>
            <a:r>
              <a:rPr sz="2500" b="1" spc="-85" dirty="0">
                <a:solidFill>
                  <a:srgbClr val="C00000"/>
                </a:solidFill>
                <a:latin typeface="Calibri"/>
                <a:cs typeface="Calibri"/>
              </a:rPr>
              <a:t> </a:t>
            </a:r>
            <a:r>
              <a:rPr sz="2500" b="1" spc="-10" dirty="0">
                <a:solidFill>
                  <a:srgbClr val="C00000"/>
                </a:solidFill>
                <a:latin typeface="Calibri"/>
                <a:cs typeface="Calibri"/>
              </a:rPr>
              <a:t>DOLDURULUR?</a:t>
            </a:r>
            <a:endParaRPr sz="2500" dirty="0">
              <a:latin typeface="Calibri"/>
              <a:cs typeface="Calibri"/>
            </a:endParaRPr>
          </a:p>
          <a:p>
            <a:pPr marL="12700">
              <a:lnSpc>
                <a:spcPct val="100000"/>
              </a:lnSpc>
              <a:spcBef>
                <a:spcPts val="2105"/>
              </a:spcBef>
            </a:pPr>
            <a:endParaRPr lang="tr-TR" sz="2400" b="1" dirty="0">
              <a:solidFill>
                <a:srgbClr val="404040"/>
              </a:solidFill>
              <a:latin typeface="Calibri"/>
              <a:cs typeface="Calibri"/>
            </a:endParaRPr>
          </a:p>
          <a:p>
            <a:pPr marL="12700">
              <a:lnSpc>
                <a:spcPct val="100000"/>
              </a:lnSpc>
              <a:spcBef>
                <a:spcPts val="2105"/>
              </a:spcBef>
            </a:pPr>
            <a:r>
              <a:rPr sz="2400" b="1" dirty="0" err="1">
                <a:solidFill>
                  <a:srgbClr val="404040"/>
                </a:solidFill>
                <a:latin typeface="Calibri"/>
                <a:cs typeface="Calibri"/>
              </a:rPr>
              <a:t>Uygun</a:t>
            </a:r>
            <a:r>
              <a:rPr sz="2400" b="1" spc="-65" dirty="0">
                <a:solidFill>
                  <a:srgbClr val="404040"/>
                </a:solidFill>
                <a:latin typeface="Calibri"/>
                <a:cs typeface="Calibri"/>
              </a:rPr>
              <a:t> </a:t>
            </a:r>
            <a:r>
              <a:rPr sz="2400" b="1" dirty="0">
                <a:solidFill>
                  <a:srgbClr val="404040"/>
                </a:solidFill>
                <a:latin typeface="Calibri"/>
                <a:cs typeface="Calibri"/>
              </a:rPr>
              <a:t>Dolaylı</a:t>
            </a:r>
            <a:r>
              <a:rPr sz="2400" b="1" spc="-55" dirty="0">
                <a:solidFill>
                  <a:srgbClr val="404040"/>
                </a:solidFill>
                <a:latin typeface="Calibri"/>
                <a:cs typeface="Calibri"/>
              </a:rPr>
              <a:t> </a:t>
            </a:r>
            <a:r>
              <a:rPr sz="2400" b="1" spc="-10" dirty="0">
                <a:solidFill>
                  <a:srgbClr val="404040"/>
                </a:solidFill>
                <a:latin typeface="Calibri"/>
                <a:cs typeface="Calibri"/>
              </a:rPr>
              <a:t>Maliyetler</a:t>
            </a:r>
            <a:endParaRPr sz="2400" dirty="0">
              <a:latin typeface="Calibri"/>
              <a:cs typeface="Calibri"/>
            </a:endParaRPr>
          </a:p>
          <a:p>
            <a:pPr marL="355600" marR="300990" indent="-343535">
              <a:lnSpc>
                <a:spcPct val="100000"/>
              </a:lnSpc>
              <a:spcBef>
                <a:spcPts val="295"/>
              </a:spcBef>
              <a:buClr>
                <a:srgbClr val="C00000"/>
              </a:buClr>
              <a:buFont typeface="Arial"/>
              <a:buChar char="•"/>
              <a:tabLst>
                <a:tab pos="355600" algn="l"/>
              </a:tabLst>
            </a:pPr>
            <a:endParaRPr lang="tr-TR" sz="2600" dirty="0">
              <a:latin typeface="Calibri"/>
              <a:cs typeface="Calibri"/>
            </a:endParaRPr>
          </a:p>
          <a:p>
            <a:pPr marL="355600" marR="300990" indent="-343535">
              <a:lnSpc>
                <a:spcPct val="100000"/>
              </a:lnSpc>
              <a:spcBef>
                <a:spcPts val="295"/>
              </a:spcBef>
              <a:buClr>
                <a:srgbClr val="C00000"/>
              </a:buClr>
              <a:buFont typeface="Arial"/>
              <a:buChar char="•"/>
              <a:tabLst>
                <a:tab pos="355600" algn="l"/>
              </a:tabLst>
            </a:pPr>
            <a:r>
              <a:rPr lang="tr-TR" sz="2600" dirty="0">
                <a:latin typeface="Calibri"/>
                <a:cs typeface="Calibri"/>
              </a:rPr>
              <a:t>Uygun dolaylı maliyetler, başka bir bütçe kalemi altında verilen maliyetleri içermeyen ve genel idari giderleri (elektrik, su, ısınma maliyetleri </a:t>
            </a:r>
            <a:r>
              <a:rPr lang="tr-TR" sz="2600" dirty="0" err="1">
                <a:latin typeface="Calibri"/>
                <a:cs typeface="Calibri"/>
              </a:rPr>
              <a:t>v.b</a:t>
            </a:r>
            <a:r>
              <a:rPr lang="tr-TR" sz="2600" dirty="0">
                <a:latin typeface="Calibri"/>
                <a:cs typeface="Calibri"/>
              </a:rPr>
              <a:t>.) karşılamak üzere projenin toplam uygun maliyetlerinin %5’ini aşmayacak şekilde belirlenmiş olan götürü tutardır. </a:t>
            </a:r>
            <a:endParaRPr sz="2400" dirty="0">
              <a:latin typeface="Calibri"/>
              <a:cs typeface="Calibri"/>
            </a:endParaRPr>
          </a:p>
        </p:txBody>
      </p:sp>
      <p:grpSp>
        <p:nvGrpSpPr>
          <p:cNvPr id="3" name="object 3"/>
          <p:cNvGrpSpPr/>
          <p:nvPr/>
        </p:nvGrpSpPr>
        <p:grpSpPr>
          <a:xfrm>
            <a:off x="3170237" y="6510337"/>
            <a:ext cx="5038725" cy="161925"/>
            <a:chOff x="3170237" y="6510337"/>
            <a:chExt cx="5038725" cy="161925"/>
          </a:xfrm>
        </p:grpSpPr>
        <p:sp>
          <p:nvSpPr>
            <p:cNvPr id="4" name="object 4"/>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6" name="object 6"/>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6800850" y="11683"/>
            <a:ext cx="2308644" cy="2395499"/>
          </a:xfrm>
          <a:prstGeom prst="rect">
            <a:avLst/>
          </a:prstGeom>
        </p:spPr>
      </p:pic>
      <p:sp>
        <p:nvSpPr>
          <p:cNvPr id="8" name="object 8"/>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1" name="object 11"/>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55279" y="6487159"/>
            <a:ext cx="4540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46</a:t>
            </a:r>
            <a:r>
              <a:rPr sz="1200" spc="180" dirty="0">
                <a:solidFill>
                  <a:srgbClr val="585858"/>
                </a:solidFill>
                <a:latin typeface="Calibri"/>
                <a:cs typeface="Calibri"/>
              </a:rPr>
              <a:t>  </a:t>
            </a:r>
            <a:r>
              <a:rPr sz="1200" spc="-25" dirty="0">
                <a:solidFill>
                  <a:srgbClr val="7E7E7E"/>
                </a:solidFill>
                <a:latin typeface="Calibri"/>
                <a:cs typeface="Calibri"/>
              </a:rPr>
              <a:t>67</a:t>
            </a:r>
            <a:endParaRPr sz="1200">
              <a:latin typeface="Calibri"/>
              <a:cs typeface="Calibri"/>
            </a:endParaRPr>
          </a:p>
        </p:txBody>
      </p:sp>
      <p:sp>
        <p:nvSpPr>
          <p:cNvPr id="3" name="object 3"/>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5" dirty="0"/>
              <a:t> </a:t>
            </a:r>
            <a:r>
              <a:rPr dirty="0"/>
              <a:t>NASIL</a:t>
            </a:r>
            <a:r>
              <a:rPr spc="-85" dirty="0"/>
              <a:t> </a:t>
            </a:r>
            <a:r>
              <a:rPr spc="-10" dirty="0"/>
              <a:t>DOLDURULUR?</a:t>
            </a:r>
          </a:p>
        </p:txBody>
      </p:sp>
      <p:sp>
        <p:nvSpPr>
          <p:cNvPr id="5" name="object 5"/>
          <p:cNvSpPr txBox="1"/>
          <p:nvPr/>
        </p:nvSpPr>
        <p:spPr>
          <a:xfrm>
            <a:off x="978509" y="1175492"/>
            <a:ext cx="7647305" cy="5008422"/>
          </a:xfrm>
          <a:prstGeom prst="rect">
            <a:avLst/>
          </a:prstGeom>
        </p:spPr>
        <p:txBody>
          <a:bodyPr vert="horz" wrap="square" lIns="0" tIns="47625" rIns="0" bIns="0" rtlCol="0">
            <a:spAutoFit/>
          </a:bodyPr>
          <a:lstStyle/>
          <a:p>
            <a:pPr marL="12700">
              <a:lnSpc>
                <a:spcPct val="100000"/>
              </a:lnSpc>
              <a:spcBef>
                <a:spcPts val="375"/>
              </a:spcBef>
            </a:pPr>
            <a:r>
              <a:rPr sz="2400" b="1" dirty="0">
                <a:solidFill>
                  <a:srgbClr val="404040"/>
                </a:solidFill>
                <a:latin typeface="Calibri"/>
                <a:cs typeface="Calibri"/>
              </a:rPr>
              <a:t>Uygun</a:t>
            </a:r>
            <a:r>
              <a:rPr sz="2400" b="1" spc="-85" dirty="0">
                <a:solidFill>
                  <a:srgbClr val="404040"/>
                </a:solidFill>
                <a:latin typeface="Calibri"/>
                <a:cs typeface="Calibri"/>
              </a:rPr>
              <a:t> </a:t>
            </a:r>
            <a:r>
              <a:rPr sz="2400" b="1" dirty="0">
                <a:solidFill>
                  <a:srgbClr val="404040"/>
                </a:solidFill>
                <a:latin typeface="Calibri"/>
                <a:cs typeface="Calibri"/>
              </a:rPr>
              <a:t>Olmayan</a:t>
            </a:r>
            <a:r>
              <a:rPr sz="2400" b="1" spc="-60" dirty="0">
                <a:solidFill>
                  <a:srgbClr val="404040"/>
                </a:solidFill>
                <a:latin typeface="Calibri"/>
                <a:cs typeface="Calibri"/>
              </a:rPr>
              <a:t> </a:t>
            </a:r>
            <a:r>
              <a:rPr sz="2400" b="1" spc="-10" dirty="0">
                <a:solidFill>
                  <a:srgbClr val="404040"/>
                </a:solidFill>
                <a:latin typeface="Calibri"/>
                <a:cs typeface="Calibri"/>
              </a:rPr>
              <a:t>Maliyetler</a:t>
            </a:r>
            <a:endParaRPr sz="2400" dirty="0">
              <a:latin typeface="Calibri"/>
              <a:cs typeface="Calibri"/>
            </a:endParaRP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Yolculuk ve gündelik giderleri</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Yararlanıcının ve proje kapsamında görev alan kişilerin kusur ve ihmalleri sebebiyle doğacak olan ceza, zam, faiz ve sair giderle</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Sözleşmede belirtildiği halde, vergi ve prim ödemeleri hariç, proje hesabı dışında yapılan proje harcamaları</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Borçlar; zarar veya borç karşılıkları</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Faiz borcu</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Hali hazırda başka bir kapsamda finanse edilen kalemler</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Arazi veya bina alımları ve kiralanması</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İkinci el ekipman alımları</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Kur artışı dolayısıyla oluşan maliyet artışları</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Projenin uygulanmasına katılan kamu görevlilerinin maaşları</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Proje başlangıcından önce yapılan hazırlık çalışmalarının ve diğer faaliyetlerin maliyetleri</a:t>
            </a:r>
            <a:endParaRPr sz="2000" dirty="0">
              <a:latin typeface="Calibri"/>
              <a:cs typeface="Calibri"/>
            </a:endParaRPr>
          </a:p>
        </p:txBody>
      </p:sp>
      <p:sp>
        <p:nvSpPr>
          <p:cNvPr id="6" name="object 6"/>
          <p:cNvSpPr txBox="1"/>
          <p:nvPr/>
        </p:nvSpPr>
        <p:spPr>
          <a:xfrm>
            <a:off x="472033" y="6376822"/>
            <a:ext cx="749935" cy="330835"/>
          </a:xfrm>
          <a:prstGeom prst="rect">
            <a:avLst/>
          </a:prstGeom>
        </p:spPr>
        <p:txBody>
          <a:bodyPr vert="horz" wrap="square" lIns="0" tIns="12700" rIns="0" bIns="0" rtlCol="0">
            <a:spAutoFit/>
          </a:bodyPr>
          <a:lstStyle/>
          <a:p>
            <a:pPr marL="25400">
              <a:lnSpc>
                <a:spcPct val="100000"/>
              </a:lnSpc>
              <a:spcBef>
                <a:spcPts val="100"/>
              </a:spcBef>
            </a:pPr>
            <a:r>
              <a:rPr sz="1200" spc="-55" dirty="0">
                <a:latin typeface="Calibri"/>
                <a:cs typeface="Calibri"/>
              </a:rPr>
              <a:t>04.10.20</a:t>
            </a:r>
            <a:r>
              <a:rPr sz="3000" spc="-82" baseline="-12500" dirty="0">
                <a:solidFill>
                  <a:srgbClr val="C00000"/>
                </a:solidFill>
                <a:latin typeface="Arial"/>
                <a:cs typeface="Arial"/>
              </a:rPr>
              <a:t>•</a:t>
            </a:r>
            <a:r>
              <a:rPr sz="1200" spc="-55" dirty="0">
                <a:latin typeface="Calibri"/>
                <a:cs typeface="Calibri"/>
              </a:rPr>
              <a:t>19</a:t>
            </a:r>
            <a:endParaRPr sz="1200">
              <a:latin typeface="Calibri"/>
              <a:cs typeface="Calibri"/>
            </a:endParaRPr>
          </a:p>
        </p:txBody>
      </p:sp>
      <p:sp>
        <p:nvSpPr>
          <p:cNvPr id="7" name="object 7"/>
          <p:cNvSpPr txBox="1"/>
          <p:nvPr/>
        </p:nvSpPr>
        <p:spPr>
          <a:xfrm>
            <a:off x="3135636" y="6507708"/>
            <a:ext cx="231140" cy="254635"/>
          </a:xfrm>
          <a:prstGeom prst="rect">
            <a:avLst/>
          </a:prstGeom>
        </p:spPr>
        <p:txBody>
          <a:bodyPr vert="horz" wrap="square" lIns="0" tIns="0" rIns="0" bIns="0" rtlCol="0">
            <a:spAutoFit/>
          </a:bodyPr>
          <a:lstStyle/>
          <a:p>
            <a:pPr>
              <a:lnSpc>
                <a:spcPts val="1475"/>
              </a:lnSpc>
            </a:pPr>
            <a:r>
              <a:rPr sz="1200" spc="-260" dirty="0">
                <a:solidFill>
                  <a:srgbClr val="C00000"/>
                </a:solidFill>
                <a:latin typeface="Calibri"/>
                <a:cs typeface="Calibri"/>
              </a:rPr>
              <a:t>A</a:t>
            </a:r>
            <a:r>
              <a:rPr sz="3000" spc="-697" baseline="-12500" dirty="0">
                <a:latin typeface="Calibri"/>
                <a:cs typeface="Calibri"/>
              </a:rPr>
              <a:t>r</a:t>
            </a:r>
            <a:r>
              <a:rPr sz="1200" spc="-40" dirty="0">
                <a:solidFill>
                  <a:srgbClr val="C00000"/>
                </a:solidFill>
                <a:latin typeface="Calibri"/>
                <a:cs typeface="Calibri"/>
              </a:rPr>
              <a:t>J</a:t>
            </a:r>
            <a:r>
              <a:rPr sz="1200" spc="-640" dirty="0">
                <a:solidFill>
                  <a:srgbClr val="C00000"/>
                </a:solidFill>
                <a:latin typeface="Calibri"/>
                <a:cs typeface="Calibri"/>
              </a:rPr>
              <a:t>A</a:t>
            </a:r>
            <a:r>
              <a:rPr sz="3000" spc="-15" baseline="-12500" dirty="0">
                <a:latin typeface="Calibri"/>
                <a:cs typeface="Calibri"/>
              </a:rPr>
              <a:t>t</a:t>
            </a:r>
            <a:endParaRPr sz="3000" baseline="-12500">
              <a:latin typeface="Calibri"/>
              <a:cs typeface="Calibri"/>
            </a:endParaRPr>
          </a:p>
        </p:txBody>
      </p:sp>
      <p:grpSp>
        <p:nvGrpSpPr>
          <p:cNvPr id="9" name="object 9"/>
          <p:cNvGrpSpPr/>
          <p:nvPr/>
        </p:nvGrpSpPr>
        <p:grpSpPr>
          <a:xfrm>
            <a:off x="3170237" y="6510337"/>
            <a:ext cx="5038725" cy="161925"/>
            <a:chOff x="3170237" y="6510337"/>
            <a:chExt cx="5038725" cy="161925"/>
          </a:xfrm>
        </p:grpSpPr>
        <p:sp>
          <p:nvSpPr>
            <p:cNvPr id="10" name="object 10"/>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11" name="object 11"/>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2" name="object 12"/>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pic>
        <p:nvPicPr>
          <p:cNvPr id="13" name="object 13"/>
          <p:cNvPicPr/>
          <p:nvPr/>
        </p:nvPicPr>
        <p:blipFill>
          <a:blip r:embed="rId2" cstate="print"/>
          <a:stretch>
            <a:fillRect/>
          </a:stretch>
        </p:blipFill>
        <p:spPr>
          <a:xfrm>
            <a:off x="6660260" y="400430"/>
            <a:ext cx="2308644" cy="23954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55279" y="6487159"/>
            <a:ext cx="4540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46</a:t>
            </a:r>
            <a:r>
              <a:rPr sz="1200" spc="180" dirty="0">
                <a:solidFill>
                  <a:srgbClr val="585858"/>
                </a:solidFill>
                <a:latin typeface="Calibri"/>
                <a:cs typeface="Calibri"/>
              </a:rPr>
              <a:t>  </a:t>
            </a:r>
            <a:r>
              <a:rPr sz="1200" spc="-25" dirty="0">
                <a:solidFill>
                  <a:srgbClr val="7E7E7E"/>
                </a:solidFill>
                <a:latin typeface="Calibri"/>
                <a:cs typeface="Calibri"/>
              </a:rPr>
              <a:t>67</a:t>
            </a:r>
            <a:endParaRPr sz="1200">
              <a:latin typeface="Calibri"/>
              <a:cs typeface="Calibri"/>
            </a:endParaRPr>
          </a:p>
        </p:txBody>
      </p:sp>
      <p:sp>
        <p:nvSpPr>
          <p:cNvPr id="3" name="object 3"/>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5" dirty="0"/>
              <a:t> </a:t>
            </a:r>
            <a:r>
              <a:rPr dirty="0"/>
              <a:t>NASIL</a:t>
            </a:r>
            <a:r>
              <a:rPr spc="-85" dirty="0"/>
              <a:t> </a:t>
            </a:r>
            <a:r>
              <a:rPr spc="-10" dirty="0"/>
              <a:t>DOLDURULUR?</a:t>
            </a:r>
          </a:p>
        </p:txBody>
      </p:sp>
      <p:sp>
        <p:nvSpPr>
          <p:cNvPr id="5" name="object 5"/>
          <p:cNvSpPr txBox="1"/>
          <p:nvPr/>
        </p:nvSpPr>
        <p:spPr>
          <a:xfrm>
            <a:off x="978509" y="1175492"/>
            <a:ext cx="7647305" cy="4598054"/>
          </a:xfrm>
          <a:prstGeom prst="rect">
            <a:avLst/>
          </a:prstGeom>
        </p:spPr>
        <p:txBody>
          <a:bodyPr vert="horz" wrap="square" lIns="0" tIns="47625" rIns="0" bIns="0" rtlCol="0">
            <a:spAutoFit/>
          </a:bodyPr>
          <a:lstStyle/>
          <a:p>
            <a:pPr marL="12700">
              <a:lnSpc>
                <a:spcPct val="100000"/>
              </a:lnSpc>
              <a:spcBef>
                <a:spcPts val="375"/>
              </a:spcBef>
            </a:pPr>
            <a:r>
              <a:rPr sz="2400" b="1" dirty="0">
                <a:solidFill>
                  <a:srgbClr val="404040"/>
                </a:solidFill>
                <a:latin typeface="Calibri"/>
                <a:cs typeface="Calibri"/>
              </a:rPr>
              <a:t>Uygun</a:t>
            </a:r>
            <a:r>
              <a:rPr sz="2400" b="1" spc="-85" dirty="0">
                <a:solidFill>
                  <a:srgbClr val="404040"/>
                </a:solidFill>
                <a:latin typeface="Calibri"/>
                <a:cs typeface="Calibri"/>
              </a:rPr>
              <a:t> </a:t>
            </a:r>
            <a:r>
              <a:rPr sz="2400" b="1" dirty="0">
                <a:solidFill>
                  <a:srgbClr val="404040"/>
                </a:solidFill>
                <a:latin typeface="Calibri"/>
                <a:cs typeface="Calibri"/>
              </a:rPr>
              <a:t>Olmayan</a:t>
            </a:r>
            <a:r>
              <a:rPr sz="2400" b="1" spc="-60" dirty="0">
                <a:solidFill>
                  <a:srgbClr val="404040"/>
                </a:solidFill>
                <a:latin typeface="Calibri"/>
                <a:cs typeface="Calibri"/>
              </a:rPr>
              <a:t> </a:t>
            </a:r>
            <a:r>
              <a:rPr sz="2400" b="1" spc="-10" dirty="0">
                <a:solidFill>
                  <a:srgbClr val="404040"/>
                </a:solidFill>
                <a:latin typeface="Calibri"/>
                <a:cs typeface="Calibri"/>
              </a:rPr>
              <a:t>Maliyetler</a:t>
            </a:r>
            <a:endParaRPr sz="2400" dirty="0">
              <a:latin typeface="Calibri"/>
              <a:cs typeface="Calibri"/>
            </a:endParaRP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Yararlanıcı dışındakiler tarafından gerçekleştirilen maliyetler</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Salt sözleşmeye, teminatlara ve Ajans ile yararlanıcı arasındaki mali ödemelere ilişkin her türlü vergi, resim, harç ve sair giderler</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Proje ile ilgisi olmayan harcamalar</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İstimlak bedelleri</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Mali hizmet maliyetleri (özellikle havale maliyetleri, sigorta, banka maliyetleri vb.)</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Otomobil, motosiklet, minibüs, otobüs, kaptıkaçtı, arazi taşıtları, panel </a:t>
            </a:r>
            <a:r>
              <a:rPr lang="tr-TR" sz="2000" dirty="0" err="1">
                <a:latin typeface="Calibri"/>
                <a:cs typeface="Calibri"/>
              </a:rPr>
              <a:t>van</a:t>
            </a:r>
            <a:r>
              <a:rPr lang="tr-TR" sz="2000" dirty="0">
                <a:latin typeface="Calibri"/>
                <a:cs typeface="Calibri"/>
              </a:rPr>
              <a:t>, kamyon ve çekici alımı ve kiralanması ile bu işlemlerle taalluku olan giderler, leasing giderleri</a:t>
            </a:r>
          </a:p>
          <a:p>
            <a:pPr marL="355600" marR="424180" indent="-343535">
              <a:lnSpc>
                <a:spcPct val="100000"/>
              </a:lnSpc>
              <a:spcBef>
                <a:spcPts val="195"/>
              </a:spcBef>
              <a:buClr>
                <a:srgbClr val="C00000"/>
              </a:buClr>
              <a:buFont typeface="Arial"/>
              <a:buChar char="•"/>
              <a:tabLst>
                <a:tab pos="355600" algn="l"/>
              </a:tabLst>
            </a:pPr>
            <a:r>
              <a:rPr lang="tr-TR" sz="2000" dirty="0">
                <a:latin typeface="Calibri"/>
                <a:cs typeface="Calibri"/>
              </a:rPr>
              <a:t>Yönetmeliğin 7/A maddesinin 1 inci fıkrasının (b) bendinde adı geçen yararlanıcıların Katma Değer Vergisi (KDV) ve Banka ve Sigorta Muameleleri Vergisi (BSMV) giderleri</a:t>
            </a:r>
            <a:endParaRPr sz="2000" dirty="0">
              <a:latin typeface="Calibri"/>
              <a:cs typeface="Calibri"/>
            </a:endParaRPr>
          </a:p>
        </p:txBody>
      </p:sp>
      <p:sp>
        <p:nvSpPr>
          <p:cNvPr id="6" name="object 6"/>
          <p:cNvSpPr txBox="1"/>
          <p:nvPr/>
        </p:nvSpPr>
        <p:spPr>
          <a:xfrm>
            <a:off x="472033" y="6376822"/>
            <a:ext cx="749935" cy="330835"/>
          </a:xfrm>
          <a:prstGeom prst="rect">
            <a:avLst/>
          </a:prstGeom>
        </p:spPr>
        <p:txBody>
          <a:bodyPr vert="horz" wrap="square" lIns="0" tIns="12700" rIns="0" bIns="0" rtlCol="0">
            <a:spAutoFit/>
          </a:bodyPr>
          <a:lstStyle/>
          <a:p>
            <a:pPr marL="25400">
              <a:lnSpc>
                <a:spcPct val="100000"/>
              </a:lnSpc>
              <a:spcBef>
                <a:spcPts val="100"/>
              </a:spcBef>
            </a:pPr>
            <a:r>
              <a:rPr sz="1200" spc="-55" dirty="0">
                <a:latin typeface="Calibri"/>
                <a:cs typeface="Calibri"/>
              </a:rPr>
              <a:t>04.10.20</a:t>
            </a:r>
            <a:r>
              <a:rPr sz="3000" spc="-82" baseline="-12500" dirty="0">
                <a:solidFill>
                  <a:srgbClr val="C00000"/>
                </a:solidFill>
                <a:latin typeface="Arial"/>
                <a:cs typeface="Arial"/>
              </a:rPr>
              <a:t>•</a:t>
            </a:r>
            <a:r>
              <a:rPr sz="1200" spc="-55" dirty="0">
                <a:latin typeface="Calibri"/>
                <a:cs typeface="Calibri"/>
              </a:rPr>
              <a:t>19</a:t>
            </a:r>
            <a:endParaRPr sz="1200">
              <a:latin typeface="Calibri"/>
              <a:cs typeface="Calibri"/>
            </a:endParaRPr>
          </a:p>
        </p:txBody>
      </p:sp>
      <p:sp>
        <p:nvSpPr>
          <p:cNvPr id="7" name="object 7"/>
          <p:cNvSpPr txBox="1"/>
          <p:nvPr/>
        </p:nvSpPr>
        <p:spPr>
          <a:xfrm>
            <a:off x="3135636" y="6507708"/>
            <a:ext cx="231140" cy="254635"/>
          </a:xfrm>
          <a:prstGeom prst="rect">
            <a:avLst/>
          </a:prstGeom>
        </p:spPr>
        <p:txBody>
          <a:bodyPr vert="horz" wrap="square" lIns="0" tIns="0" rIns="0" bIns="0" rtlCol="0">
            <a:spAutoFit/>
          </a:bodyPr>
          <a:lstStyle/>
          <a:p>
            <a:pPr>
              <a:lnSpc>
                <a:spcPts val="1475"/>
              </a:lnSpc>
            </a:pPr>
            <a:r>
              <a:rPr sz="1200" spc="-260" dirty="0">
                <a:solidFill>
                  <a:srgbClr val="C00000"/>
                </a:solidFill>
                <a:latin typeface="Calibri"/>
                <a:cs typeface="Calibri"/>
              </a:rPr>
              <a:t>A</a:t>
            </a:r>
            <a:r>
              <a:rPr sz="3000" spc="-697" baseline="-12500" dirty="0">
                <a:latin typeface="Calibri"/>
                <a:cs typeface="Calibri"/>
              </a:rPr>
              <a:t>r</a:t>
            </a:r>
            <a:r>
              <a:rPr sz="1200" spc="-40" dirty="0">
                <a:solidFill>
                  <a:srgbClr val="C00000"/>
                </a:solidFill>
                <a:latin typeface="Calibri"/>
                <a:cs typeface="Calibri"/>
              </a:rPr>
              <a:t>J</a:t>
            </a:r>
            <a:r>
              <a:rPr sz="1200" spc="-640" dirty="0">
                <a:solidFill>
                  <a:srgbClr val="C00000"/>
                </a:solidFill>
                <a:latin typeface="Calibri"/>
                <a:cs typeface="Calibri"/>
              </a:rPr>
              <a:t>A</a:t>
            </a:r>
            <a:r>
              <a:rPr sz="3000" spc="-15" baseline="-12500" dirty="0">
                <a:latin typeface="Calibri"/>
                <a:cs typeface="Calibri"/>
              </a:rPr>
              <a:t>t</a:t>
            </a:r>
            <a:endParaRPr sz="3000" baseline="-12500">
              <a:latin typeface="Calibri"/>
              <a:cs typeface="Calibri"/>
            </a:endParaRPr>
          </a:p>
        </p:txBody>
      </p:sp>
      <p:grpSp>
        <p:nvGrpSpPr>
          <p:cNvPr id="9" name="object 9"/>
          <p:cNvGrpSpPr/>
          <p:nvPr/>
        </p:nvGrpSpPr>
        <p:grpSpPr>
          <a:xfrm>
            <a:off x="3170237" y="6510337"/>
            <a:ext cx="5038725" cy="161925"/>
            <a:chOff x="3170237" y="6510337"/>
            <a:chExt cx="5038725" cy="161925"/>
          </a:xfrm>
        </p:grpSpPr>
        <p:sp>
          <p:nvSpPr>
            <p:cNvPr id="10" name="object 10"/>
            <p:cNvSpPr/>
            <p:nvPr/>
          </p:nvSpPr>
          <p:spPr>
            <a:xfrm>
              <a:off x="5940170" y="6515100"/>
              <a:ext cx="2264410" cy="152400"/>
            </a:xfrm>
            <a:custGeom>
              <a:avLst/>
              <a:gdLst/>
              <a:ahLst/>
              <a:cxnLst/>
              <a:rect l="l" t="t" r="r" b="b"/>
              <a:pathLst>
                <a:path w="2264409" h="152400">
                  <a:moveTo>
                    <a:pt x="0" y="152400"/>
                  </a:moveTo>
                  <a:lnTo>
                    <a:pt x="2264029" y="152400"/>
                  </a:lnTo>
                  <a:lnTo>
                    <a:pt x="2264029" y="0"/>
                  </a:lnTo>
                  <a:lnTo>
                    <a:pt x="0" y="0"/>
                  </a:lnTo>
                  <a:lnTo>
                    <a:pt x="0" y="152400"/>
                  </a:lnTo>
                  <a:close/>
                </a:path>
              </a:pathLst>
            </a:custGeom>
            <a:solidFill>
              <a:srgbClr val="FFFFFF"/>
            </a:solidFill>
          </p:spPr>
          <p:txBody>
            <a:bodyPr wrap="square" lIns="0" tIns="0" rIns="0" bIns="0" rtlCol="0"/>
            <a:lstStyle/>
            <a:p>
              <a:endParaRPr/>
            </a:p>
          </p:txBody>
        </p:sp>
        <p:sp>
          <p:nvSpPr>
            <p:cNvPr id="11" name="object 11"/>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2" name="object 12"/>
            <p:cNvSpPr/>
            <p:nvPr/>
          </p:nvSpPr>
          <p:spPr>
            <a:xfrm>
              <a:off x="3175000" y="6515100"/>
              <a:ext cx="2765425" cy="152400"/>
            </a:xfrm>
            <a:custGeom>
              <a:avLst/>
              <a:gdLst/>
              <a:ahLst/>
              <a:cxnLst/>
              <a:rect l="l" t="t" r="r" b="b"/>
              <a:pathLst>
                <a:path w="2765425" h="152400">
                  <a:moveTo>
                    <a:pt x="2765171" y="0"/>
                  </a:moveTo>
                  <a:lnTo>
                    <a:pt x="0" y="0"/>
                  </a:lnTo>
                  <a:lnTo>
                    <a:pt x="0" y="152400"/>
                  </a:lnTo>
                  <a:lnTo>
                    <a:pt x="2765171" y="152400"/>
                  </a:lnTo>
                  <a:lnTo>
                    <a:pt x="2765171" y="0"/>
                  </a:lnTo>
                  <a:close/>
                </a:path>
              </a:pathLst>
            </a:custGeom>
            <a:solidFill>
              <a:srgbClr val="D7D7D7"/>
            </a:solidFill>
          </p:spPr>
          <p:txBody>
            <a:bodyPr wrap="square" lIns="0" tIns="0" rIns="0" bIns="0" rtlCol="0"/>
            <a:lstStyle/>
            <a:p>
              <a:endParaRPr/>
            </a:p>
          </p:txBody>
        </p:sp>
      </p:grpSp>
      <p:pic>
        <p:nvPicPr>
          <p:cNvPr id="13" name="object 13"/>
          <p:cNvPicPr/>
          <p:nvPr/>
        </p:nvPicPr>
        <p:blipFill>
          <a:blip r:embed="rId2" cstate="print"/>
          <a:stretch>
            <a:fillRect/>
          </a:stretch>
        </p:blipFill>
        <p:spPr>
          <a:xfrm>
            <a:off x="7072375" y="225679"/>
            <a:ext cx="2308644" cy="2395499"/>
          </a:xfrm>
          <a:prstGeom prst="rect">
            <a:avLst/>
          </a:prstGeom>
        </p:spPr>
      </p:pic>
    </p:spTree>
    <p:extLst>
      <p:ext uri="{BB962C8B-B14F-4D97-AF65-F5344CB8AC3E}">
        <p14:creationId xmlns:p14="http://schemas.microsoft.com/office/powerpoint/2010/main" val="459465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166089"/>
            <a:ext cx="3799204" cy="802005"/>
          </a:xfrm>
          <a:prstGeom prst="rect">
            <a:avLst/>
          </a:prstGeom>
        </p:spPr>
        <p:txBody>
          <a:bodyPr vert="horz" wrap="square" lIns="0" tIns="71755" rIns="0" bIns="0" rtlCol="0">
            <a:spAutoFit/>
          </a:bodyPr>
          <a:lstStyle/>
          <a:p>
            <a:pPr marL="12700">
              <a:lnSpc>
                <a:spcPct val="100000"/>
              </a:lnSpc>
              <a:spcBef>
                <a:spcPts val="56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a:p>
            <a:pPr marL="12700">
              <a:lnSpc>
                <a:spcPct val="100000"/>
              </a:lnSpc>
              <a:spcBef>
                <a:spcPts val="730"/>
              </a:spcBef>
            </a:pPr>
            <a:r>
              <a:rPr sz="2500" b="1" dirty="0">
                <a:solidFill>
                  <a:srgbClr val="C00000"/>
                </a:solidFill>
                <a:latin typeface="Calibri"/>
                <a:cs typeface="Calibri"/>
              </a:rPr>
              <a:t>BÜTÇE</a:t>
            </a:r>
            <a:r>
              <a:rPr sz="2500" b="1" spc="-95" dirty="0">
                <a:solidFill>
                  <a:srgbClr val="C00000"/>
                </a:solidFill>
                <a:latin typeface="Calibri"/>
                <a:cs typeface="Calibri"/>
              </a:rPr>
              <a:t> </a:t>
            </a:r>
            <a:r>
              <a:rPr sz="2500" b="1" dirty="0">
                <a:solidFill>
                  <a:srgbClr val="C00000"/>
                </a:solidFill>
                <a:latin typeface="Calibri"/>
                <a:cs typeface="Calibri"/>
              </a:rPr>
              <a:t>NASIL</a:t>
            </a:r>
            <a:r>
              <a:rPr sz="2500" b="1" spc="-85" dirty="0">
                <a:solidFill>
                  <a:srgbClr val="C00000"/>
                </a:solidFill>
                <a:latin typeface="Calibri"/>
                <a:cs typeface="Calibri"/>
              </a:rPr>
              <a:t> </a:t>
            </a:r>
            <a:r>
              <a:rPr sz="2500" b="1" spc="-10" dirty="0">
                <a:solidFill>
                  <a:srgbClr val="C00000"/>
                </a:solidFill>
                <a:latin typeface="Calibri"/>
                <a:cs typeface="Calibri"/>
              </a:rPr>
              <a:t>DOLDURULUR?</a:t>
            </a:r>
            <a:endParaRPr sz="2500">
              <a:latin typeface="Calibri"/>
              <a:cs typeface="Calibri"/>
            </a:endParaRPr>
          </a:p>
        </p:txBody>
      </p:sp>
      <p:sp>
        <p:nvSpPr>
          <p:cNvPr id="3" name="object 3"/>
          <p:cNvSpPr txBox="1">
            <a:spLocks noGrp="1"/>
          </p:cNvSpPr>
          <p:nvPr>
            <p:ph type="title"/>
          </p:nvPr>
        </p:nvSpPr>
        <p:spPr>
          <a:xfrm>
            <a:off x="978509" y="1204036"/>
            <a:ext cx="268033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404040"/>
                </a:solidFill>
              </a:rPr>
              <a:t>Bütçe</a:t>
            </a:r>
            <a:r>
              <a:rPr sz="3200" spc="-65" dirty="0">
                <a:solidFill>
                  <a:srgbClr val="404040"/>
                </a:solidFill>
              </a:rPr>
              <a:t> </a:t>
            </a:r>
            <a:r>
              <a:rPr sz="3200" spc="-10" dirty="0">
                <a:solidFill>
                  <a:srgbClr val="404040"/>
                </a:solidFill>
              </a:rPr>
              <a:t>Kalemleri</a:t>
            </a:r>
            <a:endParaRPr sz="3200"/>
          </a:p>
        </p:txBody>
      </p:sp>
      <p:sp>
        <p:nvSpPr>
          <p:cNvPr id="4" name="object 4"/>
          <p:cNvSpPr txBox="1"/>
          <p:nvPr/>
        </p:nvSpPr>
        <p:spPr>
          <a:xfrm>
            <a:off x="1435735" y="1619492"/>
            <a:ext cx="5128895" cy="4904105"/>
          </a:xfrm>
          <a:prstGeom prst="rect">
            <a:avLst/>
          </a:prstGeom>
        </p:spPr>
        <p:txBody>
          <a:bodyPr vert="horz" wrap="square" lIns="0" tIns="134620" rIns="0" bIns="0" rtlCol="0">
            <a:spAutoFit/>
          </a:bodyPr>
          <a:lstStyle/>
          <a:p>
            <a:pPr marL="298450" indent="-285750">
              <a:lnSpc>
                <a:spcPct val="100000"/>
              </a:lnSpc>
              <a:spcBef>
                <a:spcPts val="1060"/>
              </a:spcBef>
              <a:buClr>
                <a:srgbClr val="C00000"/>
              </a:buClr>
              <a:buFont typeface="Arial"/>
              <a:buChar char="•"/>
              <a:tabLst>
                <a:tab pos="298450" algn="l"/>
              </a:tabLst>
            </a:pPr>
            <a:r>
              <a:rPr sz="3200" dirty="0">
                <a:latin typeface="Calibri"/>
                <a:cs typeface="Calibri"/>
              </a:rPr>
              <a:t>1.</a:t>
            </a:r>
            <a:r>
              <a:rPr sz="3200" spc="-60" dirty="0">
                <a:latin typeface="Calibri"/>
                <a:cs typeface="Calibri"/>
              </a:rPr>
              <a:t> </a:t>
            </a:r>
            <a:r>
              <a:rPr sz="3200" dirty="0">
                <a:latin typeface="Calibri"/>
                <a:cs typeface="Calibri"/>
              </a:rPr>
              <a:t>İnsan</a:t>
            </a:r>
            <a:r>
              <a:rPr sz="3200" spc="-45" dirty="0">
                <a:latin typeface="Calibri"/>
                <a:cs typeface="Calibri"/>
              </a:rPr>
              <a:t> </a:t>
            </a:r>
            <a:r>
              <a:rPr sz="3200" spc="-10" dirty="0">
                <a:latin typeface="Calibri"/>
                <a:cs typeface="Calibri"/>
              </a:rPr>
              <a:t>Kaynakları</a:t>
            </a:r>
            <a:endParaRPr sz="3200">
              <a:latin typeface="Calibri"/>
              <a:cs typeface="Calibri"/>
            </a:endParaRPr>
          </a:p>
          <a:p>
            <a:pPr marL="298450" indent="-285750">
              <a:lnSpc>
                <a:spcPct val="100000"/>
              </a:lnSpc>
              <a:spcBef>
                <a:spcPts val="960"/>
              </a:spcBef>
              <a:buClr>
                <a:srgbClr val="C00000"/>
              </a:buClr>
              <a:buFont typeface="Arial"/>
              <a:buChar char="•"/>
              <a:tabLst>
                <a:tab pos="298450" algn="l"/>
              </a:tabLst>
            </a:pPr>
            <a:r>
              <a:rPr sz="3200" dirty="0">
                <a:latin typeface="Calibri"/>
                <a:cs typeface="Calibri"/>
              </a:rPr>
              <a:t>2.</a:t>
            </a:r>
            <a:r>
              <a:rPr sz="3200" spc="-25" dirty="0">
                <a:latin typeface="Calibri"/>
                <a:cs typeface="Calibri"/>
              </a:rPr>
              <a:t> </a:t>
            </a:r>
            <a:r>
              <a:rPr sz="3200" spc="-10" dirty="0">
                <a:latin typeface="Calibri"/>
                <a:cs typeface="Calibri"/>
              </a:rPr>
              <a:t>Seyahat</a:t>
            </a:r>
            <a:endParaRPr sz="3200">
              <a:latin typeface="Calibri"/>
              <a:cs typeface="Calibri"/>
            </a:endParaRPr>
          </a:p>
          <a:p>
            <a:pPr marL="298450" indent="-285750">
              <a:lnSpc>
                <a:spcPct val="100000"/>
              </a:lnSpc>
              <a:spcBef>
                <a:spcPts val="960"/>
              </a:spcBef>
              <a:buClr>
                <a:srgbClr val="C00000"/>
              </a:buClr>
              <a:buFont typeface="Arial"/>
              <a:buChar char="•"/>
              <a:tabLst>
                <a:tab pos="298450" algn="l"/>
              </a:tabLst>
            </a:pPr>
            <a:r>
              <a:rPr sz="3200" dirty="0">
                <a:latin typeface="Calibri"/>
                <a:cs typeface="Calibri"/>
              </a:rPr>
              <a:t>3.</a:t>
            </a:r>
            <a:r>
              <a:rPr sz="3200" spc="-60" dirty="0">
                <a:latin typeface="Calibri"/>
                <a:cs typeface="Calibri"/>
              </a:rPr>
              <a:t> </a:t>
            </a:r>
            <a:r>
              <a:rPr sz="3200" dirty="0">
                <a:latin typeface="Calibri"/>
                <a:cs typeface="Calibri"/>
              </a:rPr>
              <a:t>Ekipman</a:t>
            </a:r>
            <a:r>
              <a:rPr sz="3200" spc="-55" dirty="0">
                <a:latin typeface="Calibri"/>
                <a:cs typeface="Calibri"/>
              </a:rPr>
              <a:t> </a:t>
            </a:r>
            <a:r>
              <a:rPr sz="3200" dirty="0">
                <a:latin typeface="Calibri"/>
                <a:cs typeface="Calibri"/>
              </a:rPr>
              <a:t>ve</a:t>
            </a:r>
            <a:r>
              <a:rPr sz="3200" spc="-60" dirty="0">
                <a:latin typeface="Calibri"/>
                <a:cs typeface="Calibri"/>
              </a:rPr>
              <a:t> </a:t>
            </a:r>
            <a:r>
              <a:rPr sz="3200" spc="-10" dirty="0">
                <a:latin typeface="Calibri"/>
                <a:cs typeface="Calibri"/>
              </a:rPr>
              <a:t>Malzeme</a:t>
            </a:r>
            <a:endParaRPr sz="3200">
              <a:latin typeface="Calibri"/>
              <a:cs typeface="Calibri"/>
            </a:endParaRPr>
          </a:p>
          <a:p>
            <a:pPr marL="298450" indent="-285750">
              <a:lnSpc>
                <a:spcPct val="100000"/>
              </a:lnSpc>
              <a:spcBef>
                <a:spcPts val="965"/>
              </a:spcBef>
              <a:buClr>
                <a:srgbClr val="C00000"/>
              </a:buClr>
              <a:buFont typeface="Arial"/>
              <a:buChar char="•"/>
              <a:tabLst>
                <a:tab pos="298450" algn="l"/>
                <a:tab pos="2425065" algn="l"/>
              </a:tabLst>
            </a:pPr>
            <a:r>
              <a:rPr sz="3200" dirty="0">
                <a:latin typeface="Calibri"/>
                <a:cs typeface="Calibri"/>
              </a:rPr>
              <a:t>4.</a:t>
            </a:r>
            <a:r>
              <a:rPr sz="3200" spc="-65" dirty="0">
                <a:latin typeface="Calibri"/>
                <a:cs typeface="Calibri"/>
              </a:rPr>
              <a:t> </a:t>
            </a:r>
            <a:r>
              <a:rPr sz="3200" spc="-35" dirty="0">
                <a:latin typeface="Calibri"/>
                <a:cs typeface="Calibri"/>
              </a:rPr>
              <a:t>Yerel</a:t>
            </a:r>
            <a:r>
              <a:rPr sz="3200" spc="-95" dirty="0">
                <a:latin typeface="Calibri"/>
                <a:cs typeface="Calibri"/>
              </a:rPr>
              <a:t> </a:t>
            </a:r>
            <a:r>
              <a:rPr sz="3200" spc="-20" dirty="0">
                <a:latin typeface="Calibri"/>
                <a:cs typeface="Calibri"/>
              </a:rPr>
              <a:t>Ofis</a:t>
            </a:r>
            <a:r>
              <a:rPr sz="3200" dirty="0">
                <a:latin typeface="Calibri"/>
                <a:cs typeface="Calibri"/>
              </a:rPr>
              <a:t>	</a:t>
            </a:r>
            <a:r>
              <a:rPr sz="3200" spc="-10" dirty="0">
                <a:latin typeface="Calibri"/>
                <a:cs typeface="Calibri"/>
              </a:rPr>
              <a:t>Maliyetleri</a:t>
            </a:r>
            <a:endParaRPr sz="3200">
              <a:latin typeface="Calibri"/>
              <a:cs typeface="Calibri"/>
            </a:endParaRPr>
          </a:p>
          <a:p>
            <a:pPr marL="298450" indent="-285750">
              <a:lnSpc>
                <a:spcPct val="100000"/>
              </a:lnSpc>
              <a:spcBef>
                <a:spcPts val="960"/>
              </a:spcBef>
              <a:buClr>
                <a:srgbClr val="C00000"/>
              </a:buClr>
              <a:buFont typeface="Arial"/>
              <a:buChar char="•"/>
              <a:tabLst>
                <a:tab pos="298450" algn="l"/>
              </a:tabLst>
            </a:pPr>
            <a:r>
              <a:rPr sz="3200" dirty="0">
                <a:latin typeface="Calibri"/>
                <a:cs typeface="Calibri"/>
              </a:rPr>
              <a:t>5.</a:t>
            </a:r>
            <a:r>
              <a:rPr sz="3200" spc="-60" dirty="0">
                <a:latin typeface="Calibri"/>
                <a:cs typeface="Calibri"/>
              </a:rPr>
              <a:t> </a:t>
            </a:r>
            <a:r>
              <a:rPr sz="3200" dirty="0">
                <a:latin typeface="Calibri"/>
                <a:cs typeface="Calibri"/>
              </a:rPr>
              <a:t>Diğer</a:t>
            </a:r>
            <a:r>
              <a:rPr sz="3200" spc="-55" dirty="0">
                <a:latin typeface="Calibri"/>
                <a:cs typeface="Calibri"/>
              </a:rPr>
              <a:t> </a:t>
            </a:r>
            <a:r>
              <a:rPr sz="3200" spc="-35" dirty="0">
                <a:latin typeface="Calibri"/>
                <a:cs typeface="Calibri"/>
              </a:rPr>
              <a:t>Maliyetler,</a:t>
            </a:r>
            <a:r>
              <a:rPr sz="3200" spc="-60" dirty="0">
                <a:latin typeface="Calibri"/>
                <a:cs typeface="Calibri"/>
              </a:rPr>
              <a:t> </a:t>
            </a:r>
            <a:r>
              <a:rPr sz="3200" spc="-10" dirty="0">
                <a:latin typeface="Calibri"/>
                <a:cs typeface="Calibri"/>
              </a:rPr>
              <a:t>Hizmetler</a:t>
            </a:r>
            <a:endParaRPr sz="3200">
              <a:latin typeface="Calibri"/>
              <a:cs typeface="Calibri"/>
            </a:endParaRPr>
          </a:p>
          <a:p>
            <a:pPr marL="298450" indent="-285750">
              <a:lnSpc>
                <a:spcPct val="100000"/>
              </a:lnSpc>
              <a:spcBef>
                <a:spcPts val="960"/>
              </a:spcBef>
              <a:buClr>
                <a:srgbClr val="C00000"/>
              </a:buClr>
              <a:buFont typeface="Arial"/>
              <a:buChar char="•"/>
              <a:tabLst>
                <a:tab pos="298450" algn="l"/>
              </a:tabLst>
            </a:pPr>
            <a:r>
              <a:rPr sz="3200" dirty="0">
                <a:latin typeface="Calibri"/>
                <a:cs typeface="Calibri"/>
              </a:rPr>
              <a:t>6.</a:t>
            </a:r>
            <a:r>
              <a:rPr sz="3200" spc="-20" dirty="0">
                <a:latin typeface="Calibri"/>
                <a:cs typeface="Calibri"/>
              </a:rPr>
              <a:t> </a:t>
            </a:r>
            <a:r>
              <a:rPr sz="3200" spc="-10" dirty="0">
                <a:latin typeface="Calibri"/>
                <a:cs typeface="Calibri"/>
              </a:rPr>
              <a:t>Diğer</a:t>
            </a:r>
            <a:endParaRPr sz="3200">
              <a:latin typeface="Calibri"/>
              <a:cs typeface="Calibri"/>
            </a:endParaRPr>
          </a:p>
          <a:p>
            <a:pPr marL="298450" indent="-285750">
              <a:lnSpc>
                <a:spcPct val="100000"/>
              </a:lnSpc>
              <a:spcBef>
                <a:spcPts val="960"/>
              </a:spcBef>
              <a:buClr>
                <a:srgbClr val="C00000"/>
              </a:buClr>
              <a:buFont typeface="Arial"/>
              <a:buChar char="•"/>
              <a:tabLst>
                <a:tab pos="298450" algn="l"/>
              </a:tabLst>
            </a:pPr>
            <a:r>
              <a:rPr sz="3200" dirty="0">
                <a:latin typeface="Calibri"/>
                <a:cs typeface="Calibri"/>
              </a:rPr>
              <a:t>7.</a:t>
            </a:r>
            <a:r>
              <a:rPr sz="3200" spc="-75" dirty="0">
                <a:latin typeface="Calibri"/>
                <a:cs typeface="Calibri"/>
              </a:rPr>
              <a:t> </a:t>
            </a:r>
            <a:r>
              <a:rPr sz="3200" spc="-10" dirty="0">
                <a:latin typeface="Calibri"/>
                <a:cs typeface="Calibri"/>
              </a:rPr>
              <a:t>1-</a:t>
            </a:r>
            <a:r>
              <a:rPr sz="3200" dirty="0">
                <a:latin typeface="Calibri"/>
                <a:cs typeface="Calibri"/>
              </a:rPr>
              <a:t>6.</a:t>
            </a:r>
            <a:r>
              <a:rPr sz="3200" spc="-80" dirty="0">
                <a:latin typeface="Calibri"/>
                <a:cs typeface="Calibri"/>
              </a:rPr>
              <a:t> </a:t>
            </a:r>
            <a:r>
              <a:rPr sz="3200" dirty="0">
                <a:latin typeface="Calibri"/>
                <a:cs typeface="Calibri"/>
              </a:rPr>
              <a:t>kalemlerin</a:t>
            </a:r>
            <a:r>
              <a:rPr sz="3200" spc="-80" dirty="0">
                <a:latin typeface="Calibri"/>
                <a:cs typeface="Calibri"/>
              </a:rPr>
              <a:t> </a:t>
            </a:r>
            <a:r>
              <a:rPr sz="3200" spc="-10" dirty="0">
                <a:latin typeface="Calibri"/>
                <a:cs typeface="Calibri"/>
              </a:rPr>
              <a:t>toplamı</a:t>
            </a:r>
            <a:endParaRPr sz="3200">
              <a:latin typeface="Calibri"/>
              <a:cs typeface="Calibri"/>
            </a:endParaRPr>
          </a:p>
          <a:p>
            <a:pPr marL="298450" indent="-285750">
              <a:lnSpc>
                <a:spcPct val="100000"/>
              </a:lnSpc>
              <a:spcBef>
                <a:spcPts val="960"/>
              </a:spcBef>
              <a:buClr>
                <a:srgbClr val="C00000"/>
              </a:buClr>
              <a:buFont typeface="Arial"/>
              <a:buChar char="•"/>
              <a:tabLst>
                <a:tab pos="298450" algn="l"/>
              </a:tabLst>
            </a:pPr>
            <a:r>
              <a:rPr sz="3200" dirty="0">
                <a:latin typeface="Calibri"/>
                <a:cs typeface="Calibri"/>
              </a:rPr>
              <a:t>8.</a:t>
            </a:r>
            <a:r>
              <a:rPr sz="3200" spc="-40" dirty="0">
                <a:latin typeface="Calibri"/>
                <a:cs typeface="Calibri"/>
              </a:rPr>
              <a:t> </a:t>
            </a:r>
            <a:r>
              <a:rPr sz="3200" dirty="0">
                <a:solidFill>
                  <a:srgbClr val="FF0000"/>
                </a:solidFill>
                <a:latin typeface="Calibri"/>
                <a:cs typeface="Calibri"/>
              </a:rPr>
              <a:t>İdari</a:t>
            </a:r>
            <a:r>
              <a:rPr sz="3200" spc="-40" dirty="0">
                <a:solidFill>
                  <a:srgbClr val="FF0000"/>
                </a:solidFill>
                <a:latin typeface="Calibri"/>
                <a:cs typeface="Calibri"/>
              </a:rPr>
              <a:t> </a:t>
            </a:r>
            <a:r>
              <a:rPr sz="3200" spc="-10" dirty="0">
                <a:solidFill>
                  <a:srgbClr val="FF0000"/>
                </a:solidFill>
                <a:latin typeface="Calibri"/>
                <a:cs typeface="Calibri"/>
              </a:rPr>
              <a:t>Maliyetler</a:t>
            </a:r>
            <a:endParaRPr sz="32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6372225" y="6515100"/>
              <a:ext cx="1831975" cy="152400"/>
            </a:xfrm>
            <a:custGeom>
              <a:avLst/>
              <a:gdLst/>
              <a:ahLst/>
              <a:cxnLst/>
              <a:rect l="l" t="t" r="r" b="b"/>
              <a:pathLst>
                <a:path w="1831975" h="152400">
                  <a:moveTo>
                    <a:pt x="0" y="152400"/>
                  </a:moveTo>
                  <a:lnTo>
                    <a:pt x="1831975" y="152400"/>
                  </a:lnTo>
                  <a:lnTo>
                    <a:pt x="1831975"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3197225" cy="152400"/>
            </a:xfrm>
            <a:custGeom>
              <a:avLst/>
              <a:gdLst/>
              <a:ahLst/>
              <a:cxnLst/>
              <a:rect l="l" t="t" r="r" b="b"/>
              <a:pathLst>
                <a:path w="3197225" h="152400">
                  <a:moveTo>
                    <a:pt x="3197225" y="0"/>
                  </a:moveTo>
                  <a:lnTo>
                    <a:pt x="0" y="0"/>
                  </a:lnTo>
                  <a:lnTo>
                    <a:pt x="0" y="152400"/>
                  </a:lnTo>
                  <a:lnTo>
                    <a:pt x="3197225" y="152400"/>
                  </a:lnTo>
                  <a:lnTo>
                    <a:pt x="3197225"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6660260" y="332612"/>
            <a:ext cx="2308644" cy="2395499"/>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2" y="225679"/>
            <a:ext cx="3487167" cy="258404"/>
          </a:xfrm>
          <a:prstGeom prst="rect">
            <a:avLst/>
          </a:prstGeom>
        </p:spPr>
        <p:txBody>
          <a:bodyPr vert="horz" wrap="square" lIns="0" tIns="12065" rIns="0" bIns="0" rtlCol="0">
            <a:spAutoFit/>
          </a:bodyPr>
          <a:lstStyle/>
          <a:p>
            <a:pPr marL="12700">
              <a:lnSpc>
                <a:spcPct val="100000"/>
              </a:lnSpc>
              <a:spcBef>
                <a:spcPts val="95"/>
              </a:spcBef>
            </a:pPr>
            <a:r>
              <a:rPr lang="tr-TR" sz="1600" b="1" dirty="0">
                <a:solidFill>
                  <a:srgbClr val="7E7E7E"/>
                </a:solidFill>
                <a:latin typeface="Calibri"/>
                <a:cs typeface="Calibri"/>
              </a:rPr>
              <a:t>2025 SOGREEN </a:t>
            </a:r>
            <a:r>
              <a:rPr sz="1600" b="1" dirty="0">
                <a:solidFill>
                  <a:srgbClr val="7E7E7E"/>
                </a:solidFill>
                <a:latin typeface="Calibri"/>
                <a:cs typeface="Calibri"/>
              </a:rPr>
              <a:t>BAŞVURU</a:t>
            </a:r>
            <a:r>
              <a:rPr sz="1600" b="1" spc="-30" dirty="0">
                <a:solidFill>
                  <a:srgbClr val="7E7E7E"/>
                </a:solidFill>
                <a:latin typeface="Calibri"/>
                <a:cs typeface="Calibri"/>
              </a:rPr>
              <a:t> </a:t>
            </a:r>
            <a:r>
              <a:rPr sz="1600" b="1" dirty="0">
                <a:solidFill>
                  <a:srgbClr val="7E7E7E"/>
                </a:solidFill>
                <a:latin typeface="Calibri"/>
                <a:cs typeface="Calibri"/>
              </a:rPr>
              <a:t>GENEL</a:t>
            </a:r>
            <a:r>
              <a:rPr sz="1600" b="1" spc="-70" dirty="0">
                <a:solidFill>
                  <a:srgbClr val="7E7E7E"/>
                </a:solidFill>
                <a:latin typeface="Calibri"/>
                <a:cs typeface="Calibri"/>
              </a:rPr>
              <a:t> </a:t>
            </a:r>
            <a:r>
              <a:rPr sz="1600" b="1" spc="-20" dirty="0">
                <a:solidFill>
                  <a:srgbClr val="7E7E7E"/>
                </a:solidFill>
                <a:latin typeface="Calibri"/>
                <a:cs typeface="Calibri"/>
              </a:rPr>
              <a:t>BİLGİ</a:t>
            </a:r>
            <a:endParaRPr sz="1600" dirty="0">
              <a:latin typeface="Calibri"/>
              <a:cs typeface="Calibri"/>
            </a:endParaRPr>
          </a:p>
        </p:txBody>
      </p:sp>
      <p:sp>
        <p:nvSpPr>
          <p:cNvPr id="3" name="object 3"/>
          <p:cNvSpPr txBox="1">
            <a:spLocks noGrp="1"/>
          </p:cNvSpPr>
          <p:nvPr>
            <p:ph type="title"/>
          </p:nvPr>
        </p:nvSpPr>
        <p:spPr>
          <a:xfrm>
            <a:off x="1770633" y="562102"/>
            <a:ext cx="3096260" cy="406400"/>
          </a:xfrm>
          <a:prstGeom prst="rect">
            <a:avLst/>
          </a:prstGeom>
        </p:spPr>
        <p:txBody>
          <a:bodyPr vert="horz" wrap="square" lIns="0" tIns="12065" rIns="0" bIns="0" rtlCol="0">
            <a:spAutoFit/>
          </a:bodyPr>
          <a:lstStyle/>
          <a:p>
            <a:pPr marL="12700">
              <a:lnSpc>
                <a:spcPct val="100000"/>
              </a:lnSpc>
              <a:spcBef>
                <a:spcPts val="95"/>
              </a:spcBef>
            </a:pPr>
            <a:r>
              <a:rPr dirty="0"/>
              <a:t>BAŞVURU</a:t>
            </a:r>
            <a:r>
              <a:rPr spc="-90" dirty="0"/>
              <a:t> </a:t>
            </a:r>
            <a:r>
              <a:rPr dirty="0"/>
              <a:t>SAHİBİ</a:t>
            </a:r>
            <a:r>
              <a:rPr spc="-90" dirty="0"/>
              <a:t> </a:t>
            </a:r>
            <a:r>
              <a:rPr spc="-20" dirty="0"/>
              <a:t>KAYIT</a:t>
            </a:r>
          </a:p>
        </p:txBody>
      </p:sp>
      <p:sp>
        <p:nvSpPr>
          <p:cNvPr id="4" name="object 4"/>
          <p:cNvSpPr txBox="1"/>
          <p:nvPr/>
        </p:nvSpPr>
        <p:spPr>
          <a:xfrm>
            <a:off x="1410716" y="1210132"/>
            <a:ext cx="6274435" cy="878840"/>
          </a:xfrm>
          <a:prstGeom prst="rect">
            <a:avLst/>
          </a:prstGeom>
        </p:spPr>
        <p:txBody>
          <a:bodyPr vert="horz" wrap="square" lIns="0" tIns="12065" rIns="0" bIns="0" rtlCol="0">
            <a:spAutoFit/>
          </a:bodyPr>
          <a:lstStyle/>
          <a:p>
            <a:pPr marL="355600" marR="5080" indent="-342900">
              <a:lnSpc>
                <a:spcPct val="100000"/>
              </a:lnSpc>
              <a:spcBef>
                <a:spcPts val="95"/>
              </a:spcBef>
              <a:buClr>
                <a:srgbClr val="C00000"/>
              </a:buClr>
              <a:buFont typeface="Arial"/>
              <a:buChar char="•"/>
              <a:tabLst>
                <a:tab pos="355600" algn="l"/>
              </a:tabLst>
            </a:pPr>
            <a:r>
              <a:rPr sz="2800" spc="-30" dirty="0">
                <a:latin typeface="Calibri"/>
                <a:cs typeface="Calibri"/>
              </a:rPr>
              <a:t>Sistem’e</a:t>
            </a:r>
            <a:r>
              <a:rPr sz="2800" spc="-70" dirty="0">
                <a:latin typeface="Calibri"/>
                <a:cs typeface="Calibri"/>
              </a:rPr>
              <a:t> </a:t>
            </a:r>
            <a:r>
              <a:rPr sz="2800" dirty="0">
                <a:latin typeface="Calibri"/>
                <a:cs typeface="Calibri"/>
              </a:rPr>
              <a:t>kayıt</a:t>
            </a:r>
            <a:r>
              <a:rPr sz="2800" spc="-85" dirty="0">
                <a:latin typeface="Calibri"/>
                <a:cs typeface="Calibri"/>
              </a:rPr>
              <a:t> </a:t>
            </a:r>
            <a:r>
              <a:rPr sz="2800" dirty="0">
                <a:latin typeface="Calibri"/>
                <a:cs typeface="Calibri"/>
              </a:rPr>
              <a:t>olmak</a:t>
            </a:r>
            <a:r>
              <a:rPr sz="2800" spc="-75" dirty="0">
                <a:latin typeface="Calibri"/>
                <a:cs typeface="Calibri"/>
              </a:rPr>
              <a:t> </a:t>
            </a:r>
            <a:r>
              <a:rPr sz="2800" dirty="0">
                <a:latin typeface="Calibri"/>
                <a:cs typeface="Calibri"/>
              </a:rPr>
              <a:t>için</a:t>
            </a:r>
            <a:r>
              <a:rPr sz="2800" spc="-65" dirty="0">
                <a:latin typeface="Calibri"/>
                <a:cs typeface="Calibri"/>
              </a:rPr>
              <a:t> </a:t>
            </a:r>
            <a:r>
              <a:rPr sz="2800" spc="-40" dirty="0">
                <a:latin typeface="Calibri"/>
                <a:cs typeface="Calibri"/>
              </a:rPr>
              <a:t>KAYS</a:t>
            </a:r>
            <a:r>
              <a:rPr sz="2800" spc="-70" dirty="0">
                <a:latin typeface="Calibri"/>
                <a:cs typeface="Calibri"/>
              </a:rPr>
              <a:t> </a:t>
            </a:r>
            <a:r>
              <a:rPr sz="2800" spc="-20" dirty="0">
                <a:latin typeface="Wingdings"/>
                <a:cs typeface="Wingdings"/>
              </a:rPr>
              <a:t></a:t>
            </a:r>
            <a:r>
              <a:rPr sz="2800" spc="-20" dirty="0">
                <a:latin typeface="Calibri"/>
                <a:cs typeface="Calibri"/>
              </a:rPr>
              <a:t>Sistem’e </a:t>
            </a:r>
            <a:r>
              <a:rPr sz="2800" dirty="0">
                <a:latin typeface="Calibri"/>
                <a:cs typeface="Calibri"/>
              </a:rPr>
              <a:t>Giriş</a:t>
            </a:r>
            <a:r>
              <a:rPr sz="2800" spc="-35" dirty="0">
                <a:latin typeface="Calibri"/>
                <a:cs typeface="Calibri"/>
              </a:rPr>
              <a:t> </a:t>
            </a:r>
            <a:r>
              <a:rPr sz="2800" spc="-20" dirty="0">
                <a:latin typeface="Calibri"/>
                <a:cs typeface="Calibri"/>
              </a:rPr>
              <a:t>Ekranı</a:t>
            </a:r>
            <a:r>
              <a:rPr sz="2800" spc="-20" dirty="0">
                <a:latin typeface="Wingdings"/>
                <a:cs typeface="Wingdings"/>
              </a:rPr>
              <a:t></a:t>
            </a:r>
            <a:r>
              <a:rPr sz="2800" u="sng" spc="-20" dirty="0">
                <a:solidFill>
                  <a:srgbClr val="0000FF"/>
                </a:solidFill>
                <a:uFill>
                  <a:solidFill>
                    <a:srgbClr val="0000FF"/>
                  </a:solidFill>
                </a:uFill>
                <a:latin typeface="Calibri"/>
                <a:cs typeface="Calibri"/>
                <a:hlinkClick r:id="rId2"/>
              </a:rPr>
              <a:t>Sisteme</a:t>
            </a:r>
            <a:r>
              <a:rPr sz="2800" u="sng" spc="-10" dirty="0">
                <a:solidFill>
                  <a:srgbClr val="0000FF"/>
                </a:solidFill>
                <a:uFill>
                  <a:solidFill>
                    <a:srgbClr val="0000FF"/>
                  </a:solidFill>
                </a:uFill>
                <a:latin typeface="Calibri"/>
                <a:cs typeface="Calibri"/>
              </a:rPr>
              <a:t> </a:t>
            </a:r>
            <a:r>
              <a:rPr sz="2800" u="sng" spc="-10" dirty="0">
                <a:solidFill>
                  <a:srgbClr val="0000FF"/>
                </a:solidFill>
                <a:uFill>
                  <a:solidFill>
                    <a:srgbClr val="0000FF"/>
                  </a:solidFill>
                </a:uFill>
                <a:latin typeface="Calibri"/>
                <a:cs typeface="Calibri"/>
                <a:hlinkClick r:id="rId2"/>
              </a:rPr>
              <a:t>Kaydol</a:t>
            </a:r>
            <a:endParaRPr sz="2800" dirty="0">
              <a:latin typeface="Calibri"/>
              <a:cs typeface="Calibri"/>
            </a:endParaRPr>
          </a:p>
        </p:txBody>
      </p:sp>
      <p:pic>
        <p:nvPicPr>
          <p:cNvPr id="5" name="object 5"/>
          <p:cNvPicPr/>
          <p:nvPr/>
        </p:nvPicPr>
        <p:blipFill>
          <a:blip r:embed="rId3" cstate="print"/>
          <a:stretch>
            <a:fillRect/>
          </a:stretch>
        </p:blipFill>
        <p:spPr>
          <a:xfrm>
            <a:off x="755573" y="2662808"/>
            <a:ext cx="3048000" cy="2800350"/>
          </a:xfrm>
          <a:prstGeom prst="rect">
            <a:avLst/>
          </a:prstGeom>
        </p:spPr>
      </p:pic>
      <p:grpSp>
        <p:nvGrpSpPr>
          <p:cNvPr id="6" name="object 6"/>
          <p:cNvGrpSpPr/>
          <p:nvPr/>
        </p:nvGrpSpPr>
        <p:grpSpPr>
          <a:xfrm>
            <a:off x="3926078" y="3764407"/>
            <a:ext cx="1003935" cy="168910"/>
            <a:chOff x="3926078" y="3764407"/>
            <a:chExt cx="1003935" cy="168910"/>
          </a:xfrm>
        </p:grpSpPr>
        <p:sp>
          <p:nvSpPr>
            <p:cNvPr id="7" name="object 7"/>
            <p:cNvSpPr/>
            <p:nvPr/>
          </p:nvSpPr>
          <p:spPr>
            <a:xfrm>
              <a:off x="3938778" y="3777107"/>
              <a:ext cx="978535" cy="143510"/>
            </a:xfrm>
            <a:custGeom>
              <a:avLst/>
              <a:gdLst/>
              <a:ahLst/>
              <a:cxnLst/>
              <a:rect l="l" t="t" r="r" b="b"/>
              <a:pathLst>
                <a:path w="978535" h="143510">
                  <a:moveTo>
                    <a:pt x="906907" y="0"/>
                  </a:moveTo>
                  <a:lnTo>
                    <a:pt x="906907" y="35687"/>
                  </a:lnTo>
                  <a:lnTo>
                    <a:pt x="0" y="35687"/>
                  </a:lnTo>
                  <a:lnTo>
                    <a:pt x="0" y="107188"/>
                  </a:lnTo>
                  <a:lnTo>
                    <a:pt x="906907" y="107188"/>
                  </a:lnTo>
                  <a:lnTo>
                    <a:pt x="906907" y="143002"/>
                  </a:lnTo>
                  <a:lnTo>
                    <a:pt x="978408" y="71501"/>
                  </a:lnTo>
                  <a:lnTo>
                    <a:pt x="906907" y="0"/>
                  </a:lnTo>
                  <a:close/>
                </a:path>
              </a:pathLst>
            </a:custGeom>
            <a:solidFill>
              <a:srgbClr val="C00000"/>
            </a:solidFill>
          </p:spPr>
          <p:txBody>
            <a:bodyPr wrap="square" lIns="0" tIns="0" rIns="0" bIns="0" rtlCol="0"/>
            <a:lstStyle/>
            <a:p>
              <a:endParaRPr/>
            </a:p>
          </p:txBody>
        </p:sp>
        <p:sp>
          <p:nvSpPr>
            <p:cNvPr id="8" name="object 8"/>
            <p:cNvSpPr/>
            <p:nvPr/>
          </p:nvSpPr>
          <p:spPr>
            <a:xfrm>
              <a:off x="3938778" y="3777107"/>
              <a:ext cx="978535" cy="143510"/>
            </a:xfrm>
            <a:custGeom>
              <a:avLst/>
              <a:gdLst/>
              <a:ahLst/>
              <a:cxnLst/>
              <a:rect l="l" t="t" r="r" b="b"/>
              <a:pathLst>
                <a:path w="978535" h="143510">
                  <a:moveTo>
                    <a:pt x="0" y="35687"/>
                  </a:moveTo>
                  <a:lnTo>
                    <a:pt x="906907" y="35687"/>
                  </a:lnTo>
                  <a:lnTo>
                    <a:pt x="906907" y="0"/>
                  </a:lnTo>
                  <a:lnTo>
                    <a:pt x="978408" y="71501"/>
                  </a:lnTo>
                  <a:lnTo>
                    <a:pt x="906907" y="143002"/>
                  </a:lnTo>
                  <a:lnTo>
                    <a:pt x="906907" y="107188"/>
                  </a:lnTo>
                  <a:lnTo>
                    <a:pt x="0" y="107188"/>
                  </a:lnTo>
                  <a:lnTo>
                    <a:pt x="0" y="35687"/>
                  </a:lnTo>
                  <a:close/>
                </a:path>
              </a:pathLst>
            </a:custGeom>
            <a:ln w="25400">
              <a:solidFill>
                <a:srgbClr val="C00000"/>
              </a:solidFill>
            </a:ln>
          </p:spPr>
          <p:txBody>
            <a:bodyPr wrap="square" lIns="0" tIns="0" rIns="0" bIns="0" rtlCol="0"/>
            <a:lstStyle/>
            <a:p>
              <a:endParaRPr/>
            </a:p>
          </p:txBody>
        </p:sp>
      </p:grpSp>
      <p:grpSp>
        <p:nvGrpSpPr>
          <p:cNvPr id="9" name="object 9"/>
          <p:cNvGrpSpPr/>
          <p:nvPr/>
        </p:nvGrpSpPr>
        <p:grpSpPr>
          <a:xfrm>
            <a:off x="3170237" y="2204910"/>
            <a:ext cx="5146675" cy="4467860"/>
            <a:chOff x="3170237" y="2204910"/>
            <a:chExt cx="5146675" cy="4467860"/>
          </a:xfrm>
        </p:grpSpPr>
        <p:sp>
          <p:nvSpPr>
            <p:cNvPr id="10" name="object 10"/>
            <p:cNvSpPr/>
            <p:nvPr/>
          </p:nvSpPr>
          <p:spPr>
            <a:xfrm>
              <a:off x="3354616" y="6515100"/>
              <a:ext cx="4850130" cy="152400"/>
            </a:xfrm>
            <a:custGeom>
              <a:avLst/>
              <a:gdLst/>
              <a:ahLst/>
              <a:cxnLst/>
              <a:rect l="l" t="t" r="r" b="b"/>
              <a:pathLst>
                <a:path w="4850130" h="152400">
                  <a:moveTo>
                    <a:pt x="0" y="152400"/>
                  </a:moveTo>
                  <a:lnTo>
                    <a:pt x="4849583" y="152400"/>
                  </a:lnTo>
                  <a:lnTo>
                    <a:pt x="4849583" y="0"/>
                  </a:lnTo>
                  <a:lnTo>
                    <a:pt x="0" y="0"/>
                  </a:lnTo>
                  <a:lnTo>
                    <a:pt x="0" y="152400"/>
                  </a:lnTo>
                  <a:close/>
                </a:path>
              </a:pathLst>
            </a:custGeom>
            <a:solidFill>
              <a:srgbClr val="FFFFFF"/>
            </a:solidFill>
          </p:spPr>
          <p:txBody>
            <a:bodyPr wrap="square" lIns="0" tIns="0" rIns="0" bIns="0" rtlCol="0"/>
            <a:lstStyle/>
            <a:p>
              <a:endParaRPr/>
            </a:p>
          </p:txBody>
        </p:sp>
        <p:sp>
          <p:nvSpPr>
            <p:cNvPr id="11" name="object 11"/>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2" name="object 12"/>
            <p:cNvSpPr/>
            <p:nvPr/>
          </p:nvSpPr>
          <p:spPr>
            <a:xfrm>
              <a:off x="3175000" y="6515100"/>
              <a:ext cx="179705" cy="152400"/>
            </a:xfrm>
            <a:custGeom>
              <a:avLst/>
              <a:gdLst/>
              <a:ahLst/>
              <a:cxnLst/>
              <a:rect l="l" t="t" r="r" b="b"/>
              <a:pathLst>
                <a:path w="179704" h="152400">
                  <a:moveTo>
                    <a:pt x="179616" y="0"/>
                  </a:moveTo>
                  <a:lnTo>
                    <a:pt x="0" y="0"/>
                  </a:lnTo>
                  <a:lnTo>
                    <a:pt x="0" y="152400"/>
                  </a:lnTo>
                  <a:lnTo>
                    <a:pt x="179616" y="152400"/>
                  </a:lnTo>
                  <a:lnTo>
                    <a:pt x="179616" y="0"/>
                  </a:lnTo>
                  <a:close/>
                </a:path>
              </a:pathLst>
            </a:custGeom>
            <a:solidFill>
              <a:srgbClr val="D7D7D7"/>
            </a:solidFill>
          </p:spPr>
          <p:txBody>
            <a:bodyPr wrap="square" lIns="0" tIns="0" rIns="0" bIns="0" rtlCol="0"/>
            <a:lstStyle/>
            <a:p>
              <a:endParaRPr/>
            </a:p>
          </p:txBody>
        </p:sp>
        <p:pic>
          <p:nvPicPr>
            <p:cNvPr id="13" name="object 13"/>
            <p:cNvPicPr/>
            <p:nvPr/>
          </p:nvPicPr>
          <p:blipFill>
            <a:blip r:embed="rId4" cstate="print"/>
            <a:stretch>
              <a:fillRect/>
            </a:stretch>
          </p:blipFill>
          <p:spPr>
            <a:xfrm>
              <a:off x="5348351" y="2204910"/>
              <a:ext cx="2968117" cy="4263517"/>
            </a:xfrm>
            <a:prstGeom prst="rect">
              <a:avLst/>
            </a:prstGeom>
          </p:spPr>
        </p:pic>
      </p:grpSp>
      <p:sp>
        <p:nvSpPr>
          <p:cNvPr id="15" name="object 15"/>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5" dirty="0"/>
              <a:t> </a:t>
            </a:r>
            <a:r>
              <a:rPr dirty="0"/>
              <a:t>NASIL</a:t>
            </a:r>
            <a:r>
              <a:rPr spc="-85" dirty="0"/>
              <a:t> </a:t>
            </a:r>
            <a:r>
              <a:rPr spc="-10" dirty="0"/>
              <a:t>DOLDURULUR?</a:t>
            </a:r>
          </a:p>
        </p:txBody>
      </p:sp>
      <p:sp>
        <p:nvSpPr>
          <p:cNvPr id="4" name="object 4"/>
          <p:cNvSpPr txBox="1"/>
          <p:nvPr/>
        </p:nvSpPr>
        <p:spPr>
          <a:xfrm>
            <a:off x="978509" y="988008"/>
            <a:ext cx="268033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404040"/>
                </a:solidFill>
                <a:latin typeface="Calibri"/>
                <a:cs typeface="Calibri"/>
              </a:rPr>
              <a:t>Bütçe</a:t>
            </a:r>
            <a:r>
              <a:rPr sz="3200" b="1" spc="-65" dirty="0">
                <a:solidFill>
                  <a:srgbClr val="404040"/>
                </a:solidFill>
                <a:latin typeface="Calibri"/>
                <a:cs typeface="Calibri"/>
              </a:rPr>
              <a:t> </a:t>
            </a:r>
            <a:r>
              <a:rPr sz="3200" b="1" spc="-10" dirty="0">
                <a:solidFill>
                  <a:srgbClr val="404040"/>
                </a:solidFill>
                <a:latin typeface="Calibri"/>
                <a:cs typeface="Calibri"/>
              </a:rPr>
              <a:t>Kalemleri</a:t>
            </a:r>
            <a:endParaRPr sz="32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6372225" y="6515100"/>
              <a:ext cx="1831975" cy="152400"/>
            </a:xfrm>
            <a:custGeom>
              <a:avLst/>
              <a:gdLst/>
              <a:ahLst/>
              <a:cxnLst/>
              <a:rect l="l" t="t" r="r" b="b"/>
              <a:pathLst>
                <a:path w="1831975" h="152400">
                  <a:moveTo>
                    <a:pt x="0" y="152400"/>
                  </a:moveTo>
                  <a:lnTo>
                    <a:pt x="1831975" y="152400"/>
                  </a:lnTo>
                  <a:lnTo>
                    <a:pt x="1831975"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grpSp>
        <p:nvGrpSpPr>
          <p:cNvPr id="8" name="object 8"/>
          <p:cNvGrpSpPr/>
          <p:nvPr/>
        </p:nvGrpSpPr>
        <p:grpSpPr>
          <a:xfrm>
            <a:off x="3447415" y="1472691"/>
            <a:ext cx="4833620" cy="2183765"/>
            <a:chOff x="3447415" y="1472691"/>
            <a:chExt cx="4833620" cy="2183765"/>
          </a:xfrm>
        </p:grpSpPr>
        <p:sp>
          <p:nvSpPr>
            <p:cNvPr id="9" name="object 9"/>
            <p:cNvSpPr/>
            <p:nvPr/>
          </p:nvSpPr>
          <p:spPr>
            <a:xfrm>
              <a:off x="3460115" y="1485391"/>
              <a:ext cx="4808220" cy="2158365"/>
            </a:xfrm>
            <a:custGeom>
              <a:avLst/>
              <a:gdLst/>
              <a:ahLst/>
              <a:cxnLst/>
              <a:rect l="l" t="t" r="r" b="b"/>
              <a:pathLst>
                <a:path w="4808220" h="2158365">
                  <a:moveTo>
                    <a:pt x="4448175" y="0"/>
                  </a:moveTo>
                  <a:lnTo>
                    <a:pt x="0" y="0"/>
                  </a:lnTo>
                  <a:lnTo>
                    <a:pt x="0" y="2158238"/>
                  </a:lnTo>
                  <a:lnTo>
                    <a:pt x="4448175" y="2158238"/>
                  </a:lnTo>
                  <a:lnTo>
                    <a:pt x="4497006" y="2154954"/>
                  </a:lnTo>
                  <a:lnTo>
                    <a:pt x="4543838" y="2145389"/>
                  </a:lnTo>
                  <a:lnTo>
                    <a:pt x="4588242" y="2129972"/>
                  </a:lnTo>
                  <a:lnTo>
                    <a:pt x="4629789" y="2109131"/>
                  </a:lnTo>
                  <a:lnTo>
                    <a:pt x="4668052" y="2083294"/>
                  </a:lnTo>
                  <a:lnTo>
                    <a:pt x="4702603" y="2052891"/>
                  </a:lnTo>
                  <a:lnTo>
                    <a:pt x="4733013" y="2018350"/>
                  </a:lnTo>
                  <a:lnTo>
                    <a:pt x="4758854" y="1980099"/>
                  </a:lnTo>
                  <a:lnTo>
                    <a:pt x="4779698" y="1938567"/>
                  </a:lnTo>
                  <a:lnTo>
                    <a:pt x="4795117" y="1894183"/>
                  </a:lnTo>
                  <a:lnTo>
                    <a:pt x="4804682" y="1847376"/>
                  </a:lnTo>
                  <a:lnTo>
                    <a:pt x="4807966" y="1798574"/>
                  </a:lnTo>
                  <a:lnTo>
                    <a:pt x="4807966" y="359663"/>
                  </a:lnTo>
                  <a:lnTo>
                    <a:pt x="4804682" y="310861"/>
                  </a:lnTo>
                  <a:lnTo>
                    <a:pt x="4795117" y="264054"/>
                  </a:lnTo>
                  <a:lnTo>
                    <a:pt x="4779698" y="219670"/>
                  </a:lnTo>
                  <a:lnTo>
                    <a:pt x="4758854" y="178138"/>
                  </a:lnTo>
                  <a:lnTo>
                    <a:pt x="4733013" y="139887"/>
                  </a:lnTo>
                  <a:lnTo>
                    <a:pt x="4702603" y="105346"/>
                  </a:lnTo>
                  <a:lnTo>
                    <a:pt x="4668052" y="74943"/>
                  </a:lnTo>
                  <a:lnTo>
                    <a:pt x="4629789" y="49106"/>
                  </a:lnTo>
                  <a:lnTo>
                    <a:pt x="4588242" y="28265"/>
                  </a:lnTo>
                  <a:lnTo>
                    <a:pt x="4543838" y="12848"/>
                  </a:lnTo>
                  <a:lnTo>
                    <a:pt x="4497006" y="3283"/>
                  </a:lnTo>
                  <a:lnTo>
                    <a:pt x="4448175" y="0"/>
                  </a:lnTo>
                  <a:close/>
                </a:path>
              </a:pathLst>
            </a:custGeom>
            <a:solidFill>
              <a:srgbClr val="7E7E7E">
                <a:alpha val="90194"/>
              </a:srgbClr>
            </a:solidFill>
          </p:spPr>
          <p:txBody>
            <a:bodyPr wrap="square" lIns="0" tIns="0" rIns="0" bIns="0" rtlCol="0"/>
            <a:lstStyle/>
            <a:p>
              <a:endParaRPr/>
            </a:p>
          </p:txBody>
        </p:sp>
        <p:sp>
          <p:nvSpPr>
            <p:cNvPr id="10" name="object 10"/>
            <p:cNvSpPr/>
            <p:nvPr/>
          </p:nvSpPr>
          <p:spPr>
            <a:xfrm>
              <a:off x="3460115" y="1485391"/>
              <a:ext cx="4808220" cy="2158365"/>
            </a:xfrm>
            <a:custGeom>
              <a:avLst/>
              <a:gdLst/>
              <a:ahLst/>
              <a:cxnLst/>
              <a:rect l="l" t="t" r="r" b="b"/>
              <a:pathLst>
                <a:path w="4808220" h="2158365">
                  <a:moveTo>
                    <a:pt x="4807966" y="359663"/>
                  </a:moveTo>
                  <a:lnTo>
                    <a:pt x="4807966" y="1798574"/>
                  </a:lnTo>
                  <a:lnTo>
                    <a:pt x="4804682" y="1847376"/>
                  </a:lnTo>
                  <a:lnTo>
                    <a:pt x="4795117" y="1894183"/>
                  </a:lnTo>
                  <a:lnTo>
                    <a:pt x="4779698" y="1938567"/>
                  </a:lnTo>
                  <a:lnTo>
                    <a:pt x="4758854" y="1980099"/>
                  </a:lnTo>
                  <a:lnTo>
                    <a:pt x="4733013" y="2018350"/>
                  </a:lnTo>
                  <a:lnTo>
                    <a:pt x="4702603" y="2052891"/>
                  </a:lnTo>
                  <a:lnTo>
                    <a:pt x="4668052" y="2083294"/>
                  </a:lnTo>
                  <a:lnTo>
                    <a:pt x="4629789" y="2109131"/>
                  </a:lnTo>
                  <a:lnTo>
                    <a:pt x="4588242" y="2129972"/>
                  </a:lnTo>
                  <a:lnTo>
                    <a:pt x="4543838" y="2145389"/>
                  </a:lnTo>
                  <a:lnTo>
                    <a:pt x="4497006" y="2154954"/>
                  </a:lnTo>
                  <a:lnTo>
                    <a:pt x="4448175" y="2158238"/>
                  </a:lnTo>
                  <a:lnTo>
                    <a:pt x="0" y="2158238"/>
                  </a:lnTo>
                  <a:lnTo>
                    <a:pt x="0" y="0"/>
                  </a:lnTo>
                  <a:lnTo>
                    <a:pt x="4448175" y="0"/>
                  </a:lnTo>
                  <a:lnTo>
                    <a:pt x="4497006" y="3283"/>
                  </a:lnTo>
                  <a:lnTo>
                    <a:pt x="4543838" y="12848"/>
                  </a:lnTo>
                  <a:lnTo>
                    <a:pt x="4588242" y="28265"/>
                  </a:lnTo>
                  <a:lnTo>
                    <a:pt x="4629789" y="49106"/>
                  </a:lnTo>
                  <a:lnTo>
                    <a:pt x="4668052" y="74943"/>
                  </a:lnTo>
                  <a:lnTo>
                    <a:pt x="4702603" y="105346"/>
                  </a:lnTo>
                  <a:lnTo>
                    <a:pt x="4733013" y="139887"/>
                  </a:lnTo>
                  <a:lnTo>
                    <a:pt x="4758854" y="178138"/>
                  </a:lnTo>
                  <a:lnTo>
                    <a:pt x="4779698" y="219670"/>
                  </a:lnTo>
                  <a:lnTo>
                    <a:pt x="4795117" y="264054"/>
                  </a:lnTo>
                  <a:lnTo>
                    <a:pt x="4804682" y="310861"/>
                  </a:lnTo>
                  <a:lnTo>
                    <a:pt x="4807966" y="359663"/>
                  </a:lnTo>
                  <a:close/>
                </a:path>
              </a:pathLst>
            </a:custGeom>
            <a:ln w="25400">
              <a:solidFill>
                <a:srgbClr val="D0D7E8"/>
              </a:solidFill>
            </a:ln>
          </p:spPr>
          <p:txBody>
            <a:bodyPr wrap="square" lIns="0" tIns="0" rIns="0" bIns="0" rtlCol="0"/>
            <a:lstStyle/>
            <a:p>
              <a:endParaRPr/>
            </a:p>
          </p:txBody>
        </p:sp>
      </p:grpSp>
      <p:sp>
        <p:nvSpPr>
          <p:cNvPr id="11" name="object 11"/>
          <p:cNvSpPr txBox="1"/>
          <p:nvPr/>
        </p:nvSpPr>
        <p:spPr>
          <a:xfrm>
            <a:off x="3695446" y="1533880"/>
            <a:ext cx="4457954" cy="2008883"/>
          </a:xfrm>
          <a:prstGeom prst="rect">
            <a:avLst/>
          </a:prstGeom>
        </p:spPr>
        <p:txBody>
          <a:bodyPr vert="horz" wrap="square" lIns="0" tIns="33655" rIns="0" bIns="0" rtlCol="0">
            <a:spAutoFit/>
          </a:bodyPr>
          <a:lstStyle/>
          <a:p>
            <a:pPr marL="240665" indent="-227965">
              <a:lnSpc>
                <a:spcPct val="100000"/>
              </a:lnSpc>
              <a:spcBef>
                <a:spcPts val="265"/>
              </a:spcBef>
              <a:buFont typeface="Calibri"/>
              <a:buChar char="•"/>
              <a:tabLst>
                <a:tab pos="240665" algn="l"/>
              </a:tabLst>
            </a:pPr>
            <a:r>
              <a:rPr sz="2000" b="1" dirty="0">
                <a:solidFill>
                  <a:srgbClr val="FFFFFF"/>
                </a:solidFill>
                <a:latin typeface="Calibri"/>
                <a:cs typeface="Calibri"/>
              </a:rPr>
              <a:t>1.</a:t>
            </a:r>
            <a:r>
              <a:rPr sz="2000" b="1" spc="-15" dirty="0">
                <a:solidFill>
                  <a:srgbClr val="FFFFFF"/>
                </a:solidFill>
                <a:latin typeface="Calibri"/>
                <a:cs typeface="Calibri"/>
              </a:rPr>
              <a:t> </a:t>
            </a:r>
            <a:r>
              <a:rPr sz="2000" b="1" dirty="0">
                <a:solidFill>
                  <a:srgbClr val="FFFFFF"/>
                </a:solidFill>
                <a:latin typeface="Calibri"/>
                <a:cs typeface="Calibri"/>
              </a:rPr>
              <a:t>İnsan</a:t>
            </a:r>
            <a:r>
              <a:rPr sz="2000" b="1" spc="-35" dirty="0">
                <a:solidFill>
                  <a:srgbClr val="FFFFFF"/>
                </a:solidFill>
                <a:latin typeface="Calibri"/>
                <a:cs typeface="Calibri"/>
              </a:rPr>
              <a:t> </a:t>
            </a:r>
            <a:r>
              <a:rPr sz="2000" b="1" spc="-10" dirty="0">
                <a:solidFill>
                  <a:srgbClr val="FFFFFF"/>
                </a:solidFill>
                <a:latin typeface="Calibri"/>
                <a:cs typeface="Calibri"/>
              </a:rPr>
              <a:t>Kaynakları</a:t>
            </a:r>
            <a:endParaRPr sz="2000" dirty="0">
              <a:latin typeface="Calibri"/>
              <a:cs typeface="Calibri"/>
            </a:endParaRPr>
          </a:p>
          <a:p>
            <a:pPr marL="240665" indent="-227965">
              <a:lnSpc>
                <a:spcPct val="100000"/>
              </a:lnSpc>
              <a:spcBef>
                <a:spcPts val="170"/>
              </a:spcBef>
              <a:buFont typeface="Calibri"/>
              <a:buChar char="•"/>
              <a:tabLst>
                <a:tab pos="240665" algn="l"/>
              </a:tabLst>
            </a:pPr>
            <a:r>
              <a:rPr sz="2000" b="1" dirty="0">
                <a:solidFill>
                  <a:srgbClr val="FFFFFF"/>
                </a:solidFill>
                <a:latin typeface="Calibri"/>
                <a:cs typeface="Calibri"/>
              </a:rPr>
              <a:t>2.</a:t>
            </a:r>
            <a:r>
              <a:rPr sz="2000" b="1" spc="-15" dirty="0">
                <a:solidFill>
                  <a:srgbClr val="FFFFFF"/>
                </a:solidFill>
                <a:latin typeface="Calibri"/>
                <a:cs typeface="Calibri"/>
              </a:rPr>
              <a:t> </a:t>
            </a:r>
            <a:r>
              <a:rPr sz="2000" b="1" spc="-10" dirty="0" err="1">
                <a:solidFill>
                  <a:srgbClr val="FFFFFF"/>
                </a:solidFill>
                <a:latin typeface="Calibri"/>
                <a:cs typeface="Calibri"/>
              </a:rPr>
              <a:t>Seyahat</a:t>
            </a:r>
            <a:r>
              <a:rPr lang="tr-TR" sz="2000" b="1" spc="-10" dirty="0">
                <a:solidFill>
                  <a:srgbClr val="FFFFFF"/>
                </a:solidFill>
                <a:latin typeface="Calibri"/>
                <a:cs typeface="Calibri"/>
              </a:rPr>
              <a:t> (Uygun olmayan maliyet)</a:t>
            </a:r>
            <a:endParaRPr sz="2000" dirty="0">
              <a:latin typeface="Calibri"/>
              <a:cs typeface="Calibri"/>
            </a:endParaRPr>
          </a:p>
          <a:p>
            <a:pPr marL="240029" indent="-227329">
              <a:lnSpc>
                <a:spcPct val="100000"/>
              </a:lnSpc>
              <a:spcBef>
                <a:spcPts val="170"/>
              </a:spcBef>
              <a:buFont typeface="Calibri"/>
              <a:buChar char="•"/>
              <a:tabLst>
                <a:tab pos="240029" algn="l"/>
              </a:tabLst>
            </a:pPr>
            <a:r>
              <a:rPr sz="2000" b="1" dirty="0">
                <a:solidFill>
                  <a:srgbClr val="FFFFFF"/>
                </a:solidFill>
                <a:latin typeface="Calibri"/>
                <a:cs typeface="Calibri"/>
              </a:rPr>
              <a:t>3.</a:t>
            </a:r>
            <a:r>
              <a:rPr sz="2000" b="1" spc="-20" dirty="0">
                <a:solidFill>
                  <a:srgbClr val="FFFFFF"/>
                </a:solidFill>
                <a:latin typeface="Calibri"/>
                <a:cs typeface="Calibri"/>
              </a:rPr>
              <a:t> </a:t>
            </a:r>
            <a:r>
              <a:rPr sz="2000" b="1" dirty="0">
                <a:solidFill>
                  <a:srgbClr val="FFFFFF"/>
                </a:solidFill>
                <a:latin typeface="Calibri"/>
                <a:cs typeface="Calibri"/>
              </a:rPr>
              <a:t>Ekipman</a:t>
            </a:r>
            <a:r>
              <a:rPr sz="2000" b="1" spc="-35" dirty="0">
                <a:solidFill>
                  <a:srgbClr val="FFFFFF"/>
                </a:solidFill>
                <a:latin typeface="Calibri"/>
                <a:cs typeface="Calibri"/>
              </a:rPr>
              <a:t> </a:t>
            </a:r>
            <a:r>
              <a:rPr sz="2000" b="1" dirty="0">
                <a:solidFill>
                  <a:srgbClr val="FFFFFF"/>
                </a:solidFill>
                <a:latin typeface="Calibri"/>
                <a:cs typeface="Calibri"/>
              </a:rPr>
              <a:t>ve</a:t>
            </a:r>
            <a:r>
              <a:rPr sz="2000" b="1" spc="-15" dirty="0">
                <a:solidFill>
                  <a:srgbClr val="FFFFFF"/>
                </a:solidFill>
                <a:latin typeface="Calibri"/>
                <a:cs typeface="Calibri"/>
              </a:rPr>
              <a:t> </a:t>
            </a:r>
            <a:r>
              <a:rPr sz="2000" b="1" spc="-10" dirty="0">
                <a:solidFill>
                  <a:srgbClr val="FFFFFF"/>
                </a:solidFill>
                <a:latin typeface="Calibri"/>
                <a:cs typeface="Calibri"/>
              </a:rPr>
              <a:t>Malzeme</a:t>
            </a:r>
            <a:endParaRPr sz="2000" dirty="0">
              <a:latin typeface="Calibri"/>
              <a:cs typeface="Calibri"/>
            </a:endParaRPr>
          </a:p>
          <a:p>
            <a:pPr marL="240665" indent="-227965">
              <a:lnSpc>
                <a:spcPct val="100000"/>
              </a:lnSpc>
              <a:spcBef>
                <a:spcPts val="155"/>
              </a:spcBef>
              <a:buFont typeface="Calibri"/>
              <a:buChar char="•"/>
              <a:tabLst>
                <a:tab pos="240665" algn="l"/>
              </a:tabLst>
            </a:pPr>
            <a:r>
              <a:rPr sz="2000" b="1" dirty="0">
                <a:solidFill>
                  <a:srgbClr val="FFFFFF"/>
                </a:solidFill>
                <a:latin typeface="Calibri"/>
                <a:cs typeface="Calibri"/>
              </a:rPr>
              <a:t>4.</a:t>
            </a:r>
            <a:r>
              <a:rPr sz="2000" b="1" spc="-30" dirty="0">
                <a:solidFill>
                  <a:srgbClr val="FFFFFF"/>
                </a:solidFill>
                <a:latin typeface="Calibri"/>
                <a:cs typeface="Calibri"/>
              </a:rPr>
              <a:t> </a:t>
            </a:r>
            <a:r>
              <a:rPr sz="2000" b="1" spc="-25" dirty="0">
                <a:solidFill>
                  <a:srgbClr val="FFFFFF"/>
                </a:solidFill>
                <a:latin typeface="Calibri"/>
                <a:cs typeface="Calibri"/>
              </a:rPr>
              <a:t>Yerel</a:t>
            </a:r>
            <a:r>
              <a:rPr sz="2000" b="1" spc="-20" dirty="0">
                <a:solidFill>
                  <a:srgbClr val="FFFFFF"/>
                </a:solidFill>
                <a:latin typeface="Calibri"/>
                <a:cs typeface="Calibri"/>
              </a:rPr>
              <a:t> </a:t>
            </a:r>
            <a:r>
              <a:rPr sz="2000" b="1" dirty="0">
                <a:solidFill>
                  <a:srgbClr val="FFFFFF"/>
                </a:solidFill>
                <a:latin typeface="Calibri"/>
                <a:cs typeface="Calibri"/>
              </a:rPr>
              <a:t>Ofis</a:t>
            </a:r>
            <a:r>
              <a:rPr sz="2000" b="1" spc="400" dirty="0">
                <a:solidFill>
                  <a:srgbClr val="FFFFFF"/>
                </a:solidFill>
                <a:latin typeface="Calibri"/>
                <a:cs typeface="Calibri"/>
              </a:rPr>
              <a:t> </a:t>
            </a:r>
            <a:r>
              <a:rPr sz="2000" b="1" spc="-10" dirty="0">
                <a:solidFill>
                  <a:srgbClr val="FFFFFF"/>
                </a:solidFill>
                <a:latin typeface="Calibri"/>
                <a:cs typeface="Calibri"/>
              </a:rPr>
              <a:t>Maliyetleri</a:t>
            </a:r>
            <a:endParaRPr sz="2000" dirty="0">
              <a:latin typeface="Calibri"/>
              <a:cs typeface="Calibri"/>
            </a:endParaRPr>
          </a:p>
          <a:p>
            <a:pPr marL="240665" indent="-227965">
              <a:lnSpc>
                <a:spcPct val="100000"/>
              </a:lnSpc>
              <a:spcBef>
                <a:spcPts val="170"/>
              </a:spcBef>
              <a:buFont typeface="Calibri"/>
              <a:buChar char="•"/>
              <a:tabLst>
                <a:tab pos="240665" algn="l"/>
              </a:tabLst>
            </a:pPr>
            <a:r>
              <a:rPr sz="2000" b="1" dirty="0">
                <a:solidFill>
                  <a:srgbClr val="FFFFFF"/>
                </a:solidFill>
                <a:latin typeface="Calibri"/>
                <a:cs typeface="Calibri"/>
              </a:rPr>
              <a:t>5.</a:t>
            </a:r>
            <a:r>
              <a:rPr sz="2000" b="1" spc="-25" dirty="0">
                <a:solidFill>
                  <a:srgbClr val="FFFFFF"/>
                </a:solidFill>
                <a:latin typeface="Calibri"/>
                <a:cs typeface="Calibri"/>
              </a:rPr>
              <a:t> </a:t>
            </a:r>
            <a:r>
              <a:rPr sz="2000" b="1" dirty="0">
                <a:solidFill>
                  <a:srgbClr val="FFFFFF"/>
                </a:solidFill>
                <a:latin typeface="Calibri"/>
                <a:cs typeface="Calibri"/>
              </a:rPr>
              <a:t>Diğer</a:t>
            </a:r>
            <a:r>
              <a:rPr sz="2000" b="1" spc="-25" dirty="0">
                <a:solidFill>
                  <a:srgbClr val="FFFFFF"/>
                </a:solidFill>
                <a:latin typeface="Calibri"/>
                <a:cs typeface="Calibri"/>
              </a:rPr>
              <a:t> </a:t>
            </a:r>
            <a:r>
              <a:rPr sz="2000" b="1" spc="-20" dirty="0">
                <a:solidFill>
                  <a:srgbClr val="FFFFFF"/>
                </a:solidFill>
                <a:latin typeface="Calibri"/>
                <a:cs typeface="Calibri"/>
              </a:rPr>
              <a:t>Maliyetler,</a:t>
            </a:r>
            <a:r>
              <a:rPr sz="2000" b="1" spc="-25" dirty="0">
                <a:solidFill>
                  <a:srgbClr val="FFFFFF"/>
                </a:solidFill>
                <a:latin typeface="Calibri"/>
                <a:cs typeface="Calibri"/>
              </a:rPr>
              <a:t> </a:t>
            </a:r>
            <a:r>
              <a:rPr sz="2000" b="1" spc="-10" dirty="0">
                <a:solidFill>
                  <a:srgbClr val="FFFFFF"/>
                </a:solidFill>
                <a:latin typeface="Calibri"/>
                <a:cs typeface="Calibri"/>
              </a:rPr>
              <a:t>Hizmetler</a:t>
            </a:r>
            <a:endParaRPr sz="2000" dirty="0">
              <a:latin typeface="Calibri"/>
              <a:cs typeface="Calibri"/>
            </a:endParaRPr>
          </a:p>
          <a:p>
            <a:pPr marL="240665" indent="-227965">
              <a:lnSpc>
                <a:spcPct val="100000"/>
              </a:lnSpc>
              <a:spcBef>
                <a:spcPts val="165"/>
              </a:spcBef>
              <a:buFont typeface="Calibri"/>
              <a:buChar char="•"/>
              <a:tabLst>
                <a:tab pos="240665" algn="l"/>
              </a:tabLst>
            </a:pPr>
            <a:r>
              <a:rPr sz="2000" b="1" dirty="0">
                <a:solidFill>
                  <a:srgbClr val="FFFFFF"/>
                </a:solidFill>
                <a:latin typeface="Calibri"/>
                <a:cs typeface="Calibri"/>
              </a:rPr>
              <a:t>6.</a:t>
            </a:r>
            <a:r>
              <a:rPr sz="2000" b="1" spc="-15" dirty="0">
                <a:solidFill>
                  <a:srgbClr val="FFFFFF"/>
                </a:solidFill>
                <a:latin typeface="Calibri"/>
                <a:cs typeface="Calibri"/>
              </a:rPr>
              <a:t> </a:t>
            </a:r>
            <a:r>
              <a:rPr sz="2000" b="1" spc="-10" dirty="0">
                <a:solidFill>
                  <a:srgbClr val="FFFFFF"/>
                </a:solidFill>
                <a:latin typeface="Calibri"/>
                <a:cs typeface="Calibri"/>
              </a:rPr>
              <a:t>Diğer</a:t>
            </a:r>
            <a:endParaRPr sz="2000" dirty="0">
              <a:latin typeface="Calibri"/>
              <a:cs typeface="Calibri"/>
            </a:endParaRPr>
          </a:p>
        </p:txBody>
      </p:sp>
      <p:sp>
        <p:nvSpPr>
          <p:cNvPr id="12" name="object 12"/>
          <p:cNvSpPr/>
          <p:nvPr/>
        </p:nvSpPr>
        <p:spPr>
          <a:xfrm>
            <a:off x="755573" y="1501139"/>
            <a:ext cx="2705100" cy="2127250"/>
          </a:xfrm>
          <a:custGeom>
            <a:avLst/>
            <a:gdLst/>
            <a:ahLst/>
            <a:cxnLst/>
            <a:rect l="l" t="t" r="r" b="b"/>
            <a:pathLst>
              <a:path w="2705100" h="2127250">
                <a:moveTo>
                  <a:pt x="0" y="354457"/>
                </a:moveTo>
                <a:lnTo>
                  <a:pt x="3235" y="306370"/>
                </a:lnTo>
                <a:lnTo>
                  <a:pt x="12661" y="260247"/>
                </a:lnTo>
                <a:lnTo>
                  <a:pt x="27855" y="216509"/>
                </a:lnTo>
                <a:lnTo>
                  <a:pt x="48394" y="175579"/>
                </a:lnTo>
                <a:lnTo>
                  <a:pt x="73856" y="137881"/>
                </a:lnTo>
                <a:lnTo>
                  <a:pt x="103819" y="103838"/>
                </a:lnTo>
                <a:lnTo>
                  <a:pt x="137860" y="73872"/>
                </a:lnTo>
                <a:lnTo>
                  <a:pt x="175557" y="48405"/>
                </a:lnTo>
                <a:lnTo>
                  <a:pt x="216487" y="27862"/>
                </a:lnTo>
                <a:lnTo>
                  <a:pt x="260229" y="12665"/>
                </a:lnTo>
                <a:lnTo>
                  <a:pt x="306359" y="3236"/>
                </a:lnTo>
                <a:lnTo>
                  <a:pt x="354456" y="0"/>
                </a:lnTo>
                <a:lnTo>
                  <a:pt x="2350084" y="0"/>
                </a:lnTo>
                <a:lnTo>
                  <a:pt x="2398170" y="3236"/>
                </a:lnTo>
                <a:lnTo>
                  <a:pt x="2444294" y="12665"/>
                </a:lnTo>
                <a:lnTo>
                  <a:pt x="2488031" y="27862"/>
                </a:lnTo>
                <a:lnTo>
                  <a:pt x="2528961" y="48405"/>
                </a:lnTo>
                <a:lnTo>
                  <a:pt x="2566659" y="73872"/>
                </a:lnTo>
                <a:lnTo>
                  <a:pt x="2600702" y="103838"/>
                </a:lnTo>
                <a:lnTo>
                  <a:pt x="2630669" y="137881"/>
                </a:lnTo>
                <a:lnTo>
                  <a:pt x="2656135" y="175579"/>
                </a:lnTo>
                <a:lnTo>
                  <a:pt x="2676678" y="216509"/>
                </a:lnTo>
                <a:lnTo>
                  <a:pt x="2691875" y="260247"/>
                </a:lnTo>
                <a:lnTo>
                  <a:pt x="2701304" y="306370"/>
                </a:lnTo>
                <a:lnTo>
                  <a:pt x="2704541" y="354457"/>
                </a:lnTo>
                <a:lnTo>
                  <a:pt x="2704541" y="1772285"/>
                </a:lnTo>
                <a:lnTo>
                  <a:pt x="2701304" y="1820371"/>
                </a:lnTo>
                <a:lnTo>
                  <a:pt x="2691875" y="1866494"/>
                </a:lnTo>
                <a:lnTo>
                  <a:pt x="2676678" y="1910232"/>
                </a:lnTo>
                <a:lnTo>
                  <a:pt x="2656135" y="1951162"/>
                </a:lnTo>
                <a:lnTo>
                  <a:pt x="2630669" y="1988860"/>
                </a:lnTo>
                <a:lnTo>
                  <a:pt x="2600702" y="2022903"/>
                </a:lnTo>
                <a:lnTo>
                  <a:pt x="2566659" y="2052869"/>
                </a:lnTo>
                <a:lnTo>
                  <a:pt x="2528961" y="2078336"/>
                </a:lnTo>
                <a:lnTo>
                  <a:pt x="2488031" y="2098879"/>
                </a:lnTo>
                <a:lnTo>
                  <a:pt x="2444294" y="2114076"/>
                </a:lnTo>
                <a:lnTo>
                  <a:pt x="2398170" y="2123505"/>
                </a:lnTo>
                <a:lnTo>
                  <a:pt x="2350084" y="2126742"/>
                </a:lnTo>
                <a:lnTo>
                  <a:pt x="354456" y="2126742"/>
                </a:lnTo>
                <a:lnTo>
                  <a:pt x="306359" y="2123505"/>
                </a:lnTo>
                <a:lnTo>
                  <a:pt x="260229" y="2114076"/>
                </a:lnTo>
                <a:lnTo>
                  <a:pt x="216487" y="2098879"/>
                </a:lnTo>
                <a:lnTo>
                  <a:pt x="175557" y="2078336"/>
                </a:lnTo>
                <a:lnTo>
                  <a:pt x="137860" y="2052869"/>
                </a:lnTo>
                <a:lnTo>
                  <a:pt x="103819" y="2022903"/>
                </a:lnTo>
                <a:lnTo>
                  <a:pt x="73856" y="1988860"/>
                </a:lnTo>
                <a:lnTo>
                  <a:pt x="48394" y="1951162"/>
                </a:lnTo>
                <a:lnTo>
                  <a:pt x="27855" y="1910232"/>
                </a:lnTo>
                <a:lnTo>
                  <a:pt x="12661" y="1866494"/>
                </a:lnTo>
                <a:lnTo>
                  <a:pt x="3235" y="1820371"/>
                </a:lnTo>
                <a:lnTo>
                  <a:pt x="0" y="1772285"/>
                </a:lnTo>
                <a:lnTo>
                  <a:pt x="0" y="354457"/>
                </a:lnTo>
                <a:close/>
              </a:path>
            </a:pathLst>
          </a:custGeom>
          <a:ln w="25400">
            <a:solidFill>
              <a:srgbClr val="FFFFFF"/>
            </a:solidFill>
          </a:ln>
        </p:spPr>
        <p:txBody>
          <a:bodyPr wrap="square" lIns="0" tIns="0" rIns="0" bIns="0" rtlCol="0"/>
          <a:lstStyle/>
          <a:p>
            <a:endParaRPr/>
          </a:p>
        </p:txBody>
      </p:sp>
      <p:sp>
        <p:nvSpPr>
          <p:cNvPr id="13" name="object 13"/>
          <p:cNvSpPr txBox="1"/>
          <p:nvPr/>
        </p:nvSpPr>
        <p:spPr>
          <a:xfrm>
            <a:off x="1442719" y="2165730"/>
            <a:ext cx="1328420" cy="726440"/>
          </a:xfrm>
          <a:prstGeom prst="rect">
            <a:avLst/>
          </a:prstGeom>
        </p:spPr>
        <p:txBody>
          <a:bodyPr vert="horz" wrap="square" lIns="0" tIns="48895" rIns="0" bIns="0" rtlCol="0">
            <a:spAutoFit/>
          </a:bodyPr>
          <a:lstStyle/>
          <a:p>
            <a:pPr marL="12700" marR="5080" indent="27305">
              <a:lnSpc>
                <a:spcPts val="2640"/>
              </a:lnSpc>
              <a:spcBef>
                <a:spcPts val="385"/>
              </a:spcBef>
            </a:pPr>
            <a:r>
              <a:rPr sz="2400" b="1" spc="-10" dirty="0">
                <a:solidFill>
                  <a:srgbClr val="404040"/>
                </a:solidFill>
                <a:latin typeface="Calibri"/>
                <a:cs typeface="Calibri"/>
              </a:rPr>
              <a:t>Doğrudan Maliyetler</a:t>
            </a:r>
            <a:endParaRPr sz="2400">
              <a:latin typeface="Calibri"/>
              <a:cs typeface="Calibri"/>
            </a:endParaRPr>
          </a:p>
        </p:txBody>
      </p:sp>
      <p:grpSp>
        <p:nvGrpSpPr>
          <p:cNvPr id="14" name="object 14"/>
          <p:cNvGrpSpPr/>
          <p:nvPr/>
        </p:nvGrpSpPr>
        <p:grpSpPr>
          <a:xfrm>
            <a:off x="3447415" y="3920363"/>
            <a:ext cx="4833620" cy="957580"/>
            <a:chOff x="3447415" y="3920363"/>
            <a:chExt cx="4833620" cy="957580"/>
          </a:xfrm>
        </p:grpSpPr>
        <p:sp>
          <p:nvSpPr>
            <p:cNvPr id="15" name="object 15"/>
            <p:cNvSpPr/>
            <p:nvPr/>
          </p:nvSpPr>
          <p:spPr>
            <a:xfrm>
              <a:off x="3460115" y="3933063"/>
              <a:ext cx="4808220" cy="932180"/>
            </a:xfrm>
            <a:custGeom>
              <a:avLst/>
              <a:gdLst/>
              <a:ahLst/>
              <a:cxnLst/>
              <a:rect l="l" t="t" r="r" b="b"/>
              <a:pathLst>
                <a:path w="4808220" h="932179">
                  <a:moveTo>
                    <a:pt x="4652645" y="0"/>
                  </a:moveTo>
                  <a:lnTo>
                    <a:pt x="0" y="0"/>
                  </a:lnTo>
                  <a:lnTo>
                    <a:pt x="0" y="931799"/>
                  </a:lnTo>
                  <a:lnTo>
                    <a:pt x="4652645" y="931799"/>
                  </a:lnTo>
                  <a:lnTo>
                    <a:pt x="4701716" y="923875"/>
                  </a:lnTo>
                  <a:lnTo>
                    <a:pt x="4744351" y="901814"/>
                  </a:lnTo>
                  <a:lnTo>
                    <a:pt x="4777981" y="868184"/>
                  </a:lnTo>
                  <a:lnTo>
                    <a:pt x="4800042" y="825549"/>
                  </a:lnTo>
                  <a:lnTo>
                    <a:pt x="4807966" y="776478"/>
                  </a:lnTo>
                  <a:lnTo>
                    <a:pt x="4807966" y="155320"/>
                  </a:lnTo>
                  <a:lnTo>
                    <a:pt x="4800042" y="106249"/>
                  </a:lnTo>
                  <a:lnTo>
                    <a:pt x="4777981" y="63614"/>
                  </a:lnTo>
                  <a:lnTo>
                    <a:pt x="4744351" y="29984"/>
                  </a:lnTo>
                  <a:lnTo>
                    <a:pt x="4701716" y="7923"/>
                  </a:lnTo>
                  <a:lnTo>
                    <a:pt x="4652645" y="0"/>
                  </a:lnTo>
                  <a:close/>
                </a:path>
              </a:pathLst>
            </a:custGeom>
            <a:solidFill>
              <a:srgbClr val="7E7E7E">
                <a:alpha val="90194"/>
              </a:srgbClr>
            </a:solidFill>
          </p:spPr>
          <p:txBody>
            <a:bodyPr wrap="square" lIns="0" tIns="0" rIns="0" bIns="0" rtlCol="0"/>
            <a:lstStyle/>
            <a:p>
              <a:endParaRPr/>
            </a:p>
          </p:txBody>
        </p:sp>
        <p:sp>
          <p:nvSpPr>
            <p:cNvPr id="16" name="object 16"/>
            <p:cNvSpPr/>
            <p:nvPr/>
          </p:nvSpPr>
          <p:spPr>
            <a:xfrm>
              <a:off x="3460115" y="3933063"/>
              <a:ext cx="4808220" cy="932180"/>
            </a:xfrm>
            <a:custGeom>
              <a:avLst/>
              <a:gdLst/>
              <a:ahLst/>
              <a:cxnLst/>
              <a:rect l="l" t="t" r="r" b="b"/>
              <a:pathLst>
                <a:path w="4808220" h="932179">
                  <a:moveTo>
                    <a:pt x="4807966" y="155320"/>
                  </a:moveTo>
                  <a:lnTo>
                    <a:pt x="4807966" y="776478"/>
                  </a:lnTo>
                  <a:lnTo>
                    <a:pt x="4800042" y="825549"/>
                  </a:lnTo>
                  <a:lnTo>
                    <a:pt x="4777981" y="868184"/>
                  </a:lnTo>
                  <a:lnTo>
                    <a:pt x="4744351" y="901814"/>
                  </a:lnTo>
                  <a:lnTo>
                    <a:pt x="4701716" y="923875"/>
                  </a:lnTo>
                  <a:lnTo>
                    <a:pt x="4652645" y="931799"/>
                  </a:lnTo>
                  <a:lnTo>
                    <a:pt x="0" y="931799"/>
                  </a:lnTo>
                  <a:lnTo>
                    <a:pt x="0" y="0"/>
                  </a:lnTo>
                  <a:lnTo>
                    <a:pt x="4652645" y="0"/>
                  </a:lnTo>
                  <a:lnTo>
                    <a:pt x="4701716" y="7923"/>
                  </a:lnTo>
                  <a:lnTo>
                    <a:pt x="4744351" y="29984"/>
                  </a:lnTo>
                  <a:lnTo>
                    <a:pt x="4777981" y="63614"/>
                  </a:lnTo>
                  <a:lnTo>
                    <a:pt x="4800042" y="106249"/>
                  </a:lnTo>
                  <a:lnTo>
                    <a:pt x="4807966" y="155320"/>
                  </a:lnTo>
                  <a:close/>
                </a:path>
              </a:pathLst>
            </a:custGeom>
            <a:ln w="25400">
              <a:solidFill>
                <a:srgbClr val="D0D7E8"/>
              </a:solidFill>
            </a:ln>
          </p:spPr>
          <p:txBody>
            <a:bodyPr wrap="square" lIns="0" tIns="0" rIns="0" bIns="0" rtlCol="0"/>
            <a:lstStyle/>
            <a:p>
              <a:endParaRPr/>
            </a:p>
          </p:txBody>
        </p:sp>
      </p:grpSp>
      <p:sp>
        <p:nvSpPr>
          <p:cNvPr id="17" name="object 17"/>
          <p:cNvSpPr txBox="1"/>
          <p:nvPr/>
        </p:nvSpPr>
        <p:spPr>
          <a:xfrm>
            <a:off x="3695446" y="4064000"/>
            <a:ext cx="4081145" cy="611505"/>
          </a:xfrm>
          <a:prstGeom prst="rect">
            <a:avLst/>
          </a:prstGeom>
        </p:spPr>
        <p:txBody>
          <a:bodyPr vert="horz" wrap="square" lIns="0" tIns="42545" rIns="0" bIns="0" rtlCol="0">
            <a:spAutoFit/>
          </a:bodyPr>
          <a:lstStyle/>
          <a:p>
            <a:pPr marL="240029" marR="5080" indent="-227965">
              <a:lnSpc>
                <a:spcPts val="2210"/>
              </a:lnSpc>
              <a:spcBef>
                <a:spcPts val="335"/>
              </a:spcBef>
              <a:buFont typeface="Calibri"/>
              <a:buChar char="•"/>
              <a:tabLst>
                <a:tab pos="241300" algn="l"/>
              </a:tabLst>
            </a:pPr>
            <a:r>
              <a:rPr sz="2000" b="1" dirty="0">
                <a:solidFill>
                  <a:srgbClr val="C00000"/>
                </a:solidFill>
                <a:latin typeface="Calibri"/>
                <a:cs typeface="Calibri"/>
              </a:rPr>
              <a:t>7.</a:t>
            </a:r>
            <a:r>
              <a:rPr sz="2000" b="1" spc="-45" dirty="0">
                <a:solidFill>
                  <a:srgbClr val="C00000"/>
                </a:solidFill>
                <a:latin typeface="Calibri"/>
                <a:cs typeface="Calibri"/>
              </a:rPr>
              <a:t> </a:t>
            </a:r>
            <a:r>
              <a:rPr sz="2000" b="1" spc="-20" dirty="0">
                <a:solidFill>
                  <a:srgbClr val="C00000"/>
                </a:solidFill>
                <a:latin typeface="Calibri"/>
                <a:cs typeface="Calibri"/>
              </a:rPr>
              <a:t>1’den</a:t>
            </a:r>
            <a:r>
              <a:rPr sz="2000" b="1" spc="-60" dirty="0">
                <a:solidFill>
                  <a:srgbClr val="C00000"/>
                </a:solidFill>
                <a:latin typeface="Calibri"/>
                <a:cs typeface="Calibri"/>
              </a:rPr>
              <a:t> </a:t>
            </a:r>
            <a:r>
              <a:rPr sz="2000" b="1" dirty="0">
                <a:solidFill>
                  <a:srgbClr val="C00000"/>
                </a:solidFill>
                <a:latin typeface="Calibri"/>
                <a:cs typeface="Calibri"/>
              </a:rPr>
              <a:t>6’ya</a:t>
            </a:r>
            <a:r>
              <a:rPr sz="2000" b="1" spc="-40" dirty="0">
                <a:solidFill>
                  <a:srgbClr val="C00000"/>
                </a:solidFill>
                <a:latin typeface="Calibri"/>
                <a:cs typeface="Calibri"/>
              </a:rPr>
              <a:t> </a:t>
            </a:r>
            <a:r>
              <a:rPr sz="2000" b="1" dirty="0">
                <a:solidFill>
                  <a:srgbClr val="C00000"/>
                </a:solidFill>
                <a:latin typeface="Calibri"/>
                <a:cs typeface="Calibri"/>
              </a:rPr>
              <a:t>kadar</a:t>
            </a:r>
            <a:r>
              <a:rPr sz="2000" b="1" spc="-40" dirty="0">
                <a:solidFill>
                  <a:srgbClr val="C00000"/>
                </a:solidFill>
                <a:latin typeface="Calibri"/>
                <a:cs typeface="Calibri"/>
              </a:rPr>
              <a:t> </a:t>
            </a:r>
            <a:r>
              <a:rPr sz="2000" b="1" dirty="0">
                <a:solidFill>
                  <a:srgbClr val="C00000"/>
                </a:solidFill>
                <a:latin typeface="Calibri"/>
                <a:cs typeface="Calibri"/>
              </a:rPr>
              <a:t>olan</a:t>
            </a:r>
            <a:r>
              <a:rPr sz="2000" b="1" spc="-45" dirty="0">
                <a:solidFill>
                  <a:srgbClr val="C00000"/>
                </a:solidFill>
                <a:latin typeface="Calibri"/>
                <a:cs typeface="Calibri"/>
              </a:rPr>
              <a:t> </a:t>
            </a:r>
            <a:r>
              <a:rPr sz="2000" b="1" spc="-10" dirty="0">
                <a:solidFill>
                  <a:srgbClr val="C00000"/>
                </a:solidFill>
                <a:latin typeface="Calibri"/>
                <a:cs typeface="Calibri"/>
              </a:rPr>
              <a:t>maliyetlerin 	toplamı</a:t>
            </a:r>
            <a:endParaRPr sz="2000">
              <a:latin typeface="Calibri"/>
              <a:cs typeface="Calibri"/>
            </a:endParaRPr>
          </a:p>
        </p:txBody>
      </p:sp>
      <p:sp>
        <p:nvSpPr>
          <p:cNvPr id="18" name="object 18"/>
          <p:cNvSpPr/>
          <p:nvPr/>
        </p:nvSpPr>
        <p:spPr>
          <a:xfrm>
            <a:off x="755573" y="3717035"/>
            <a:ext cx="2705100" cy="1305560"/>
          </a:xfrm>
          <a:custGeom>
            <a:avLst/>
            <a:gdLst/>
            <a:ahLst/>
            <a:cxnLst/>
            <a:rect l="l" t="t" r="r" b="b"/>
            <a:pathLst>
              <a:path w="2705100" h="1305560">
                <a:moveTo>
                  <a:pt x="0" y="217550"/>
                </a:moveTo>
                <a:lnTo>
                  <a:pt x="5744" y="167671"/>
                </a:lnTo>
                <a:lnTo>
                  <a:pt x="22107" y="121881"/>
                </a:lnTo>
                <a:lnTo>
                  <a:pt x="47784" y="81487"/>
                </a:lnTo>
                <a:lnTo>
                  <a:pt x="81467" y="47796"/>
                </a:lnTo>
                <a:lnTo>
                  <a:pt x="121851" y="22113"/>
                </a:lnTo>
                <a:lnTo>
                  <a:pt x="167631" y="5746"/>
                </a:lnTo>
                <a:lnTo>
                  <a:pt x="217500" y="0"/>
                </a:lnTo>
                <a:lnTo>
                  <a:pt x="2486990" y="0"/>
                </a:lnTo>
                <a:lnTo>
                  <a:pt x="2536870" y="5746"/>
                </a:lnTo>
                <a:lnTo>
                  <a:pt x="2582660" y="22113"/>
                </a:lnTo>
                <a:lnTo>
                  <a:pt x="2623053" y="47796"/>
                </a:lnTo>
                <a:lnTo>
                  <a:pt x="2656745" y="81487"/>
                </a:lnTo>
                <a:lnTo>
                  <a:pt x="2682427" y="121881"/>
                </a:lnTo>
                <a:lnTo>
                  <a:pt x="2698795" y="167671"/>
                </a:lnTo>
                <a:lnTo>
                  <a:pt x="2704541" y="217550"/>
                </a:lnTo>
                <a:lnTo>
                  <a:pt x="2704541" y="1087501"/>
                </a:lnTo>
                <a:lnTo>
                  <a:pt x="2698795" y="1137380"/>
                </a:lnTo>
                <a:lnTo>
                  <a:pt x="2682427" y="1183170"/>
                </a:lnTo>
                <a:lnTo>
                  <a:pt x="2656745" y="1223564"/>
                </a:lnTo>
                <a:lnTo>
                  <a:pt x="2623053" y="1257255"/>
                </a:lnTo>
                <a:lnTo>
                  <a:pt x="2582660" y="1282938"/>
                </a:lnTo>
                <a:lnTo>
                  <a:pt x="2536870" y="1299305"/>
                </a:lnTo>
                <a:lnTo>
                  <a:pt x="2486990" y="1305052"/>
                </a:lnTo>
                <a:lnTo>
                  <a:pt x="217500" y="1305052"/>
                </a:lnTo>
                <a:lnTo>
                  <a:pt x="167631" y="1299305"/>
                </a:lnTo>
                <a:lnTo>
                  <a:pt x="121851" y="1282938"/>
                </a:lnTo>
                <a:lnTo>
                  <a:pt x="81467" y="1257255"/>
                </a:lnTo>
                <a:lnTo>
                  <a:pt x="47784" y="1223564"/>
                </a:lnTo>
                <a:lnTo>
                  <a:pt x="22107" y="1183170"/>
                </a:lnTo>
                <a:lnTo>
                  <a:pt x="5744" y="1137380"/>
                </a:lnTo>
                <a:lnTo>
                  <a:pt x="0" y="1087501"/>
                </a:lnTo>
                <a:lnTo>
                  <a:pt x="0" y="217550"/>
                </a:lnTo>
                <a:close/>
              </a:path>
            </a:pathLst>
          </a:custGeom>
          <a:ln w="25400">
            <a:solidFill>
              <a:srgbClr val="FFFFFF"/>
            </a:solidFill>
          </a:ln>
        </p:spPr>
        <p:txBody>
          <a:bodyPr wrap="square" lIns="0" tIns="0" rIns="0" bIns="0" rtlCol="0"/>
          <a:lstStyle/>
          <a:p>
            <a:endParaRPr/>
          </a:p>
        </p:txBody>
      </p:sp>
      <p:sp>
        <p:nvSpPr>
          <p:cNvPr id="19" name="object 19"/>
          <p:cNvSpPr txBox="1"/>
          <p:nvPr/>
        </p:nvSpPr>
        <p:spPr>
          <a:xfrm>
            <a:off x="1122375" y="3636391"/>
            <a:ext cx="1971039" cy="1395730"/>
          </a:xfrm>
          <a:prstGeom prst="rect">
            <a:avLst/>
          </a:prstGeom>
        </p:spPr>
        <p:txBody>
          <a:bodyPr vert="horz" wrap="square" lIns="0" tIns="43815" rIns="0" bIns="0" rtlCol="0">
            <a:spAutoFit/>
          </a:bodyPr>
          <a:lstStyle/>
          <a:p>
            <a:pPr marL="12700" marR="5080" algn="ctr">
              <a:lnSpc>
                <a:spcPct val="91500"/>
              </a:lnSpc>
              <a:spcBef>
                <a:spcPts val="345"/>
              </a:spcBef>
            </a:pPr>
            <a:r>
              <a:rPr sz="2400" b="1" dirty="0">
                <a:solidFill>
                  <a:srgbClr val="404040"/>
                </a:solidFill>
                <a:latin typeface="Calibri"/>
                <a:cs typeface="Calibri"/>
              </a:rPr>
              <a:t>Projenin</a:t>
            </a:r>
            <a:r>
              <a:rPr sz="2400" b="1" spc="-95" dirty="0">
                <a:solidFill>
                  <a:srgbClr val="404040"/>
                </a:solidFill>
                <a:latin typeface="Calibri"/>
                <a:cs typeface="Calibri"/>
              </a:rPr>
              <a:t> </a:t>
            </a:r>
            <a:r>
              <a:rPr sz="2400" b="1" spc="-10" dirty="0">
                <a:solidFill>
                  <a:srgbClr val="404040"/>
                </a:solidFill>
                <a:latin typeface="Calibri"/>
                <a:cs typeface="Calibri"/>
              </a:rPr>
              <a:t>Uygun Doğrudan Maliyetleri</a:t>
            </a:r>
            <a:endParaRPr sz="2400">
              <a:latin typeface="Calibri"/>
              <a:cs typeface="Calibri"/>
            </a:endParaRPr>
          </a:p>
          <a:p>
            <a:pPr marL="635" algn="ctr">
              <a:lnSpc>
                <a:spcPts val="2640"/>
              </a:lnSpc>
            </a:pPr>
            <a:r>
              <a:rPr sz="2400" b="1" spc="-10" dirty="0">
                <a:solidFill>
                  <a:srgbClr val="404040"/>
                </a:solidFill>
                <a:latin typeface="Calibri"/>
                <a:cs typeface="Calibri"/>
              </a:rPr>
              <a:t>Toplamı</a:t>
            </a:r>
            <a:endParaRPr sz="2400">
              <a:latin typeface="Calibri"/>
              <a:cs typeface="Calibri"/>
            </a:endParaRPr>
          </a:p>
        </p:txBody>
      </p:sp>
      <p:grpSp>
        <p:nvGrpSpPr>
          <p:cNvPr id="20" name="object 20"/>
          <p:cNvGrpSpPr/>
          <p:nvPr/>
        </p:nvGrpSpPr>
        <p:grpSpPr>
          <a:xfrm>
            <a:off x="3447415" y="5151120"/>
            <a:ext cx="4833620" cy="869315"/>
            <a:chOff x="3447415" y="5151120"/>
            <a:chExt cx="4833620" cy="869315"/>
          </a:xfrm>
        </p:grpSpPr>
        <p:sp>
          <p:nvSpPr>
            <p:cNvPr id="21" name="object 21"/>
            <p:cNvSpPr/>
            <p:nvPr/>
          </p:nvSpPr>
          <p:spPr>
            <a:xfrm>
              <a:off x="3460115" y="5163820"/>
              <a:ext cx="4808220" cy="843915"/>
            </a:xfrm>
            <a:custGeom>
              <a:avLst/>
              <a:gdLst/>
              <a:ahLst/>
              <a:cxnLst/>
              <a:rect l="l" t="t" r="r" b="b"/>
              <a:pathLst>
                <a:path w="4808220" h="843914">
                  <a:moveTo>
                    <a:pt x="4667250" y="0"/>
                  </a:moveTo>
                  <a:lnTo>
                    <a:pt x="0" y="0"/>
                  </a:lnTo>
                  <a:lnTo>
                    <a:pt x="0" y="843876"/>
                  </a:lnTo>
                  <a:lnTo>
                    <a:pt x="4667250" y="843876"/>
                  </a:lnTo>
                  <a:lnTo>
                    <a:pt x="4711730" y="836705"/>
                  </a:lnTo>
                  <a:lnTo>
                    <a:pt x="4750358" y="816737"/>
                  </a:lnTo>
                  <a:lnTo>
                    <a:pt x="4780818" y="786288"/>
                  </a:lnTo>
                  <a:lnTo>
                    <a:pt x="4800793" y="747678"/>
                  </a:lnTo>
                  <a:lnTo>
                    <a:pt x="4807966" y="703224"/>
                  </a:lnTo>
                  <a:lnTo>
                    <a:pt x="4807966" y="140588"/>
                  </a:lnTo>
                  <a:lnTo>
                    <a:pt x="4800793" y="96170"/>
                  </a:lnTo>
                  <a:lnTo>
                    <a:pt x="4780818" y="57579"/>
                  </a:lnTo>
                  <a:lnTo>
                    <a:pt x="4750358" y="27139"/>
                  </a:lnTo>
                  <a:lnTo>
                    <a:pt x="4711730" y="7171"/>
                  </a:lnTo>
                  <a:lnTo>
                    <a:pt x="4667250" y="0"/>
                  </a:lnTo>
                  <a:close/>
                </a:path>
              </a:pathLst>
            </a:custGeom>
            <a:solidFill>
              <a:srgbClr val="7E7E7E">
                <a:alpha val="90194"/>
              </a:srgbClr>
            </a:solidFill>
          </p:spPr>
          <p:txBody>
            <a:bodyPr wrap="square" lIns="0" tIns="0" rIns="0" bIns="0" rtlCol="0"/>
            <a:lstStyle/>
            <a:p>
              <a:endParaRPr/>
            </a:p>
          </p:txBody>
        </p:sp>
        <p:sp>
          <p:nvSpPr>
            <p:cNvPr id="22" name="object 22"/>
            <p:cNvSpPr/>
            <p:nvPr/>
          </p:nvSpPr>
          <p:spPr>
            <a:xfrm>
              <a:off x="3460115" y="5163820"/>
              <a:ext cx="4808220" cy="843915"/>
            </a:xfrm>
            <a:custGeom>
              <a:avLst/>
              <a:gdLst/>
              <a:ahLst/>
              <a:cxnLst/>
              <a:rect l="l" t="t" r="r" b="b"/>
              <a:pathLst>
                <a:path w="4808220" h="843914">
                  <a:moveTo>
                    <a:pt x="4807966" y="140588"/>
                  </a:moveTo>
                  <a:lnTo>
                    <a:pt x="4807966" y="703224"/>
                  </a:lnTo>
                  <a:lnTo>
                    <a:pt x="4800793" y="747678"/>
                  </a:lnTo>
                  <a:lnTo>
                    <a:pt x="4780818" y="786288"/>
                  </a:lnTo>
                  <a:lnTo>
                    <a:pt x="4750358" y="816737"/>
                  </a:lnTo>
                  <a:lnTo>
                    <a:pt x="4711730" y="836705"/>
                  </a:lnTo>
                  <a:lnTo>
                    <a:pt x="4667250" y="843876"/>
                  </a:lnTo>
                  <a:lnTo>
                    <a:pt x="0" y="843876"/>
                  </a:lnTo>
                  <a:lnTo>
                    <a:pt x="0" y="0"/>
                  </a:lnTo>
                  <a:lnTo>
                    <a:pt x="4667250" y="0"/>
                  </a:lnTo>
                  <a:lnTo>
                    <a:pt x="4711730" y="7171"/>
                  </a:lnTo>
                  <a:lnTo>
                    <a:pt x="4750358" y="27139"/>
                  </a:lnTo>
                  <a:lnTo>
                    <a:pt x="4780818" y="57579"/>
                  </a:lnTo>
                  <a:lnTo>
                    <a:pt x="4800793" y="96170"/>
                  </a:lnTo>
                  <a:lnTo>
                    <a:pt x="4807966" y="140588"/>
                  </a:lnTo>
                  <a:close/>
                </a:path>
              </a:pathLst>
            </a:custGeom>
            <a:ln w="25400">
              <a:solidFill>
                <a:srgbClr val="D0D7E8"/>
              </a:solidFill>
            </a:ln>
          </p:spPr>
          <p:txBody>
            <a:bodyPr wrap="square" lIns="0" tIns="0" rIns="0" bIns="0" rtlCol="0"/>
            <a:lstStyle/>
            <a:p>
              <a:endParaRPr/>
            </a:p>
          </p:txBody>
        </p:sp>
      </p:grpSp>
      <p:sp>
        <p:nvSpPr>
          <p:cNvPr id="23" name="object 23"/>
          <p:cNvSpPr txBox="1"/>
          <p:nvPr/>
        </p:nvSpPr>
        <p:spPr>
          <a:xfrm>
            <a:off x="3695446" y="5390794"/>
            <a:ext cx="3856990" cy="330835"/>
          </a:xfrm>
          <a:prstGeom prst="rect">
            <a:avLst/>
          </a:prstGeom>
        </p:spPr>
        <p:txBody>
          <a:bodyPr vert="horz" wrap="square" lIns="0" tIns="12700" rIns="0" bIns="0" rtlCol="0">
            <a:spAutoFit/>
          </a:bodyPr>
          <a:lstStyle/>
          <a:p>
            <a:pPr marL="240665" indent="-227965">
              <a:lnSpc>
                <a:spcPct val="100000"/>
              </a:lnSpc>
              <a:spcBef>
                <a:spcPts val="100"/>
              </a:spcBef>
              <a:buFont typeface="Calibri"/>
              <a:buChar char="•"/>
              <a:tabLst>
                <a:tab pos="240665" algn="l"/>
              </a:tabLst>
            </a:pPr>
            <a:r>
              <a:rPr sz="2000" b="1" dirty="0">
                <a:solidFill>
                  <a:srgbClr val="FFFFFF"/>
                </a:solidFill>
                <a:latin typeface="Calibri"/>
                <a:cs typeface="Calibri"/>
              </a:rPr>
              <a:t>8.</a:t>
            </a:r>
            <a:r>
              <a:rPr sz="2000" b="1" spc="-20" dirty="0">
                <a:solidFill>
                  <a:srgbClr val="FFFFFF"/>
                </a:solidFill>
                <a:latin typeface="Calibri"/>
                <a:cs typeface="Calibri"/>
              </a:rPr>
              <a:t> </a:t>
            </a:r>
            <a:r>
              <a:rPr sz="1900" b="1" dirty="0">
                <a:solidFill>
                  <a:srgbClr val="FFFFFF"/>
                </a:solidFill>
                <a:latin typeface="Calibri"/>
                <a:cs typeface="Calibri"/>
              </a:rPr>
              <a:t>İdari</a:t>
            </a:r>
            <a:r>
              <a:rPr sz="1900" b="1" spc="-5" dirty="0">
                <a:solidFill>
                  <a:srgbClr val="FFFFFF"/>
                </a:solidFill>
                <a:latin typeface="Calibri"/>
                <a:cs typeface="Calibri"/>
              </a:rPr>
              <a:t> </a:t>
            </a:r>
            <a:r>
              <a:rPr sz="1900" b="1" spc="-10" dirty="0">
                <a:solidFill>
                  <a:srgbClr val="FFFFFF"/>
                </a:solidFill>
                <a:latin typeface="Calibri"/>
                <a:cs typeface="Calibri"/>
              </a:rPr>
              <a:t>Maliyetler</a:t>
            </a:r>
            <a:r>
              <a:rPr sz="1900" b="1" spc="-30" dirty="0">
                <a:solidFill>
                  <a:srgbClr val="FFFFFF"/>
                </a:solidFill>
                <a:latin typeface="Calibri"/>
                <a:cs typeface="Calibri"/>
              </a:rPr>
              <a:t> </a:t>
            </a:r>
            <a:r>
              <a:rPr sz="2000" dirty="0">
                <a:solidFill>
                  <a:srgbClr val="C00000"/>
                </a:solidFill>
                <a:latin typeface="Calibri"/>
                <a:cs typeface="Calibri"/>
              </a:rPr>
              <a:t>(7.</a:t>
            </a:r>
            <a:r>
              <a:rPr sz="2000" spc="-35" dirty="0">
                <a:solidFill>
                  <a:srgbClr val="C00000"/>
                </a:solidFill>
                <a:latin typeface="Calibri"/>
                <a:cs typeface="Calibri"/>
              </a:rPr>
              <a:t> </a:t>
            </a:r>
            <a:r>
              <a:rPr sz="2000" dirty="0" err="1">
                <a:solidFill>
                  <a:srgbClr val="C00000"/>
                </a:solidFill>
                <a:latin typeface="Calibri"/>
                <a:cs typeface="Calibri"/>
              </a:rPr>
              <a:t>Başlığın</a:t>
            </a:r>
            <a:r>
              <a:rPr sz="2000" spc="-25" dirty="0">
                <a:solidFill>
                  <a:srgbClr val="C00000"/>
                </a:solidFill>
                <a:latin typeface="Calibri"/>
                <a:cs typeface="Calibri"/>
              </a:rPr>
              <a:t> </a:t>
            </a:r>
            <a:r>
              <a:rPr sz="2000" spc="-10" dirty="0">
                <a:solidFill>
                  <a:srgbClr val="C00000"/>
                </a:solidFill>
                <a:latin typeface="Calibri"/>
                <a:cs typeface="Calibri"/>
              </a:rPr>
              <a:t>%</a:t>
            </a:r>
            <a:r>
              <a:rPr lang="tr-TR" sz="2000" spc="-10" dirty="0">
                <a:solidFill>
                  <a:srgbClr val="C00000"/>
                </a:solidFill>
                <a:latin typeface="Calibri"/>
                <a:cs typeface="Calibri"/>
              </a:rPr>
              <a:t>5</a:t>
            </a:r>
            <a:r>
              <a:rPr sz="2000" spc="-10" dirty="0">
                <a:solidFill>
                  <a:srgbClr val="C00000"/>
                </a:solidFill>
                <a:latin typeface="Calibri"/>
                <a:cs typeface="Calibri"/>
              </a:rPr>
              <a:t>’</a:t>
            </a:r>
            <a:r>
              <a:rPr lang="tr-TR" sz="2000" spc="-10" dirty="0">
                <a:solidFill>
                  <a:srgbClr val="C00000"/>
                </a:solidFill>
                <a:latin typeface="Calibri"/>
                <a:cs typeface="Calibri"/>
              </a:rPr>
              <a:t>i</a:t>
            </a:r>
            <a:r>
              <a:rPr sz="2000" spc="-10" dirty="0">
                <a:solidFill>
                  <a:srgbClr val="C00000"/>
                </a:solidFill>
                <a:latin typeface="Calibri"/>
                <a:cs typeface="Calibri"/>
              </a:rPr>
              <a:t>)</a:t>
            </a:r>
            <a:endParaRPr sz="2000" dirty="0">
              <a:latin typeface="Calibri"/>
              <a:cs typeface="Calibri"/>
            </a:endParaRPr>
          </a:p>
        </p:txBody>
      </p:sp>
      <p:sp>
        <p:nvSpPr>
          <p:cNvPr id="24" name="object 24"/>
          <p:cNvSpPr/>
          <p:nvPr/>
        </p:nvSpPr>
        <p:spPr>
          <a:xfrm>
            <a:off x="755573" y="5087620"/>
            <a:ext cx="2705100" cy="1031240"/>
          </a:xfrm>
          <a:custGeom>
            <a:avLst/>
            <a:gdLst/>
            <a:ahLst/>
            <a:cxnLst/>
            <a:rect l="l" t="t" r="r" b="b"/>
            <a:pathLst>
              <a:path w="2705100" h="1031239">
                <a:moveTo>
                  <a:pt x="0" y="171830"/>
                </a:moveTo>
                <a:lnTo>
                  <a:pt x="6138" y="126162"/>
                </a:lnTo>
                <a:lnTo>
                  <a:pt x="23461" y="85118"/>
                </a:lnTo>
                <a:lnTo>
                  <a:pt x="50330" y="50339"/>
                </a:lnTo>
                <a:lnTo>
                  <a:pt x="85106" y="23466"/>
                </a:lnTo>
                <a:lnTo>
                  <a:pt x="126153" y="6140"/>
                </a:lnTo>
                <a:lnTo>
                  <a:pt x="171831" y="0"/>
                </a:lnTo>
                <a:lnTo>
                  <a:pt x="2532710" y="0"/>
                </a:lnTo>
                <a:lnTo>
                  <a:pt x="2578379" y="6140"/>
                </a:lnTo>
                <a:lnTo>
                  <a:pt x="2619422" y="23466"/>
                </a:lnTo>
                <a:lnTo>
                  <a:pt x="2654201" y="50339"/>
                </a:lnTo>
                <a:lnTo>
                  <a:pt x="2681074" y="85118"/>
                </a:lnTo>
                <a:lnTo>
                  <a:pt x="2698401" y="126162"/>
                </a:lnTo>
                <a:lnTo>
                  <a:pt x="2704541" y="171830"/>
                </a:lnTo>
                <a:lnTo>
                  <a:pt x="2704541" y="859167"/>
                </a:lnTo>
                <a:lnTo>
                  <a:pt x="2698401" y="904849"/>
                </a:lnTo>
                <a:lnTo>
                  <a:pt x="2681074" y="945897"/>
                </a:lnTo>
                <a:lnTo>
                  <a:pt x="2654201" y="980673"/>
                </a:lnTo>
                <a:lnTo>
                  <a:pt x="2619422" y="1007540"/>
                </a:lnTo>
                <a:lnTo>
                  <a:pt x="2578379" y="1024861"/>
                </a:lnTo>
                <a:lnTo>
                  <a:pt x="2532710" y="1030998"/>
                </a:lnTo>
                <a:lnTo>
                  <a:pt x="171831" y="1030998"/>
                </a:lnTo>
                <a:lnTo>
                  <a:pt x="126153" y="1024861"/>
                </a:lnTo>
                <a:lnTo>
                  <a:pt x="85106" y="1007540"/>
                </a:lnTo>
                <a:lnTo>
                  <a:pt x="50330" y="980673"/>
                </a:lnTo>
                <a:lnTo>
                  <a:pt x="23461" y="945897"/>
                </a:lnTo>
                <a:lnTo>
                  <a:pt x="6138" y="904849"/>
                </a:lnTo>
                <a:lnTo>
                  <a:pt x="0" y="859167"/>
                </a:lnTo>
                <a:lnTo>
                  <a:pt x="0" y="171830"/>
                </a:lnTo>
                <a:close/>
              </a:path>
            </a:pathLst>
          </a:custGeom>
          <a:ln w="25400">
            <a:solidFill>
              <a:srgbClr val="FFFFFF"/>
            </a:solidFill>
          </a:ln>
        </p:spPr>
        <p:txBody>
          <a:bodyPr wrap="square" lIns="0" tIns="0" rIns="0" bIns="0" rtlCol="0"/>
          <a:lstStyle/>
          <a:p>
            <a:endParaRPr/>
          </a:p>
        </p:txBody>
      </p:sp>
      <p:sp>
        <p:nvSpPr>
          <p:cNvPr id="25" name="object 25"/>
          <p:cNvSpPr txBox="1"/>
          <p:nvPr/>
        </p:nvSpPr>
        <p:spPr>
          <a:xfrm>
            <a:off x="974547" y="5372506"/>
            <a:ext cx="22669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04040"/>
                </a:solidFill>
                <a:latin typeface="Calibri"/>
                <a:cs typeface="Calibri"/>
              </a:rPr>
              <a:t>Dolaylı</a:t>
            </a:r>
            <a:r>
              <a:rPr sz="2400" b="1" spc="-45" dirty="0">
                <a:solidFill>
                  <a:srgbClr val="404040"/>
                </a:solidFill>
                <a:latin typeface="Calibri"/>
                <a:cs typeface="Calibri"/>
              </a:rPr>
              <a:t> </a:t>
            </a:r>
            <a:r>
              <a:rPr sz="2400" b="1" spc="-10" dirty="0">
                <a:solidFill>
                  <a:srgbClr val="404040"/>
                </a:solidFill>
                <a:latin typeface="Calibri"/>
                <a:cs typeface="Calibri"/>
              </a:rPr>
              <a:t>Maliyetler</a:t>
            </a:r>
            <a:endParaRPr sz="2400" dirty="0">
              <a:latin typeface="Calibri"/>
              <a:cs typeface="Calibri"/>
            </a:endParaRPr>
          </a:p>
        </p:txBody>
      </p:sp>
      <p:sp>
        <p:nvSpPr>
          <p:cNvPr id="26" name="object 26"/>
          <p:cNvSpPr/>
          <p:nvPr/>
        </p:nvSpPr>
        <p:spPr>
          <a:xfrm>
            <a:off x="3175000" y="6515100"/>
            <a:ext cx="3197225" cy="152400"/>
          </a:xfrm>
          <a:custGeom>
            <a:avLst/>
            <a:gdLst/>
            <a:ahLst/>
            <a:cxnLst/>
            <a:rect l="l" t="t" r="r" b="b"/>
            <a:pathLst>
              <a:path w="3197225" h="152400">
                <a:moveTo>
                  <a:pt x="3197225" y="0"/>
                </a:moveTo>
                <a:lnTo>
                  <a:pt x="0" y="0"/>
                </a:lnTo>
                <a:lnTo>
                  <a:pt x="0" y="152400"/>
                </a:lnTo>
                <a:lnTo>
                  <a:pt x="3197225" y="152400"/>
                </a:lnTo>
                <a:lnTo>
                  <a:pt x="3197225" y="0"/>
                </a:lnTo>
                <a:close/>
              </a:path>
            </a:pathLst>
          </a:custGeom>
          <a:solidFill>
            <a:srgbClr val="D7D7D7"/>
          </a:solidFill>
        </p:spPr>
        <p:txBody>
          <a:bodyPr wrap="square" lIns="0" tIns="0" rIns="0" bIns="0" rtlCol="0"/>
          <a:lstStyle/>
          <a:p>
            <a:endParaRPr/>
          </a:p>
        </p:txBody>
      </p:sp>
      <p:sp>
        <p:nvSpPr>
          <p:cNvPr id="27" name="object 27"/>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30" name="object 30"/>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891946" y="1348232"/>
            <a:ext cx="3117215" cy="513715"/>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404040"/>
                </a:solidFill>
                <a:latin typeface="Calibri"/>
                <a:cs typeface="Calibri"/>
              </a:rPr>
              <a:t>1-</a:t>
            </a:r>
            <a:r>
              <a:rPr sz="3200" b="1" dirty="0">
                <a:solidFill>
                  <a:srgbClr val="404040"/>
                </a:solidFill>
                <a:latin typeface="Calibri"/>
                <a:cs typeface="Calibri"/>
              </a:rPr>
              <a:t>İnsan</a:t>
            </a:r>
            <a:r>
              <a:rPr sz="3200" b="1" spc="-35" dirty="0">
                <a:solidFill>
                  <a:srgbClr val="404040"/>
                </a:solidFill>
                <a:latin typeface="Calibri"/>
                <a:cs typeface="Calibri"/>
              </a:rPr>
              <a:t> </a:t>
            </a:r>
            <a:r>
              <a:rPr sz="3200" b="1" spc="-10" dirty="0">
                <a:solidFill>
                  <a:srgbClr val="404040"/>
                </a:solidFill>
                <a:latin typeface="Calibri"/>
                <a:cs typeface="Calibri"/>
              </a:rPr>
              <a:t>Kaynakları</a:t>
            </a:r>
            <a:endParaRPr sz="3200">
              <a:latin typeface="Calibri"/>
              <a:cs typeface="Calibri"/>
            </a:endParaRPr>
          </a:p>
        </p:txBody>
      </p:sp>
      <p:sp>
        <p:nvSpPr>
          <p:cNvPr id="5" name="object 5"/>
          <p:cNvSpPr txBox="1"/>
          <p:nvPr/>
        </p:nvSpPr>
        <p:spPr>
          <a:xfrm>
            <a:off x="891946" y="1823300"/>
            <a:ext cx="7715884" cy="2806538"/>
          </a:xfrm>
          <a:prstGeom prst="rect">
            <a:avLst/>
          </a:prstGeom>
        </p:spPr>
        <p:txBody>
          <a:bodyPr vert="horz" wrap="square" lIns="0" tIns="180975" rIns="0" bIns="0" rtlCol="0">
            <a:spAutoFit/>
          </a:bodyPr>
          <a:lstStyle/>
          <a:p>
            <a:pPr marL="355600" indent="-342900">
              <a:lnSpc>
                <a:spcPct val="100000"/>
              </a:lnSpc>
              <a:spcBef>
                <a:spcPts val="1425"/>
              </a:spcBef>
              <a:buFont typeface="Arial"/>
              <a:buChar char="•"/>
              <a:tabLst>
                <a:tab pos="355600" algn="l"/>
              </a:tabLst>
            </a:pPr>
            <a:r>
              <a:rPr sz="2400" b="1" u="sng" dirty="0">
                <a:solidFill>
                  <a:srgbClr val="C00000"/>
                </a:solidFill>
                <a:uFill>
                  <a:solidFill>
                    <a:srgbClr val="C00000"/>
                  </a:solidFill>
                </a:uFill>
                <a:latin typeface="Calibri"/>
                <a:cs typeface="Calibri"/>
              </a:rPr>
              <a:t>Maaşlar</a:t>
            </a:r>
            <a:r>
              <a:rPr sz="2400" b="1" u="sng" spc="-45" dirty="0">
                <a:solidFill>
                  <a:srgbClr val="C00000"/>
                </a:solidFill>
                <a:uFill>
                  <a:solidFill>
                    <a:srgbClr val="C00000"/>
                  </a:solidFill>
                </a:uFill>
                <a:latin typeface="Calibri"/>
                <a:cs typeface="Calibri"/>
              </a:rPr>
              <a:t> </a:t>
            </a:r>
            <a:r>
              <a:rPr sz="2400" b="1" u="sng" dirty="0">
                <a:solidFill>
                  <a:srgbClr val="C00000"/>
                </a:solidFill>
                <a:uFill>
                  <a:solidFill>
                    <a:srgbClr val="C00000"/>
                  </a:solidFill>
                </a:uFill>
                <a:latin typeface="Calibri"/>
                <a:cs typeface="Calibri"/>
              </a:rPr>
              <a:t>(1.1)</a:t>
            </a:r>
            <a:r>
              <a:rPr sz="2400" b="1" u="sng" spc="-50" dirty="0">
                <a:solidFill>
                  <a:srgbClr val="C00000"/>
                </a:solidFill>
                <a:uFill>
                  <a:solidFill>
                    <a:srgbClr val="C00000"/>
                  </a:solidFill>
                </a:uFill>
                <a:latin typeface="Calibri"/>
                <a:cs typeface="Calibri"/>
              </a:rPr>
              <a:t> </a:t>
            </a:r>
            <a:r>
              <a:rPr sz="2400" b="1" u="sng" dirty="0">
                <a:solidFill>
                  <a:srgbClr val="C00000"/>
                </a:solidFill>
                <a:uFill>
                  <a:solidFill>
                    <a:srgbClr val="C00000"/>
                  </a:solidFill>
                </a:uFill>
                <a:latin typeface="Calibri"/>
                <a:cs typeface="Calibri"/>
              </a:rPr>
              <a:t>(net</a:t>
            </a:r>
            <a:r>
              <a:rPr sz="2400" b="1" u="sng" spc="-40" dirty="0">
                <a:solidFill>
                  <a:srgbClr val="C00000"/>
                </a:solidFill>
                <a:uFill>
                  <a:solidFill>
                    <a:srgbClr val="C00000"/>
                  </a:solidFill>
                </a:uFill>
                <a:latin typeface="Calibri"/>
                <a:cs typeface="Calibri"/>
              </a:rPr>
              <a:t> </a:t>
            </a:r>
            <a:r>
              <a:rPr sz="2400" b="1" u="sng" spc="-30" dirty="0">
                <a:solidFill>
                  <a:srgbClr val="C00000"/>
                </a:solidFill>
                <a:uFill>
                  <a:solidFill>
                    <a:srgbClr val="C00000"/>
                  </a:solidFill>
                </a:uFill>
                <a:latin typeface="Calibri"/>
                <a:cs typeface="Calibri"/>
              </a:rPr>
              <a:t>tutar, </a:t>
            </a:r>
            <a:r>
              <a:rPr sz="2400" b="1" u="sng" dirty="0">
                <a:solidFill>
                  <a:srgbClr val="C00000"/>
                </a:solidFill>
                <a:uFill>
                  <a:solidFill>
                    <a:srgbClr val="C00000"/>
                  </a:solidFill>
                </a:uFill>
                <a:latin typeface="Calibri"/>
                <a:cs typeface="Calibri"/>
              </a:rPr>
              <a:t>yurt</a:t>
            </a:r>
            <a:r>
              <a:rPr sz="2400" b="1" u="sng" spc="-65" dirty="0">
                <a:solidFill>
                  <a:srgbClr val="C00000"/>
                </a:solidFill>
                <a:uFill>
                  <a:solidFill>
                    <a:srgbClr val="C00000"/>
                  </a:solidFill>
                </a:uFill>
                <a:latin typeface="Calibri"/>
                <a:cs typeface="Calibri"/>
              </a:rPr>
              <a:t> </a:t>
            </a:r>
            <a:r>
              <a:rPr sz="2400" b="1" u="sng" dirty="0">
                <a:solidFill>
                  <a:srgbClr val="C00000"/>
                </a:solidFill>
                <a:uFill>
                  <a:solidFill>
                    <a:srgbClr val="C00000"/>
                  </a:solidFill>
                </a:uFill>
                <a:latin typeface="Calibri"/>
                <a:cs typeface="Calibri"/>
              </a:rPr>
              <a:t>içi</a:t>
            </a:r>
            <a:r>
              <a:rPr sz="2400" b="1" u="sng" spc="-65" dirty="0">
                <a:solidFill>
                  <a:srgbClr val="C00000"/>
                </a:solidFill>
                <a:uFill>
                  <a:solidFill>
                    <a:srgbClr val="C00000"/>
                  </a:solidFill>
                </a:uFill>
                <a:latin typeface="Calibri"/>
                <a:cs typeface="Calibri"/>
              </a:rPr>
              <a:t> </a:t>
            </a:r>
            <a:r>
              <a:rPr sz="2400" b="1" u="sng" spc="-10" dirty="0">
                <a:solidFill>
                  <a:srgbClr val="C00000"/>
                </a:solidFill>
                <a:uFill>
                  <a:solidFill>
                    <a:srgbClr val="C00000"/>
                  </a:solidFill>
                </a:uFill>
                <a:latin typeface="Calibri"/>
                <a:cs typeface="Calibri"/>
              </a:rPr>
              <a:t>personel)</a:t>
            </a:r>
            <a:endParaRPr sz="2400" dirty="0">
              <a:latin typeface="Calibri"/>
              <a:cs typeface="Calibri"/>
            </a:endParaRPr>
          </a:p>
          <a:p>
            <a:pPr marL="516890" lvl="1" indent="-286385">
              <a:lnSpc>
                <a:spcPct val="100000"/>
              </a:lnSpc>
              <a:spcBef>
                <a:spcPts val="1105"/>
              </a:spcBef>
              <a:buClr>
                <a:srgbClr val="C00000"/>
              </a:buClr>
              <a:buFont typeface="Wingdings"/>
              <a:buChar char=""/>
              <a:tabLst>
                <a:tab pos="516890" algn="l"/>
              </a:tabLst>
            </a:pPr>
            <a:r>
              <a:rPr sz="2000" dirty="0">
                <a:latin typeface="Calibri"/>
                <a:cs typeface="Calibri"/>
              </a:rPr>
              <a:t>Projede</a:t>
            </a:r>
            <a:r>
              <a:rPr sz="2000" spc="-45" dirty="0">
                <a:latin typeface="Calibri"/>
                <a:cs typeface="Calibri"/>
              </a:rPr>
              <a:t> </a:t>
            </a:r>
            <a:r>
              <a:rPr sz="2000" dirty="0">
                <a:latin typeface="Calibri"/>
                <a:cs typeface="Calibri"/>
              </a:rPr>
              <a:t>görev</a:t>
            </a:r>
            <a:r>
              <a:rPr sz="2000" spc="-70" dirty="0">
                <a:latin typeface="Calibri"/>
                <a:cs typeface="Calibri"/>
              </a:rPr>
              <a:t> </a:t>
            </a:r>
            <a:r>
              <a:rPr sz="2000" dirty="0">
                <a:latin typeface="Calibri"/>
                <a:cs typeface="Calibri"/>
              </a:rPr>
              <a:t>alacak</a:t>
            </a:r>
            <a:r>
              <a:rPr sz="2000" spc="-30" dirty="0">
                <a:latin typeface="Calibri"/>
                <a:cs typeface="Calibri"/>
              </a:rPr>
              <a:t> </a:t>
            </a:r>
            <a:r>
              <a:rPr sz="2000" dirty="0">
                <a:latin typeface="Calibri"/>
                <a:cs typeface="Calibri"/>
              </a:rPr>
              <a:t>“</a:t>
            </a:r>
            <a:r>
              <a:rPr sz="2000" b="1" dirty="0">
                <a:latin typeface="Calibri"/>
                <a:cs typeface="Calibri"/>
              </a:rPr>
              <a:t>teknik</a:t>
            </a:r>
            <a:r>
              <a:rPr sz="2000" b="1" spc="-60" dirty="0">
                <a:latin typeface="Calibri"/>
                <a:cs typeface="Calibri"/>
              </a:rPr>
              <a:t> </a:t>
            </a:r>
            <a:r>
              <a:rPr sz="2000" dirty="0">
                <a:latin typeface="Calibri"/>
                <a:cs typeface="Calibri"/>
              </a:rPr>
              <a:t>”</a:t>
            </a:r>
            <a:r>
              <a:rPr sz="2000" spc="-50" dirty="0">
                <a:latin typeface="Calibri"/>
                <a:cs typeface="Calibri"/>
              </a:rPr>
              <a:t> </a:t>
            </a:r>
            <a:r>
              <a:rPr sz="2000" dirty="0">
                <a:latin typeface="Calibri"/>
                <a:cs typeface="Calibri"/>
              </a:rPr>
              <a:t>personel</a:t>
            </a:r>
            <a:r>
              <a:rPr sz="2000" spc="-45" dirty="0">
                <a:latin typeface="Calibri"/>
                <a:cs typeface="Calibri"/>
              </a:rPr>
              <a:t> </a:t>
            </a:r>
            <a:r>
              <a:rPr sz="2000" dirty="0">
                <a:latin typeface="Calibri"/>
                <a:cs typeface="Calibri"/>
              </a:rPr>
              <a:t>ile</a:t>
            </a:r>
            <a:r>
              <a:rPr sz="2000" spc="-35" dirty="0">
                <a:latin typeface="Calibri"/>
                <a:cs typeface="Calibri"/>
              </a:rPr>
              <a:t> </a:t>
            </a:r>
            <a:r>
              <a:rPr sz="2000" b="1" spc="-10" dirty="0">
                <a:latin typeface="Calibri"/>
                <a:cs typeface="Calibri"/>
              </a:rPr>
              <a:t>koordinatör</a:t>
            </a:r>
            <a:r>
              <a:rPr sz="2000" b="1" spc="-60" dirty="0">
                <a:latin typeface="Calibri"/>
                <a:cs typeface="Calibri"/>
              </a:rPr>
              <a:t> </a:t>
            </a:r>
            <a:r>
              <a:rPr sz="2000" spc="-25" dirty="0">
                <a:latin typeface="Calibri"/>
                <a:cs typeface="Calibri"/>
              </a:rPr>
              <a:t>ve</a:t>
            </a:r>
            <a:endParaRPr sz="2000" dirty="0">
              <a:latin typeface="Calibri"/>
              <a:cs typeface="Calibri"/>
            </a:endParaRPr>
          </a:p>
          <a:p>
            <a:pPr marL="516890">
              <a:lnSpc>
                <a:spcPct val="100000"/>
              </a:lnSpc>
            </a:pPr>
            <a:r>
              <a:rPr sz="2000" b="1" dirty="0">
                <a:latin typeface="Calibri"/>
                <a:cs typeface="Calibri"/>
              </a:rPr>
              <a:t>muhasebecinin</a:t>
            </a:r>
            <a:r>
              <a:rPr sz="2000" b="1" spc="-85" dirty="0">
                <a:latin typeface="Calibri"/>
                <a:cs typeface="Calibri"/>
              </a:rPr>
              <a:t> </a:t>
            </a:r>
            <a:r>
              <a:rPr sz="2000" dirty="0">
                <a:latin typeface="Calibri"/>
                <a:cs typeface="Calibri"/>
              </a:rPr>
              <a:t>net</a:t>
            </a:r>
            <a:r>
              <a:rPr sz="2000" spc="-70" dirty="0">
                <a:latin typeface="Calibri"/>
                <a:cs typeface="Calibri"/>
              </a:rPr>
              <a:t> </a:t>
            </a:r>
            <a:r>
              <a:rPr sz="2000" dirty="0">
                <a:latin typeface="Calibri"/>
                <a:cs typeface="Calibri"/>
              </a:rPr>
              <a:t>maaşlarını</a:t>
            </a:r>
            <a:r>
              <a:rPr sz="2000" spc="-40" dirty="0">
                <a:latin typeface="Calibri"/>
                <a:cs typeface="Calibri"/>
              </a:rPr>
              <a:t> </a:t>
            </a:r>
            <a:r>
              <a:rPr sz="2000" spc="-10" dirty="0">
                <a:latin typeface="Calibri"/>
                <a:cs typeface="Calibri"/>
              </a:rPr>
              <a:t>kapsar.</a:t>
            </a:r>
            <a:endParaRPr sz="2000" dirty="0">
              <a:latin typeface="Calibri"/>
              <a:cs typeface="Calibri"/>
            </a:endParaRPr>
          </a:p>
          <a:p>
            <a:pPr marL="516890" lvl="1" indent="-286385">
              <a:lnSpc>
                <a:spcPct val="100000"/>
              </a:lnSpc>
              <a:spcBef>
                <a:spcPts val="480"/>
              </a:spcBef>
              <a:buClr>
                <a:srgbClr val="C00000"/>
              </a:buClr>
              <a:buFont typeface="Wingdings"/>
              <a:buChar char=""/>
              <a:tabLst>
                <a:tab pos="516890" algn="l"/>
              </a:tabLst>
            </a:pPr>
            <a:r>
              <a:rPr sz="2000" dirty="0" err="1">
                <a:latin typeface="Calibri"/>
                <a:cs typeface="Calibri"/>
              </a:rPr>
              <a:t>Maaşların</a:t>
            </a:r>
            <a:r>
              <a:rPr sz="2000" spc="-55" dirty="0">
                <a:latin typeface="Calibri"/>
                <a:cs typeface="Calibri"/>
              </a:rPr>
              <a:t> </a:t>
            </a:r>
            <a:r>
              <a:rPr sz="2000" dirty="0">
                <a:latin typeface="Calibri"/>
                <a:cs typeface="Calibri"/>
              </a:rPr>
              <a:t>Başvuru</a:t>
            </a:r>
            <a:r>
              <a:rPr sz="2000" spc="-65" dirty="0">
                <a:latin typeface="Calibri"/>
                <a:cs typeface="Calibri"/>
              </a:rPr>
              <a:t> </a:t>
            </a:r>
            <a:r>
              <a:rPr sz="2000" dirty="0">
                <a:latin typeface="Calibri"/>
                <a:cs typeface="Calibri"/>
              </a:rPr>
              <a:t>Sahibinin</a:t>
            </a:r>
            <a:r>
              <a:rPr sz="2000" spc="-65" dirty="0">
                <a:latin typeface="Calibri"/>
                <a:cs typeface="Calibri"/>
              </a:rPr>
              <a:t> </a:t>
            </a:r>
            <a:r>
              <a:rPr sz="2000" dirty="0">
                <a:latin typeface="Calibri"/>
                <a:cs typeface="Calibri"/>
              </a:rPr>
              <a:t>ve</a:t>
            </a:r>
            <a:r>
              <a:rPr sz="2000" spc="-60" dirty="0">
                <a:latin typeface="Calibri"/>
                <a:cs typeface="Calibri"/>
              </a:rPr>
              <a:t> </a:t>
            </a:r>
            <a:r>
              <a:rPr sz="2000" dirty="0">
                <a:latin typeface="Calibri"/>
                <a:cs typeface="Calibri"/>
              </a:rPr>
              <a:t>ortağının</a:t>
            </a:r>
            <a:r>
              <a:rPr sz="2000" spc="-60" dirty="0">
                <a:latin typeface="Calibri"/>
                <a:cs typeface="Calibri"/>
              </a:rPr>
              <a:t> </a:t>
            </a:r>
            <a:r>
              <a:rPr sz="2000" b="1" dirty="0">
                <a:latin typeface="Calibri"/>
                <a:cs typeface="Calibri"/>
              </a:rPr>
              <a:t>normalde</a:t>
            </a:r>
            <a:r>
              <a:rPr sz="2000" b="1" spc="-80" dirty="0">
                <a:latin typeface="Calibri"/>
                <a:cs typeface="Calibri"/>
              </a:rPr>
              <a:t> </a:t>
            </a:r>
            <a:r>
              <a:rPr sz="2000" b="1" spc="-10" dirty="0">
                <a:latin typeface="Calibri"/>
                <a:cs typeface="Calibri"/>
              </a:rPr>
              <a:t>üstlendiği</a:t>
            </a:r>
            <a:endParaRPr sz="2000" dirty="0">
              <a:latin typeface="Calibri"/>
              <a:cs typeface="Calibri"/>
            </a:endParaRPr>
          </a:p>
          <a:p>
            <a:pPr marL="516890">
              <a:lnSpc>
                <a:spcPct val="100000"/>
              </a:lnSpc>
            </a:pPr>
            <a:r>
              <a:rPr sz="2000" b="1" dirty="0">
                <a:latin typeface="Calibri"/>
                <a:cs typeface="Calibri"/>
              </a:rPr>
              <a:t>miktarları</a:t>
            </a:r>
            <a:r>
              <a:rPr sz="2000" b="1" spc="-65" dirty="0">
                <a:latin typeface="Calibri"/>
                <a:cs typeface="Calibri"/>
              </a:rPr>
              <a:t> </a:t>
            </a:r>
            <a:r>
              <a:rPr sz="2000" b="1" dirty="0">
                <a:latin typeface="Calibri"/>
                <a:cs typeface="Calibri"/>
              </a:rPr>
              <a:t>aşmaması</a:t>
            </a:r>
            <a:r>
              <a:rPr sz="2000" b="1" spc="-60" dirty="0">
                <a:latin typeface="Calibri"/>
                <a:cs typeface="Calibri"/>
              </a:rPr>
              <a:t> </a:t>
            </a:r>
            <a:r>
              <a:rPr sz="2000" spc="-10" dirty="0">
                <a:latin typeface="Calibri"/>
                <a:cs typeface="Calibri"/>
              </a:rPr>
              <a:t>gerekmektedir.</a:t>
            </a:r>
            <a:endParaRPr sz="2000" dirty="0">
              <a:latin typeface="Calibri"/>
              <a:cs typeface="Calibri"/>
            </a:endParaRPr>
          </a:p>
          <a:p>
            <a:pPr marL="355600" indent="-342900">
              <a:lnSpc>
                <a:spcPct val="100000"/>
              </a:lnSpc>
              <a:spcBef>
                <a:spcPts val="550"/>
              </a:spcBef>
              <a:buFont typeface="Arial"/>
              <a:buChar char="•"/>
              <a:tabLst>
                <a:tab pos="355600" algn="l"/>
              </a:tabLst>
            </a:pPr>
            <a:r>
              <a:rPr sz="2400" b="1" u="sng" dirty="0">
                <a:solidFill>
                  <a:srgbClr val="C00000"/>
                </a:solidFill>
                <a:uFill>
                  <a:solidFill>
                    <a:srgbClr val="C00000"/>
                  </a:solidFill>
                </a:uFill>
                <a:latin typeface="Calibri"/>
                <a:cs typeface="Calibri"/>
              </a:rPr>
              <a:t>Maaşlar</a:t>
            </a:r>
            <a:r>
              <a:rPr sz="2400" b="1" u="sng" spc="-80" dirty="0">
                <a:solidFill>
                  <a:srgbClr val="C00000"/>
                </a:solidFill>
                <a:uFill>
                  <a:solidFill>
                    <a:srgbClr val="C00000"/>
                  </a:solidFill>
                </a:uFill>
                <a:latin typeface="Calibri"/>
                <a:cs typeface="Calibri"/>
              </a:rPr>
              <a:t> </a:t>
            </a:r>
            <a:r>
              <a:rPr sz="2400" b="1" u="sng" dirty="0">
                <a:solidFill>
                  <a:srgbClr val="C00000"/>
                </a:solidFill>
                <a:uFill>
                  <a:solidFill>
                    <a:srgbClr val="C00000"/>
                  </a:solidFill>
                </a:uFill>
                <a:latin typeface="Calibri"/>
                <a:cs typeface="Calibri"/>
              </a:rPr>
              <a:t>(1.2)</a:t>
            </a:r>
            <a:r>
              <a:rPr sz="2400" b="1" u="sng" spc="-75" dirty="0">
                <a:solidFill>
                  <a:srgbClr val="C00000"/>
                </a:solidFill>
                <a:uFill>
                  <a:solidFill>
                    <a:srgbClr val="C00000"/>
                  </a:solidFill>
                </a:uFill>
                <a:latin typeface="Calibri"/>
                <a:cs typeface="Calibri"/>
              </a:rPr>
              <a:t> </a:t>
            </a:r>
            <a:r>
              <a:rPr sz="2400" b="1" u="sng" dirty="0">
                <a:solidFill>
                  <a:srgbClr val="C00000"/>
                </a:solidFill>
                <a:uFill>
                  <a:solidFill>
                    <a:srgbClr val="C00000"/>
                  </a:solidFill>
                </a:uFill>
                <a:latin typeface="Calibri"/>
                <a:cs typeface="Calibri"/>
              </a:rPr>
              <a:t>(net</a:t>
            </a:r>
            <a:r>
              <a:rPr sz="2400" b="1" u="sng" spc="-80" dirty="0">
                <a:solidFill>
                  <a:srgbClr val="C00000"/>
                </a:solidFill>
                <a:uFill>
                  <a:solidFill>
                    <a:srgbClr val="C00000"/>
                  </a:solidFill>
                </a:uFill>
                <a:latin typeface="Calibri"/>
                <a:cs typeface="Calibri"/>
              </a:rPr>
              <a:t> </a:t>
            </a:r>
            <a:r>
              <a:rPr sz="2400" b="1" u="sng" spc="-25" dirty="0">
                <a:solidFill>
                  <a:srgbClr val="C00000"/>
                </a:solidFill>
                <a:uFill>
                  <a:solidFill>
                    <a:srgbClr val="C00000"/>
                  </a:solidFill>
                </a:uFill>
                <a:latin typeface="Calibri"/>
                <a:cs typeface="Calibri"/>
              </a:rPr>
              <a:t>tutar,</a:t>
            </a:r>
            <a:r>
              <a:rPr sz="2400" b="1" u="sng" spc="-60" dirty="0">
                <a:solidFill>
                  <a:srgbClr val="C00000"/>
                </a:solidFill>
                <a:uFill>
                  <a:solidFill>
                    <a:srgbClr val="C00000"/>
                  </a:solidFill>
                </a:uFill>
                <a:latin typeface="Calibri"/>
                <a:cs typeface="Calibri"/>
              </a:rPr>
              <a:t> </a:t>
            </a:r>
            <a:r>
              <a:rPr sz="2400" b="1" u="sng" dirty="0">
                <a:solidFill>
                  <a:srgbClr val="C00000"/>
                </a:solidFill>
                <a:uFill>
                  <a:solidFill>
                    <a:srgbClr val="C00000"/>
                  </a:solidFill>
                </a:uFill>
                <a:latin typeface="Calibri"/>
                <a:cs typeface="Calibri"/>
              </a:rPr>
              <a:t>yabancı</a:t>
            </a:r>
            <a:r>
              <a:rPr sz="2400" b="1" u="sng" spc="-95" dirty="0">
                <a:solidFill>
                  <a:srgbClr val="C00000"/>
                </a:solidFill>
                <a:uFill>
                  <a:solidFill>
                    <a:srgbClr val="C00000"/>
                  </a:solidFill>
                </a:uFill>
                <a:latin typeface="Calibri"/>
                <a:cs typeface="Calibri"/>
              </a:rPr>
              <a:t> </a:t>
            </a:r>
            <a:r>
              <a:rPr sz="2400" b="1" u="sng" spc="-10" dirty="0">
                <a:solidFill>
                  <a:srgbClr val="C00000"/>
                </a:solidFill>
                <a:uFill>
                  <a:solidFill>
                    <a:srgbClr val="C00000"/>
                  </a:solidFill>
                </a:uFill>
                <a:latin typeface="Calibri"/>
                <a:cs typeface="Calibri"/>
              </a:rPr>
              <a:t>personel)</a:t>
            </a:r>
            <a:endParaRPr sz="2400" dirty="0">
              <a:latin typeface="Calibri"/>
              <a:cs typeface="Calibri"/>
            </a:endParaRPr>
          </a:p>
          <a:p>
            <a:pPr marL="516890" lvl="1" indent="-286385">
              <a:lnSpc>
                <a:spcPct val="100000"/>
              </a:lnSpc>
              <a:spcBef>
                <a:spcPts val="509"/>
              </a:spcBef>
              <a:buClr>
                <a:srgbClr val="C00000"/>
              </a:buClr>
              <a:buFont typeface="Wingdings"/>
              <a:buChar char=""/>
              <a:tabLst>
                <a:tab pos="516890" algn="l"/>
              </a:tabLst>
            </a:pPr>
            <a:r>
              <a:rPr sz="2000" dirty="0">
                <a:latin typeface="Calibri"/>
                <a:cs typeface="Calibri"/>
              </a:rPr>
              <a:t>Projede</a:t>
            </a:r>
            <a:r>
              <a:rPr sz="2000" spc="-80" dirty="0">
                <a:latin typeface="Calibri"/>
                <a:cs typeface="Calibri"/>
              </a:rPr>
              <a:t> </a:t>
            </a:r>
            <a:r>
              <a:rPr sz="2000" dirty="0">
                <a:latin typeface="Calibri"/>
                <a:cs typeface="Calibri"/>
              </a:rPr>
              <a:t>görev</a:t>
            </a:r>
            <a:r>
              <a:rPr sz="2000" spc="-95" dirty="0">
                <a:latin typeface="Calibri"/>
                <a:cs typeface="Calibri"/>
              </a:rPr>
              <a:t> </a:t>
            </a:r>
            <a:r>
              <a:rPr sz="2000" dirty="0">
                <a:latin typeface="Calibri"/>
                <a:cs typeface="Calibri"/>
              </a:rPr>
              <a:t>alacak</a:t>
            </a:r>
            <a:r>
              <a:rPr sz="2000" spc="-65" dirty="0">
                <a:latin typeface="Calibri"/>
                <a:cs typeface="Calibri"/>
              </a:rPr>
              <a:t> </a:t>
            </a:r>
            <a:r>
              <a:rPr sz="2000" dirty="0">
                <a:latin typeface="Calibri"/>
                <a:cs typeface="Calibri"/>
              </a:rPr>
              <a:t>“</a:t>
            </a:r>
            <a:r>
              <a:rPr sz="2000" b="1" dirty="0">
                <a:latin typeface="Calibri"/>
                <a:cs typeface="Calibri"/>
              </a:rPr>
              <a:t>yabancı</a:t>
            </a:r>
            <a:r>
              <a:rPr sz="2000" dirty="0">
                <a:latin typeface="Calibri"/>
                <a:cs typeface="Calibri"/>
              </a:rPr>
              <a:t>”</a:t>
            </a:r>
            <a:r>
              <a:rPr sz="2000" spc="-80" dirty="0">
                <a:latin typeface="Calibri"/>
                <a:cs typeface="Calibri"/>
              </a:rPr>
              <a:t> </a:t>
            </a:r>
            <a:r>
              <a:rPr sz="2000" dirty="0">
                <a:latin typeface="Calibri"/>
                <a:cs typeface="Calibri"/>
              </a:rPr>
              <a:t>personelin</a:t>
            </a:r>
            <a:r>
              <a:rPr sz="2000" spc="-80" dirty="0">
                <a:latin typeface="Calibri"/>
                <a:cs typeface="Calibri"/>
              </a:rPr>
              <a:t> </a:t>
            </a:r>
            <a:r>
              <a:rPr sz="2000" dirty="0">
                <a:latin typeface="Calibri"/>
                <a:cs typeface="Calibri"/>
              </a:rPr>
              <a:t>maaşlarını</a:t>
            </a:r>
            <a:r>
              <a:rPr sz="2000" spc="-55" dirty="0">
                <a:latin typeface="Calibri"/>
                <a:cs typeface="Calibri"/>
              </a:rPr>
              <a:t> </a:t>
            </a:r>
            <a:r>
              <a:rPr sz="2000" spc="-10" dirty="0">
                <a:latin typeface="Calibri"/>
                <a:cs typeface="Calibri"/>
              </a:rPr>
              <a:t>kapsar.</a:t>
            </a:r>
            <a:endParaRPr sz="2000" dirty="0">
              <a:latin typeface="Calibri"/>
              <a:cs typeface="Calibri"/>
            </a:endParaRPr>
          </a:p>
        </p:txBody>
      </p:sp>
      <p:grpSp>
        <p:nvGrpSpPr>
          <p:cNvPr id="6" name="object 6"/>
          <p:cNvGrpSpPr/>
          <p:nvPr/>
        </p:nvGrpSpPr>
        <p:grpSpPr>
          <a:xfrm>
            <a:off x="3170237" y="6510337"/>
            <a:ext cx="5038725" cy="161925"/>
            <a:chOff x="3170237" y="6510337"/>
            <a:chExt cx="5038725" cy="161925"/>
          </a:xfrm>
        </p:grpSpPr>
        <p:sp>
          <p:nvSpPr>
            <p:cNvPr id="7" name="object 7"/>
            <p:cNvSpPr/>
            <p:nvPr/>
          </p:nvSpPr>
          <p:spPr>
            <a:xfrm>
              <a:off x="6372225" y="6515100"/>
              <a:ext cx="1831975" cy="152400"/>
            </a:xfrm>
            <a:custGeom>
              <a:avLst/>
              <a:gdLst/>
              <a:ahLst/>
              <a:cxnLst/>
              <a:rect l="l" t="t" r="r" b="b"/>
              <a:pathLst>
                <a:path w="1831975" h="152400">
                  <a:moveTo>
                    <a:pt x="0" y="152400"/>
                  </a:moveTo>
                  <a:lnTo>
                    <a:pt x="1831975" y="152400"/>
                  </a:lnTo>
                  <a:lnTo>
                    <a:pt x="1831975" y="0"/>
                  </a:lnTo>
                  <a:lnTo>
                    <a:pt x="0" y="0"/>
                  </a:lnTo>
                  <a:lnTo>
                    <a:pt x="0" y="152400"/>
                  </a:lnTo>
                  <a:close/>
                </a:path>
              </a:pathLst>
            </a:custGeom>
            <a:solidFill>
              <a:srgbClr val="FFFFFF"/>
            </a:solidFill>
          </p:spPr>
          <p:txBody>
            <a:bodyPr wrap="square" lIns="0" tIns="0" rIns="0" bIns="0" rtlCol="0"/>
            <a:lstStyle/>
            <a:p>
              <a:endParaRPr/>
            </a:p>
          </p:txBody>
        </p:sp>
        <p:sp>
          <p:nvSpPr>
            <p:cNvPr id="8" name="object 8"/>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9" name="object 9"/>
            <p:cNvSpPr/>
            <p:nvPr/>
          </p:nvSpPr>
          <p:spPr>
            <a:xfrm>
              <a:off x="3175000" y="6515100"/>
              <a:ext cx="3197225" cy="152400"/>
            </a:xfrm>
            <a:custGeom>
              <a:avLst/>
              <a:gdLst/>
              <a:ahLst/>
              <a:cxnLst/>
              <a:rect l="l" t="t" r="r" b="b"/>
              <a:pathLst>
                <a:path w="3197225" h="152400">
                  <a:moveTo>
                    <a:pt x="3197225" y="0"/>
                  </a:moveTo>
                  <a:lnTo>
                    <a:pt x="0" y="0"/>
                  </a:lnTo>
                  <a:lnTo>
                    <a:pt x="0" y="152400"/>
                  </a:lnTo>
                  <a:lnTo>
                    <a:pt x="3197225" y="152400"/>
                  </a:lnTo>
                  <a:lnTo>
                    <a:pt x="3197225" y="0"/>
                  </a:lnTo>
                  <a:close/>
                </a:path>
              </a:pathLst>
            </a:custGeom>
            <a:solidFill>
              <a:srgbClr val="D7D7D7"/>
            </a:solidFill>
          </p:spPr>
          <p:txBody>
            <a:bodyPr wrap="square" lIns="0" tIns="0" rIns="0" bIns="0" rtlCol="0"/>
            <a:lstStyle/>
            <a:p>
              <a:endParaRPr/>
            </a:p>
          </p:txBody>
        </p:sp>
      </p:grpSp>
      <p:pic>
        <p:nvPicPr>
          <p:cNvPr id="10" name="object 10"/>
          <p:cNvPicPr/>
          <p:nvPr/>
        </p:nvPicPr>
        <p:blipFill>
          <a:blip r:embed="rId2" cstate="print"/>
          <a:stretch>
            <a:fillRect/>
          </a:stretch>
        </p:blipFill>
        <p:spPr>
          <a:xfrm>
            <a:off x="7020306" y="1052753"/>
            <a:ext cx="1862429" cy="1658124"/>
          </a:xfrm>
          <a:prstGeom prst="rect">
            <a:avLst/>
          </a:prstGeom>
        </p:spPr>
      </p:pic>
      <p:sp>
        <p:nvSpPr>
          <p:cNvPr id="11" name="object 11"/>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4" name="object 14"/>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166089"/>
            <a:ext cx="2438400" cy="802005"/>
          </a:xfrm>
          <a:prstGeom prst="rect">
            <a:avLst/>
          </a:prstGeom>
        </p:spPr>
        <p:txBody>
          <a:bodyPr vert="horz" wrap="square" lIns="0" tIns="71755" rIns="0" bIns="0" rtlCol="0">
            <a:spAutoFit/>
          </a:bodyPr>
          <a:lstStyle/>
          <a:p>
            <a:pPr marL="12700">
              <a:lnSpc>
                <a:spcPct val="100000"/>
              </a:lnSpc>
              <a:spcBef>
                <a:spcPts val="56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a:p>
            <a:pPr marL="12700">
              <a:lnSpc>
                <a:spcPct val="100000"/>
              </a:lnSpc>
              <a:spcBef>
                <a:spcPts val="730"/>
              </a:spcBef>
            </a:pPr>
            <a:r>
              <a:rPr sz="2500" b="1" dirty="0">
                <a:solidFill>
                  <a:srgbClr val="C00000"/>
                </a:solidFill>
                <a:latin typeface="Calibri"/>
                <a:cs typeface="Calibri"/>
              </a:rPr>
              <a:t>BÜTÇE</a:t>
            </a:r>
            <a:r>
              <a:rPr sz="2500" b="1" spc="-125" dirty="0">
                <a:solidFill>
                  <a:srgbClr val="C00000"/>
                </a:solidFill>
                <a:latin typeface="Calibri"/>
                <a:cs typeface="Calibri"/>
              </a:rPr>
              <a:t> </a:t>
            </a:r>
            <a:r>
              <a:rPr sz="2500" b="1" spc="-10" dirty="0">
                <a:solidFill>
                  <a:srgbClr val="C00000"/>
                </a:solidFill>
                <a:latin typeface="Calibri"/>
                <a:cs typeface="Calibri"/>
              </a:rPr>
              <a:t>KALEMLERİ</a:t>
            </a:r>
            <a:endParaRPr sz="2500">
              <a:latin typeface="Calibri"/>
              <a:cs typeface="Calibri"/>
            </a:endParaRPr>
          </a:p>
        </p:txBody>
      </p:sp>
      <p:sp>
        <p:nvSpPr>
          <p:cNvPr id="3" name="object 3"/>
          <p:cNvSpPr txBox="1">
            <a:spLocks noGrp="1"/>
          </p:cNvSpPr>
          <p:nvPr>
            <p:ph type="title"/>
          </p:nvPr>
        </p:nvSpPr>
        <p:spPr>
          <a:xfrm>
            <a:off x="978509" y="1519555"/>
            <a:ext cx="1693545" cy="513715"/>
          </a:xfrm>
          <a:prstGeom prst="rect">
            <a:avLst/>
          </a:prstGeom>
        </p:spPr>
        <p:txBody>
          <a:bodyPr vert="horz" wrap="square" lIns="0" tIns="13335" rIns="0" bIns="0" rtlCol="0">
            <a:spAutoFit/>
          </a:bodyPr>
          <a:lstStyle/>
          <a:p>
            <a:pPr marL="12700">
              <a:lnSpc>
                <a:spcPct val="100000"/>
              </a:lnSpc>
              <a:spcBef>
                <a:spcPts val="105"/>
              </a:spcBef>
            </a:pPr>
            <a:r>
              <a:rPr sz="3200" spc="-20" dirty="0">
                <a:solidFill>
                  <a:srgbClr val="404040"/>
                </a:solidFill>
              </a:rPr>
              <a:t>2-</a:t>
            </a:r>
            <a:r>
              <a:rPr sz="3200" spc="-10" dirty="0">
                <a:solidFill>
                  <a:srgbClr val="404040"/>
                </a:solidFill>
              </a:rPr>
              <a:t>Seyahat</a:t>
            </a:r>
            <a:endParaRPr sz="3200"/>
          </a:p>
        </p:txBody>
      </p:sp>
      <p:grpSp>
        <p:nvGrpSpPr>
          <p:cNvPr id="4" name="object 4"/>
          <p:cNvGrpSpPr/>
          <p:nvPr/>
        </p:nvGrpSpPr>
        <p:grpSpPr>
          <a:xfrm>
            <a:off x="1495425" y="3651758"/>
            <a:ext cx="3009900" cy="21590"/>
            <a:chOff x="1495425" y="3651758"/>
            <a:chExt cx="3009900" cy="21590"/>
          </a:xfrm>
        </p:grpSpPr>
        <p:sp>
          <p:nvSpPr>
            <p:cNvPr id="5" name="object 5"/>
            <p:cNvSpPr/>
            <p:nvPr/>
          </p:nvSpPr>
          <p:spPr>
            <a:xfrm>
              <a:off x="1495425" y="3651758"/>
              <a:ext cx="2022475" cy="21590"/>
            </a:xfrm>
            <a:custGeom>
              <a:avLst/>
              <a:gdLst/>
              <a:ahLst/>
              <a:cxnLst/>
              <a:rect l="l" t="t" r="r" b="b"/>
              <a:pathLst>
                <a:path w="2022475" h="21589">
                  <a:moveTo>
                    <a:pt x="2022348" y="0"/>
                  </a:moveTo>
                  <a:lnTo>
                    <a:pt x="0" y="0"/>
                  </a:lnTo>
                  <a:lnTo>
                    <a:pt x="0" y="21336"/>
                  </a:lnTo>
                  <a:lnTo>
                    <a:pt x="2022348" y="21336"/>
                  </a:lnTo>
                  <a:lnTo>
                    <a:pt x="2022348" y="0"/>
                  </a:lnTo>
                  <a:close/>
                </a:path>
              </a:pathLst>
            </a:custGeom>
            <a:solidFill>
              <a:srgbClr val="C00000"/>
            </a:solidFill>
          </p:spPr>
          <p:txBody>
            <a:bodyPr wrap="square" lIns="0" tIns="0" rIns="0" bIns="0" rtlCol="0"/>
            <a:lstStyle/>
            <a:p>
              <a:endParaRPr/>
            </a:p>
          </p:txBody>
        </p:sp>
        <p:sp>
          <p:nvSpPr>
            <p:cNvPr id="6" name="object 6"/>
            <p:cNvSpPr/>
            <p:nvPr/>
          </p:nvSpPr>
          <p:spPr>
            <a:xfrm>
              <a:off x="3517773" y="3651758"/>
              <a:ext cx="71755" cy="21590"/>
            </a:xfrm>
            <a:custGeom>
              <a:avLst/>
              <a:gdLst/>
              <a:ahLst/>
              <a:cxnLst/>
              <a:rect l="l" t="t" r="r" b="b"/>
              <a:pathLst>
                <a:path w="71754" h="21589">
                  <a:moveTo>
                    <a:pt x="71627" y="0"/>
                  </a:moveTo>
                  <a:lnTo>
                    <a:pt x="0" y="0"/>
                  </a:lnTo>
                  <a:lnTo>
                    <a:pt x="0" y="21336"/>
                  </a:lnTo>
                  <a:lnTo>
                    <a:pt x="71627" y="21336"/>
                  </a:lnTo>
                  <a:lnTo>
                    <a:pt x="71627" y="0"/>
                  </a:lnTo>
                  <a:close/>
                </a:path>
              </a:pathLst>
            </a:custGeom>
            <a:solidFill>
              <a:srgbClr val="000000"/>
            </a:solidFill>
          </p:spPr>
          <p:txBody>
            <a:bodyPr wrap="square" lIns="0" tIns="0" rIns="0" bIns="0" rtlCol="0"/>
            <a:lstStyle/>
            <a:p>
              <a:endParaRPr/>
            </a:p>
          </p:txBody>
        </p:sp>
        <p:sp>
          <p:nvSpPr>
            <p:cNvPr id="7" name="object 7"/>
            <p:cNvSpPr/>
            <p:nvPr/>
          </p:nvSpPr>
          <p:spPr>
            <a:xfrm>
              <a:off x="3589401" y="3651758"/>
              <a:ext cx="916305" cy="21590"/>
            </a:xfrm>
            <a:custGeom>
              <a:avLst/>
              <a:gdLst/>
              <a:ahLst/>
              <a:cxnLst/>
              <a:rect l="l" t="t" r="r" b="b"/>
              <a:pathLst>
                <a:path w="916304" h="21589">
                  <a:moveTo>
                    <a:pt x="915924" y="0"/>
                  </a:moveTo>
                  <a:lnTo>
                    <a:pt x="0" y="0"/>
                  </a:lnTo>
                  <a:lnTo>
                    <a:pt x="0" y="21336"/>
                  </a:lnTo>
                  <a:lnTo>
                    <a:pt x="915924" y="21336"/>
                  </a:lnTo>
                  <a:lnTo>
                    <a:pt x="915924" y="0"/>
                  </a:lnTo>
                  <a:close/>
                </a:path>
              </a:pathLst>
            </a:custGeom>
            <a:solidFill>
              <a:srgbClr val="C00000"/>
            </a:solidFill>
          </p:spPr>
          <p:txBody>
            <a:bodyPr wrap="square" lIns="0" tIns="0" rIns="0" bIns="0" rtlCol="0"/>
            <a:lstStyle/>
            <a:p>
              <a:endParaRPr/>
            </a:p>
          </p:txBody>
        </p:sp>
      </p:grpSp>
      <p:sp>
        <p:nvSpPr>
          <p:cNvPr id="8" name="object 8"/>
          <p:cNvSpPr txBox="1"/>
          <p:nvPr/>
        </p:nvSpPr>
        <p:spPr>
          <a:xfrm>
            <a:off x="978509" y="2012283"/>
            <a:ext cx="7561580" cy="570028"/>
          </a:xfrm>
          <a:prstGeom prst="rect">
            <a:avLst/>
          </a:prstGeom>
        </p:spPr>
        <p:txBody>
          <a:bodyPr vert="horz" wrap="square" lIns="0" tIns="168275" rIns="0" bIns="0" rtlCol="0">
            <a:spAutoFit/>
          </a:bodyPr>
          <a:lstStyle/>
          <a:p>
            <a:pPr marL="354965" indent="-342265">
              <a:lnSpc>
                <a:spcPct val="100000"/>
              </a:lnSpc>
              <a:spcBef>
                <a:spcPts val="1325"/>
              </a:spcBef>
              <a:buClr>
                <a:srgbClr val="C00000"/>
              </a:buClr>
              <a:buFont typeface="Arial"/>
              <a:buChar char="•"/>
              <a:tabLst>
                <a:tab pos="354965" algn="l"/>
              </a:tabLst>
            </a:pPr>
            <a:r>
              <a:rPr lang="tr-TR" sz="2600" dirty="0">
                <a:latin typeface="Calibri"/>
                <a:cs typeface="Calibri"/>
              </a:rPr>
              <a:t>Uygun Olmayan Maliyet</a:t>
            </a:r>
            <a:endParaRPr sz="2600" dirty="0">
              <a:latin typeface="Calibri"/>
              <a:cs typeface="Calibri"/>
            </a:endParaRPr>
          </a:p>
        </p:txBody>
      </p:sp>
      <p:pic>
        <p:nvPicPr>
          <p:cNvPr id="9" name="object 9"/>
          <p:cNvPicPr/>
          <p:nvPr/>
        </p:nvPicPr>
        <p:blipFill>
          <a:blip r:embed="rId2" cstate="print"/>
          <a:stretch>
            <a:fillRect/>
          </a:stretch>
        </p:blipFill>
        <p:spPr>
          <a:xfrm>
            <a:off x="7274559" y="908773"/>
            <a:ext cx="1651508" cy="1431582"/>
          </a:xfrm>
          <a:prstGeom prst="rect">
            <a:avLst/>
          </a:prstGeom>
        </p:spPr>
      </p:pic>
      <p:grpSp>
        <p:nvGrpSpPr>
          <p:cNvPr id="10" name="object 10"/>
          <p:cNvGrpSpPr/>
          <p:nvPr/>
        </p:nvGrpSpPr>
        <p:grpSpPr>
          <a:xfrm>
            <a:off x="3170237" y="6510337"/>
            <a:ext cx="5038725" cy="161925"/>
            <a:chOff x="3170237" y="6510337"/>
            <a:chExt cx="5038725" cy="161925"/>
          </a:xfrm>
        </p:grpSpPr>
        <p:sp>
          <p:nvSpPr>
            <p:cNvPr id="11" name="object 11"/>
            <p:cNvSpPr/>
            <p:nvPr/>
          </p:nvSpPr>
          <p:spPr>
            <a:xfrm>
              <a:off x="6372225" y="6515100"/>
              <a:ext cx="1831975" cy="152400"/>
            </a:xfrm>
            <a:custGeom>
              <a:avLst/>
              <a:gdLst/>
              <a:ahLst/>
              <a:cxnLst/>
              <a:rect l="l" t="t" r="r" b="b"/>
              <a:pathLst>
                <a:path w="1831975" h="152400">
                  <a:moveTo>
                    <a:pt x="0" y="152400"/>
                  </a:moveTo>
                  <a:lnTo>
                    <a:pt x="1831975" y="152400"/>
                  </a:lnTo>
                  <a:lnTo>
                    <a:pt x="1831975" y="0"/>
                  </a:lnTo>
                  <a:lnTo>
                    <a:pt x="0" y="0"/>
                  </a:lnTo>
                  <a:lnTo>
                    <a:pt x="0" y="152400"/>
                  </a:lnTo>
                  <a:close/>
                </a:path>
              </a:pathLst>
            </a:custGeom>
            <a:solidFill>
              <a:srgbClr val="FFFFFF"/>
            </a:solidFill>
          </p:spPr>
          <p:txBody>
            <a:bodyPr wrap="square" lIns="0" tIns="0" rIns="0" bIns="0" rtlCol="0"/>
            <a:lstStyle/>
            <a:p>
              <a:endParaRPr/>
            </a:p>
          </p:txBody>
        </p:sp>
        <p:sp>
          <p:nvSpPr>
            <p:cNvPr id="12" name="object 12"/>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3" name="object 13"/>
            <p:cNvSpPr/>
            <p:nvPr/>
          </p:nvSpPr>
          <p:spPr>
            <a:xfrm>
              <a:off x="3175000" y="6515100"/>
              <a:ext cx="3197225" cy="152400"/>
            </a:xfrm>
            <a:custGeom>
              <a:avLst/>
              <a:gdLst/>
              <a:ahLst/>
              <a:cxnLst/>
              <a:rect l="l" t="t" r="r" b="b"/>
              <a:pathLst>
                <a:path w="3197225" h="152400">
                  <a:moveTo>
                    <a:pt x="3197225" y="0"/>
                  </a:moveTo>
                  <a:lnTo>
                    <a:pt x="0" y="0"/>
                  </a:lnTo>
                  <a:lnTo>
                    <a:pt x="0" y="152400"/>
                  </a:lnTo>
                  <a:lnTo>
                    <a:pt x="3197225" y="152400"/>
                  </a:lnTo>
                  <a:lnTo>
                    <a:pt x="3197225" y="0"/>
                  </a:lnTo>
                  <a:close/>
                </a:path>
              </a:pathLst>
            </a:custGeom>
            <a:solidFill>
              <a:srgbClr val="D7D7D7"/>
            </a:solidFill>
          </p:spPr>
          <p:txBody>
            <a:bodyPr wrap="square" lIns="0" tIns="0" rIns="0" bIns="0" rtlCol="0"/>
            <a:lstStyle/>
            <a:p>
              <a:endParaRPr/>
            </a:p>
          </p:txBody>
        </p:sp>
      </p:grpSp>
      <p:sp>
        <p:nvSpPr>
          <p:cNvPr id="14" name="object 14"/>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7" name="object 17"/>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978509" y="1456990"/>
            <a:ext cx="7637780" cy="4095115"/>
          </a:xfrm>
          <a:prstGeom prst="rect">
            <a:avLst/>
          </a:prstGeom>
        </p:spPr>
        <p:txBody>
          <a:bodyPr vert="horz" wrap="square" lIns="0" tIns="219710" rIns="0" bIns="0" rtlCol="0">
            <a:spAutoFit/>
          </a:bodyPr>
          <a:lstStyle/>
          <a:p>
            <a:pPr marL="12700">
              <a:lnSpc>
                <a:spcPct val="100000"/>
              </a:lnSpc>
              <a:spcBef>
                <a:spcPts val="1730"/>
              </a:spcBef>
            </a:pPr>
            <a:r>
              <a:rPr sz="3200" b="1" spc="-20" dirty="0">
                <a:solidFill>
                  <a:srgbClr val="404040"/>
                </a:solidFill>
                <a:latin typeface="Calibri"/>
                <a:cs typeface="Calibri"/>
              </a:rPr>
              <a:t>3-</a:t>
            </a:r>
            <a:r>
              <a:rPr sz="3200" b="1" spc="-10" dirty="0">
                <a:solidFill>
                  <a:srgbClr val="404040"/>
                </a:solidFill>
                <a:latin typeface="Calibri"/>
                <a:cs typeface="Calibri"/>
              </a:rPr>
              <a:t>Ekipman</a:t>
            </a:r>
            <a:endParaRPr sz="3200">
              <a:latin typeface="Calibri"/>
              <a:cs typeface="Calibri"/>
            </a:endParaRPr>
          </a:p>
          <a:p>
            <a:pPr marL="241300" marR="5080" indent="-228600">
              <a:lnSpc>
                <a:spcPct val="100000"/>
              </a:lnSpc>
              <a:spcBef>
                <a:spcPts val="1220"/>
              </a:spcBef>
              <a:buChar char="•"/>
              <a:tabLst>
                <a:tab pos="241300" algn="l"/>
                <a:tab pos="354965" algn="l"/>
              </a:tabLst>
            </a:pPr>
            <a:r>
              <a:rPr sz="2400" dirty="0">
                <a:solidFill>
                  <a:srgbClr val="C00000"/>
                </a:solidFill>
                <a:latin typeface="Arial"/>
                <a:cs typeface="Arial"/>
              </a:rPr>
              <a:t>	</a:t>
            </a:r>
            <a:r>
              <a:rPr sz="2400" dirty="0">
                <a:latin typeface="Calibri"/>
                <a:cs typeface="Calibri"/>
              </a:rPr>
              <a:t>Proje</a:t>
            </a:r>
            <a:r>
              <a:rPr sz="2400" spc="-50" dirty="0">
                <a:latin typeface="Calibri"/>
                <a:cs typeface="Calibri"/>
              </a:rPr>
              <a:t> </a:t>
            </a:r>
            <a:r>
              <a:rPr sz="2400" dirty="0">
                <a:latin typeface="Calibri"/>
                <a:cs typeface="Calibri"/>
              </a:rPr>
              <a:t>kapsamında</a:t>
            </a:r>
            <a:r>
              <a:rPr sz="2400" spc="-70" dirty="0">
                <a:latin typeface="Calibri"/>
                <a:cs typeface="Calibri"/>
              </a:rPr>
              <a:t> </a:t>
            </a:r>
            <a:r>
              <a:rPr sz="2400" dirty="0">
                <a:latin typeface="Calibri"/>
                <a:cs typeface="Calibri"/>
              </a:rPr>
              <a:t>satın</a:t>
            </a:r>
            <a:r>
              <a:rPr sz="2400" spc="-50" dirty="0">
                <a:latin typeface="Calibri"/>
                <a:cs typeface="Calibri"/>
              </a:rPr>
              <a:t> </a:t>
            </a:r>
            <a:r>
              <a:rPr sz="2400" dirty="0">
                <a:latin typeface="Calibri"/>
                <a:cs typeface="Calibri"/>
              </a:rPr>
              <a:t>alınacak</a:t>
            </a:r>
            <a:r>
              <a:rPr sz="2400" spc="-70" dirty="0">
                <a:latin typeface="Calibri"/>
                <a:cs typeface="Calibri"/>
              </a:rPr>
              <a:t> </a:t>
            </a:r>
            <a:r>
              <a:rPr sz="2400" dirty="0">
                <a:latin typeface="Calibri"/>
                <a:cs typeface="Calibri"/>
              </a:rPr>
              <a:t>yeni</a:t>
            </a:r>
            <a:r>
              <a:rPr sz="2400" spc="-60" dirty="0">
                <a:latin typeface="Calibri"/>
                <a:cs typeface="Calibri"/>
              </a:rPr>
              <a:t> </a:t>
            </a:r>
            <a:r>
              <a:rPr sz="2400" dirty="0">
                <a:latin typeface="Calibri"/>
                <a:cs typeface="Calibri"/>
              </a:rPr>
              <a:t>ekipman</a:t>
            </a:r>
            <a:r>
              <a:rPr sz="2400" spc="-60" dirty="0">
                <a:latin typeface="Calibri"/>
                <a:cs typeface="Calibri"/>
              </a:rPr>
              <a:t> </a:t>
            </a:r>
            <a:r>
              <a:rPr sz="2400" spc="-10" dirty="0">
                <a:latin typeface="Calibri"/>
                <a:cs typeface="Calibri"/>
              </a:rPr>
              <a:t>maliyetlerini kapsar.</a:t>
            </a:r>
            <a:endParaRPr sz="2400">
              <a:latin typeface="Calibri"/>
              <a:cs typeface="Calibri"/>
            </a:endParaRPr>
          </a:p>
          <a:p>
            <a:pPr marL="241300" marR="465455" indent="-228600">
              <a:lnSpc>
                <a:spcPct val="100000"/>
              </a:lnSpc>
              <a:spcBef>
                <a:spcPts val="580"/>
              </a:spcBef>
              <a:buChar char="•"/>
              <a:tabLst>
                <a:tab pos="241300" algn="l"/>
                <a:tab pos="354965" algn="l"/>
              </a:tabLst>
            </a:pPr>
            <a:r>
              <a:rPr sz="2400" dirty="0">
                <a:solidFill>
                  <a:srgbClr val="C00000"/>
                </a:solidFill>
                <a:latin typeface="Arial"/>
                <a:cs typeface="Arial"/>
              </a:rPr>
              <a:t>	</a:t>
            </a:r>
            <a:r>
              <a:rPr sz="2400" dirty="0">
                <a:latin typeface="Calibri"/>
                <a:cs typeface="Calibri"/>
              </a:rPr>
              <a:t>Maliyet</a:t>
            </a:r>
            <a:r>
              <a:rPr sz="2400" spc="-75" dirty="0">
                <a:latin typeface="Calibri"/>
                <a:cs typeface="Calibri"/>
              </a:rPr>
              <a:t> </a:t>
            </a:r>
            <a:r>
              <a:rPr sz="2400" dirty="0">
                <a:latin typeface="Calibri"/>
                <a:cs typeface="Calibri"/>
              </a:rPr>
              <a:t>etkinliğinin</a:t>
            </a:r>
            <a:r>
              <a:rPr sz="2400" spc="-70" dirty="0">
                <a:latin typeface="Calibri"/>
                <a:cs typeface="Calibri"/>
              </a:rPr>
              <a:t> </a:t>
            </a:r>
            <a:r>
              <a:rPr sz="2400" spc="-10" dirty="0">
                <a:latin typeface="Calibri"/>
                <a:cs typeface="Calibri"/>
              </a:rPr>
              <a:t>değerlendirilmesi</a:t>
            </a:r>
            <a:r>
              <a:rPr sz="2400" spc="-50" dirty="0">
                <a:latin typeface="Calibri"/>
                <a:cs typeface="Calibri"/>
              </a:rPr>
              <a:t> </a:t>
            </a:r>
            <a:r>
              <a:rPr sz="2400" dirty="0">
                <a:latin typeface="Calibri"/>
                <a:cs typeface="Calibri"/>
              </a:rPr>
              <a:t>için</a:t>
            </a:r>
            <a:r>
              <a:rPr sz="2400" spc="-50" dirty="0">
                <a:latin typeface="Calibri"/>
                <a:cs typeface="Calibri"/>
              </a:rPr>
              <a:t> </a:t>
            </a:r>
            <a:r>
              <a:rPr sz="2400" dirty="0">
                <a:latin typeface="Calibri"/>
                <a:cs typeface="Calibri"/>
              </a:rPr>
              <a:t>detaylı</a:t>
            </a:r>
            <a:r>
              <a:rPr sz="2400" spc="-50" dirty="0">
                <a:latin typeface="Calibri"/>
                <a:cs typeface="Calibri"/>
              </a:rPr>
              <a:t> </a:t>
            </a:r>
            <a:r>
              <a:rPr sz="2400" spc="-10" dirty="0">
                <a:latin typeface="Calibri"/>
                <a:cs typeface="Calibri"/>
              </a:rPr>
              <a:t>olarak </a:t>
            </a:r>
            <a:r>
              <a:rPr sz="2400" dirty="0">
                <a:latin typeface="Calibri"/>
                <a:cs typeface="Calibri"/>
              </a:rPr>
              <a:t>ekipman</a:t>
            </a:r>
            <a:r>
              <a:rPr sz="2400" spc="-55" dirty="0">
                <a:latin typeface="Calibri"/>
                <a:cs typeface="Calibri"/>
              </a:rPr>
              <a:t> </a:t>
            </a:r>
            <a:r>
              <a:rPr sz="2400" dirty="0">
                <a:latin typeface="Calibri"/>
                <a:cs typeface="Calibri"/>
              </a:rPr>
              <a:t>ve</a:t>
            </a:r>
            <a:r>
              <a:rPr sz="2400" spc="-35" dirty="0">
                <a:latin typeface="Calibri"/>
                <a:cs typeface="Calibri"/>
              </a:rPr>
              <a:t> </a:t>
            </a:r>
            <a:r>
              <a:rPr sz="2400" spc="-10" dirty="0">
                <a:latin typeface="Calibri"/>
                <a:cs typeface="Calibri"/>
              </a:rPr>
              <a:t>özelliklerinin</a:t>
            </a:r>
            <a:r>
              <a:rPr sz="2400" spc="-55" dirty="0">
                <a:latin typeface="Calibri"/>
                <a:cs typeface="Calibri"/>
              </a:rPr>
              <a:t> </a:t>
            </a:r>
            <a:r>
              <a:rPr sz="2400" dirty="0">
                <a:latin typeface="Calibri"/>
                <a:cs typeface="Calibri"/>
              </a:rPr>
              <a:t>açıklanması</a:t>
            </a:r>
            <a:r>
              <a:rPr sz="2400" spc="-40" dirty="0">
                <a:latin typeface="Calibri"/>
                <a:cs typeface="Calibri"/>
              </a:rPr>
              <a:t> </a:t>
            </a:r>
            <a:r>
              <a:rPr sz="2400" spc="-10" dirty="0">
                <a:latin typeface="Calibri"/>
                <a:cs typeface="Calibri"/>
              </a:rPr>
              <a:t>gerekmektedir.</a:t>
            </a:r>
            <a:endParaRPr sz="2400">
              <a:latin typeface="Calibri"/>
              <a:cs typeface="Calibri"/>
            </a:endParaRPr>
          </a:p>
          <a:p>
            <a:pPr marL="354965" indent="-342265">
              <a:lnSpc>
                <a:spcPct val="100000"/>
              </a:lnSpc>
              <a:spcBef>
                <a:spcPts val="575"/>
              </a:spcBef>
              <a:buClr>
                <a:srgbClr val="C00000"/>
              </a:buClr>
              <a:buFont typeface="Arial"/>
              <a:buChar char="•"/>
              <a:tabLst>
                <a:tab pos="354965" algn="l"/>
              </a:tabLst>
            </a:pPr>
            <a:r>
              <a:rPr sz="2400" dirty="0">
                <a:latin typeface="Calibri"/>
                <a:cs typeface="Calibri"/>
              </a:rPr>
              <a:t>Proje</a:t>
            </a:r>
            <a:r>
              <a:rPr sz="2400" spc="-25" dirty="0">
                <a:latin typeface="Calibri"/>
                <a:cs typeface="Calibri"/>
              </a:rPr>
              <a:t> </a:t>
            </a:r>
            <a:r>
              <a:rPr sz="2400" spc="-10" dirty="0">
                <a:latin typeface="Calibri"/>
                <a:cs typeface="Calibri"/>
              </a:rPr>
              <a:t>faaliyetlerinin</a:t>
            </a:r>
            <a:r>
              <a:rPr sz="2400" spc="-50" dirty="0">
                <a:latin typeface="Calibri"/>
                <a:cs typeface="Calibri"/>
              </a:rPr>
              <a:t> </a:t>
            </a:r>
            <a:r>
              <a:rPr sz="2400" spc="-10" dirty="0">
                <a:latin typeface="Calibri"/>
                <a:cs typeface="Calibri"/>
              </a:rPr>
              <a:t>gerçekleştirilmesi</a:t>
            </a:r>
            <a:r>
              <a:rPr sz="2400" spc="-55" dirty="0">
                <a:latin typeface="Calibri"/>
                <a:cs typeface="Calibri"/>
              </a:rPr>
              <a:t> </a:t>
            </a:r>
            <a:r>
              <a:rPr sz="2400" dirty="0">
                <a:latin typeface="Calibri"/>
                <a:cs typeface="Calibri"/>
              </a:rPr>
              <a:t>için</a:t>
            </a:r>
            <a:r>
              <a:rPr sz="2400" spc="-15" dirty="0">
                <a:latin typeface="Calibri"/>
                <a:cs typeface="Calibri"/>
              </a:rPr>
              <a:t> </a:t>
            </a:r>
            <a:r>
              <a:rPr sz="2400" b="1" dirty="0">
                <a:latin typeface="Calibri"/>
                <a:cs typeface="Calibri"/>
              </a:rPr>
              <a:t>gerekli</a:t>
            </a:r>
            <a:r>
              <a:rPr sz="2400" b="1" spc="-55" dirty="0">
                <a:latin typeface="Calibri"/>
                <a:cs typeface="Calibri"/>
              </a:rPr>
              <a:t> </a:t>
            </a:r>
            <a:r>
              <a:rPr sz="2400" spc="-10" dirty="0">
                <a:latin typeface="Calibri"/>
                <a:cs typeface="Calibri"/>
              </a:rPr>
              <a:t>olmalı,</a:t>
            </a:r>
            <a:endParaRPr sz="2400">
              <a:latin typeface="Calibri"/>
              <a:cs typeface="Calibri"/>
            </a:endParaRPr>
          </a:p>
          <a:p>
            <a:pPr marL="354965" indent="-342265">
              <a:lnSpc>
                <a:spcPct val="100000"/>
              </a:lnSpc>
              <a:spcBef>
                <a:spcPts val="580"/>
              </a:spcBef>
              <a:buClr>
                <a:srgbClr val="C00000"/>
              </a:buClr>
              <a:buFont typeface="Arial"/>
              <a:buChar char="•"/>
              <a:tabLst>
                <a:tab pos="354965" algn="l"/>
              </a:tabLst>
            </a:pPr>
            <a:r>
              <a:rPr sz="2400" dirty="0">
                <a:latin typeface="Calibri"/>
                <a:cs typeface="Calibri"/>
              </a:rPr>
              <a:t>Piyasa</a:t>
            </a:r>
            <a:r>
              <a:rPr sz="2400" spc="-60" dirty="0">
                <a:latin typeface="Calibri"/>
                <a:cs typeface="Calibri"/>
              </a:rPr>
              <a:t> </a:t>
            </a:r>
            <a:r>
              <a:rPr sz="2400" dirty="0">
                <a:latin typeface="Calibri"/>
                <a:cs typeface="Calibri"/>
              </a:rPr>
              <a:t>fiyatlarıyla</a:t>
            </a:r>
            <a:r>
              <a:rPr sz="2400" spc="-70" dirty="0">
                <a:latin typeface="Calibri"/>
                <a:cs typeface="Calibri"/>
              </a:rPr>
              <a:t> </a:t>
            </a:r>
            <a:r>
              <a:rPr sz="2400" b="1" dirty="0">
                <a:latin typeface="Calibri"/>
                <a:cs typeface="Calibri"/>
              </a:rPr>
              <a:t>uyumlu</a:t>
            </a:r>
            <a:r>
              <a:rPr sz="2400" b="1" spc="-55" dirty="0">
                <a:latin typeface="Calibri"/>
                <a:cs typeface="Calibri"/>
              </a:rPr>
              <a:t> </a:t>
            </a:r>
            <a:r>
              <a:rPr sz="2400" spc="-10" dirty="0">
                <a:latin typeface="Calibri"/>
                <a:cs typeface="Calibri"/>
              </a:rPr>
              <a:t>olmalı,</a:t>
            </a:r>
            <a:endParaRPr sz="2400">
              <a:latin typeface="Calibri"/>
              <a:cs typeface="Calibri"/>
            </a:endParaRPr>
          </a:p>
          <a:p>
            <a:pPr marL="241300" marR="234950" indent="-228600">
              <a:lnSpc>
                <a:spcPct val="100000"/>
              </a:lnSpc>
              <a:spcBef>
                <a:spcPts val="575"/>
              </a:spcBef>
              <a:buChar char="•"/>
              <a:tabLst>
                <a:tab pos="241300" algn="l"/>
                <a:tab pos="354965" algn="l"/>
              </a:tabLst>
            </a:pPr>
            <a:r>
              <a:rPr sz="2400" dirty="0">
                <a:solidFill>
                  <a:srgbClr val="C00000"/>
                </a:solidFill>
                <a:latin typeface="Arial"/>
                <a:cs typeface="Arial"/>
              </a:rPr>
              <a:t>	</a:t>
            </a:r>
            <a:r>
              <a:rPr sz="2400" dirty="0">
                <a:latin typeface="Calibri"/>
                <a:cs typeface="Calibri"/>
              </a:rPr>
              <a:t>Fiyatı</a:t>
            </a:r>
            <a:r>
              <a:rPr sz="2400" spc="-95" dirty="0">
                <a:latin typeface="Calibri"/>
                <a:cs typeface="Calibri"/>
              </a:rPr>
              <a:t> </a:t>
            </a:r>
            <a:r>
              <a:rPr sz="2400" spc="-10" dirty="0">
                <a:latin typeface="Calibri"/>
                <a:cs typeface="Calibri"/>
              </a:rPr>
              <a:t>belirlerken</a:t>
            </a:r>
            <a:r>
              <a:rPr sz="2400" spc="-80" dirty="0">
                <a:latin typeface="Calibri"/>
                <a:cs typeface="Calibri"/>
              </a:rPr>
              <a:t> </a:t>
            </a:r>
            <a:r>
              <a:rPr sz="2400" dirty="0">
                <a:latin typeface="Calibri"/>
                <a:cs typeface="Calibri"/>
              </a:rPr>
              <a:t>taşıma</a:t>
            </a:r>
            <a:r>
              <a:rPr sz="2400" spc="-90" dirty="0">
                <a:latin typeface="Calibri"/>
                <a:cs typeface="Calibri"/>
              </a:rPr>
              <a:t> </a:t>
            </a:r>
            <a:r>
              <a:rPr sz="2400" dirty="0">
                <a:latin typeface="Calibri"/>
                <a:cs typeface="Calibri"/>
              </a:rPr>
              <a:t>ve</a:t>
            </a:r>
            <a:r>
              <a:rPr sz="2400" spc="-65" dirty="0">
                <a:latin typeface="Calibri"/>
                <a:cs typeface="Calibri"/>
              </a:rPr>
              <a:t> </a:t>
            </a:r>
            <a:r>
              <a:rPr sz="2400" dirty="0">
                <a:latin typeface="Calibri"/>
                <a:cs typeface="Calibri"/>
              </a:rPr>
              <a:t>montaj</a:t>
            </a:r>
            <a:r>
              <a:rPr sz="2400" spc="-80" dirty="0">
                <a:latin typeface="Calibri"/>
                <a:cs typeface="Calibri"/>
              </a:rPr>
              <a:t> </a:t>
            </a:r>
            <a:r>
              <a:rPr sz="2400" dirty="0">
                <a:latin typeface="Calibri"/>
                <a:cs typeface="Calibri"/>
              </a:rPr>
              <a:t>masrafları</a:t>
            </a:r>
            <a:r>
              <a:rPr sz="2400" spc="-90" dirty="0">
                <a:latin typeface="Calibri"/>
                <a:cs typeface="Calibri"/>
              </a:rPr>
              <a:t> </a:t>
            </a:r>
            <a:r>
              <a:rPr sz="2400" spc="-10" dirty="0">
                <a:latin typeface="Calibri"/>
                <a:cs typeface="Calibri"/>
              </a:rPr>
              <a:t>(gerekliyse) </a:t>
            </a:r>
            <a:r>
              <a:rPr sz="2400" dirty="0">
                <a:latin typeface="Calibri"/>
                <a:cs typeface="Calibri"/>
              </a:rPr>
              <a:t>dahil </a:t>
            </a:r>
            <a:r>
              <a:rPr sz="2400" spc="-10" dirty="0">
                <a:latin typeface="Calibri"/>
                <a:cs typeface="Calibri"/>
              </a:rPr>
              <a:t>edilmeli,</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6681089" y="692658"/>
            <a:ext cx="1963331" cy="1882838"/>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834339" y="1204036"/>
            <a:ext cx="3874135" cy="514350"/>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404040"/>
                </a:solidFill>
                <a:latin typeface="Calibri"/>
                <a:cs typeface="Calibri"/>
              </a:rPr>
              <a:t>4-</a:t>
            </a:r>
            <a:r>
              <a:rPr sz="3200" b="1" spc="-35" dirty="0">
                <a:solidFill>
                  <a:srgbClr val="404040"/>
                </a:solidFill>
                <a:latin typeface="Calibri"/>
                <a:cs typeface="Calibri"/>
              </a:rPr>
              <a:t>Yerel</a:t>
            </a:r>
            <a:r>
              <a:rPr sz="3200" b="1" spc="-70" dirty="0">
                <a:solidFill>
                  <a:srgbClr val="404040"/>
                </a:solidFill>
                <a:latin typeface="Calibri"/>
                <a:cs typeface="Calibri"/>
              </a:rPr>
              <a:t> </a:t>
            </a:r>
            <a:r>
              <a:rPr sz="3200" b="1" dirty="0">
                <a:solidFill>
                  <a:srgbClr val="404040"/>
                </a:solidFill>
                <a:latin typeface="Calibri"/>
                <a:cs typeface="Calibri"/>
              </a:rPr>
              <a:t>Ofis</a:t>
            </a:r>
            <a:r>
              <a:rPr sz="3200" b="1" spc="-50" dirty="0">
                <a:solidFill>
                  <a:srgbClr val="404040"/>
                </a:solidFill>
                <a:latin typeface="Calibri"/>
                <a:cs typeface="Calibri"/>
              </a:rPr>
              <a:t> </a:t>
            </a:r>
            <a:r>
              <a:rPr sz="3200" b="1" spc="-10" dirty="0">
                <a:solidFill>
                  <a:srgbClr val="404040"/>
                </a:solidFill>
                <a:latin typeface="Calibri"/>
                <a:cs typeface="Calibri"/>
              </a:rPr>
              <a:t>Maliyetleri</a:t>
            </a:r>
            <a:endParaRPr sz="3200">
              <a:latin typeface="Calibri"/>
              <a:cs typeface="Calibri"/>
            </a:endParaRPr>
          </a:p>
        </p:txBody>
      </p:sp>
      <p:sp>
        <p:nvSpPr>
          <p:cNvPr id="5" name="object 5"/>
          <p:cNvSpPr txBox="1"/>
          <p:nvPr/>
        </p:nvSpPr>
        <p:spPr>
          <a:xfrm>
            <a:off x="834339" y="1838325"/>
            <a:ext cx="7412990" cy="321242"/>
          </a:xfrm>
          <a:prstGeom prst="rect">
            <a:avLst/>
          </a:prstGeom>
        </p:spPr>
        <p:txBody>
          <a:bodyPr vert="horz" wrap="square" lIns="0" tIns="13335" rIns="0" bIns="0" rtlCol="0">
            <a:spAutoFit/>
          </a:bodyPr>
          <a:lstStyle/>
          <a:p>
            <a:pPr marL="355600" marR="5080" indent="-343535">
              <a:lnSpc>
                <a:spcPct val="100000"/>
              </a:lnSpc>
              <a:spcBef>
                <a:spcPts val="105"/>
              </a:spcBef>
              <a:buClr>
                <a:srgbClr val="C00000"/>
              </a:buClr>
              <a:buFont typeface="Arial"/>
              <a:buChar char="•"/>
              <a:tabLst>
                <a:tab pos="355600" algn="l"/>
              </a:tabLst>
            </a:pPr>
            <a:r>
              <a:rPr lang="tr-TR" sz="2000" dirty="0">
                <a:latin typeface="Calibri"/>
                <a:cs typeface="Calibri"/>
              </a:rPr>
              <a:t>Uygun Olmayan Maliyet</a:t>
            </a:r>
            <a:r>
              <a:rPr sz="2000" spc="-10" dirty="0">
                <a:latin typeface="Calibri"/>
                <a:cs typeface="Calibri"/>
              </a:rPr>
              <a:t>.</a:t>
            </a:r>
            <a:endParaRPr sz="2000" dirty="0">
              <a:latin typeface="Calibri"/>
              <a:cs typeface="Calibri"/>
            </a:endParaRPr>
          </a:p>
        </p:txBody>
      </p:sp>
      <p:grpSp>
        <p:nvGrpSpPr>
          <p:cNvPr id="6" name="object 6"/>
          <p:cNvGrpSpPr/>
          <p:nvPr/>
        </p:nvGrpSpPr>
        <p:grpSpPr>
          <a:xfrm>
            <a:off x="3170237" y="6510337"/>
            <a:ext cx="5038725" cy="161925"/>
            <a:chOff x="3170237" y="6510337"/>
            <a:chExt cx="5038725" cy="161925"/>
          </a:xfrm>
        </p:grpSpPr>
        <p:sp>
          <p:nvSpPr>
            <p:cNvPr id="7" name="object 7"/>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8" name="object 8"/>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9" name="object 9"/>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pic>
        <p:nvPicPr>
          <p:cNvPr id="10" name="object 10"/>
          <p:cNvPicPr/>
          <p:nvPr/>
        </p:nvPicPr>
        <p:blipFill>
          <a:blip r:embed="rId2" cstate="print"/>
          <a:stretch>
            <a:fillRect/>
          </a:stretch>
        </p:blipFill>
        <p:spPr>
          <a:xfrm>
            <a:off x="7232522" y="332663"/>
            <a:ext cx="1562595" cy="1494561"/>
          </a:xfrm>
          <a:prstGeom prst="rect">
            <a:avLst/>
          </a:prstGeom>
        </p:spPr>
      </p:pic>
      <p:sp>
        <p:nvSpPr>
          <p:cNvPr id="11" name="object 11"/>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4" name="object 14"/>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978509" y="1285079"/>
            <a:ext cx="7086600" cy="3561715"/>
          </a:xfrm>
          <a:prstGeom prst="rect">
            <a:avLst/>
          </a:prstGeom>
        </p:spPr>
        <p:txBody>
          <a:bodyPr vert="horz" wrap="square" lIns="0" tIns="247650" rIns="0" bIns="0" rtlCol="0">
            <a:spAutoFit/>
          </a:bodyPr>
          <a:lstStyle/>
          <a:p>
            <a:pPr marL="12700">
              <a:lnSpc>
                <a:spcPct val="100000"/>
              </a:lnSpc>
              <a:spcBef>
                <a:spcPts val="1950"/>
              </a:spcBef>
            </a:pPr>
            <a:r>
              <a:rPr sz="3200" b="1" spc="-20" dirty="0">
                <a:solidFill>
                  <a:srgbClr val="404040"/>
                </a:solidFill>
                <a:latin typeface="Calibri"/>
                <a:cs typeface="Calibri"/>
              </a:rPr>
              <a:t>5-</a:t>
            </a:r>
            <a:r>
              <a:rPr sz="3200" b="1" dirty="0">
                <a:solidFill>
                  <a:srgbClr val="404040"/>
                </a:solidFill>
                <a:latin typeface="Calibri"/>
                <a:cs typeface="Calibri"/>
              </a:rPr>
              <a:t>Diğer</a:t>
            </a:r>
            <a:r>
              <a:rPr sz="3200" b="1" spc="-80" dirty="0">
                <a:solidFill>
                  <a:srgbClr val="404040"/>
                </a:solidFill>
                <a:latin typeface="Calibri"/>
                <a:cs typeface="Calibri"/>
              </a:rPr>
              <a:t> </a:t>
            </a:r>
            <a:r>
              <a:rPr sz="3200" b="1" spc="-25" dirty="0">
                <a:solidFill>
                  <a:srgbClr val="404040"/>
                </a:solidFill>
                <a:latin typeface="Calibri"/>
                <a:cs typeface="Calibri"/>
              </a:rPr>
              <a:t>Maliyetler,</a:t>
            </a:r>
            <a:r>
              <a:rPr sz="3200" b="1" spc="-75" dirty="0">
                <a:solidFill>
                  <a:srgbClr val="404040"/>
                </a:solidFill>
                <a:latin typeface="Calibri"/>
                <a:cs typeface="Calibri"/>
              </a:rPr>
              <a:t> </a:t>
            </a:r>
            <a:r>
              <a:rPr sz="3200" b="1" spc="-10" dirty="0">
                <a:solidFill>
                  <a:srgbClr val="404040"/>
                </a:solidFill>
                <a:latin typeface="Calibri"/>
                <a:cs typeface="Calibri"/>
              </a:rPr>
              <a:t>Hizmetler</a:t>
            </a:r>
            <a:endParaRPr sz="3200">
              <a:latin typeface="Calibri"/>
              <a:cs typeface="Calibri"/>
            </a:endParaRPr>
          </a:p>
          <a:p>
            <a:pPr marL="355600" marR="5080" indent="-343535">
              <a:lnSpc>
                <a:spcPct val="100000"/>
              </a:lnSpc>
              <a:spcBef>
                <a:spcPts val="1265"/>
              </a:spcBef>
              <a:buClr>
                <a:srgbClr val="C00000"/>
              </a:buClr>
              <a:buFont typeface="Arial"/>
              <a:buChar char="•"/>
              <a:tabLst>
                <a:tab pos="355600" algn="l"/>
              </a:tabLst>
            </a:pPr>
            <a:r>
              <a:rPr sz="2200" dirty="0">
                <a:latin typeface="Calibri"/>
                <a:cs typeface="Calibri"/>
              </a:rPr>
              <a:t>Proje</a:t>
            </a:r>
            <a:r>
              <a:rPr sz="2200" spc="-65" dirty="0">
                <a:latin typeface="Calibri"/>
                <a:cs typeface="Calibri"/>
              </a:rPr>
              <a:t> </a:t>
            </a:r>
            <a:r>
              <a:rPr sz="2200" dirty="0">
                <a:latin typeface="Calibri"/>
                <a:cs typeface="Calibri"/>
              </a:rPr>
              <a:t>kapsamında</a:t>
            </a:r>
            <a:r>
              <a:rPr sz="2200" spc="-60" dirty="0">
                <a:latin typeface="Calibri"/>
                <a:cs typeface="Calibri"/>
              </a:rPr>
              <a:t> </a:t>
            </a:r>
            <a:r>
              <a:rPr sz="2200" spc="-10" dirty="0">
                <a:latin typeface="Calibri"/>
                <a:cs typeface="Calibri"/>
              </a:rPr>
              <a:t>gerçekleştirilecek,</a:t>
            </a:r>
            <a:r>
              <a:rPr sz="2200" spc="-15" dirty="0">
                <a:latin typeface="Calibri"/>
                <a:cs typeface="Calibri"/>
              </a:rPr>
              <a:t> </a:t>
            </a:r>
            <a:r>
              <a:rPr sz="2200" dirty="0">
                <a:latin typeface="Calibri"/>
                <a:cs typeface="Calibri"/>
              </a:rPr>
              <a:t>basım,</a:t>
            </a:r>
            <a:r>
              <a:rPr sz="2200" spc="-55" dirty="0">
                <a:latin typeface="Calibri"/>
                <a:cs typeface="Calibri"/>
              </a:rPr>
              <a:t> </a:t>
            </a:r>
            <a:r>
              <a:rPr sz="2200" spc="-10" dirty="0">
                <a:latin typeface="Calibri"/>
                <a:cs typeface="Calibri"/>
              </a:rPr>
              <a:t>araştırmalar, </a:t>
            </a:r>
            <a:r>
              <a:rPr sz="2200" spc="-20" dirty="0">
                <a:latin typeface="Calibri"/>
                <a:cs typeface="Calibri"/>
              </a:rPr>
              <a:t>konferans,</a:t>
            </a:r>
            <a:r>
              <a:rPr sz="2200" spc="-60" dirty="0">
                <a:latin typeface="Calibri"/>
                <a:cs typeface="Calibri"/>
              </a:rPr>
              <a:t> </a:t>
            </a:r>
            <a:r>
              <a:rPr sz="2200" spc="-10" dirty="0">
                <a:latin typeface="Calibri"/>
                <a:cs typeface="Calibri"/>
              </a:rPr>
              <a:t>tercüme,</a:t>
            </a:r>
            <a:r>
              <a:rPr sz="2200" spc="-35" dirty="0">
                <a:latin typeface="Calibri"/>
                <a:cs typeface="Calibri"/>
              </a:rPr>
              <a:t> </a:t>
            </a:r>
            <a:r>
              <a:rPr sz="2200" dirty="0">
                <a:latin typeface="Calibri"/>
                <a:cs typeface="Calibri"/>
              </a:rPr>
              <a:t>denetim,</a:t>
            </a:r>
            <a:r>
              <a:rPr sz="2200" spc="-50" dirty="0">
                <a:latin typeface="Calibri"/>
                <a:cs typeface="Calibri"/>
              </a:rPr>
              <a:t> </a:t>
            </a:r>
            <a:r>
              <a:rPr sz="2200" spc="-10" dirty="0">
                <a:latin typeface="Calibri"/>
                <a:cs typeface="Calibri"/>
              </a:rPr>
              <a:t>değerlendirme</a:t>
            </a:r>
            <a:r>
              <a:rPr sz="2200" spc="-40" dirty="0">
                <a:latin typeface="Calibri"/>
                <a:cs typeface="Calibri"/>
              </a:rPr>
              <a:t> </a:t>
            </a:r>
            <a:r>
              <a:rPr sz="2200" dirty="0">
                <a:latin typeface="Calibri"/>
                <a:cs typeface="Calibri"/>
              </a:rPr>
              <a:t>ve</a:t>
            </a:r>
            <a:r>
              <a:rPr sz="2200" spc="-65" dirty="0">
                <a:latin typeface="Calibri"/>
                <a:cs typeface="Calibri"/>
              </a:rPr>
              <a:t> </a:t>
            </a:r>
            <a:r>
              <a:rPr sz="2200" spc="-10" dirty="0">
                <a:latin typeface="Calibri"/>
                <a:cs typeface="Calibri"/>
              </a:rPr>
              <a:t>görünürlük faaliyetlerinin</a:t>
            </a:r>
            <a:r>
              <a:rPr sz="2200" spc="-60" dirty="0">
                <a:latin typeface="Calibri"/>
                <a:cs typeface="Calibri"/>
              </a:rPr>
              <a:t> </a:t>
            </a:r>
            <a:r>
              <a:rPr sz="2200" dirty="0">
                <a:latin typeface="Calibri"/>
                <a:cs typeface="Calibri"/>
              </a:rPr>
              <a:t>maliyetlerini</a:t>
            </a:r>
            <a:r>
              <a:rPr sz="2200" spc="-50" dirty="0">
                <a:latin typeface="Calibri"/>
                <a:cs typeface="Calibri"/>
              </a:rPr>
              <a:t> </a:t>
            </a:r>
            <a:r>
              <a:rPr sz="2200" spc="-10" dirty="0">
                <a:latin typeface="Calibri"/>
                <a:cs typeface="Calibri"/>
              </a:rPr>
              <a:t>kapsar.</a:t>
            </a:r>
            <a:endParaRPr sz="2200">
              <a:latin typeface="Calibri"/>
              <a:cs typeface="Calibri"/>
            </a:endParaRPr>
          </a:p>
          <a:p>
            <a:pPr marL="354965" indent="-342265">
              <a:lnSpc>
                <a:spcPct val="100000"/>
              </a:lnSpc>
              <a:spcBef>
                <a:spcPts val="1205"/>
              </a:spcBef>
              <a:buClr>
                <a:srgbClr val="C00000"/>
              </a:buClr>
              <a:buFont typeface="Arial"/>
              <a:buChar char="•"/>
              <a:tabLst>
                <a:tab pos="354965" algn="l"/>
              </a:tabLst>
            </a:pPr>
            <a:r>
              <a:rPr sz="2200" dirty="0">
                <a:latin typeface="Calibri"/>
                <a:cs typeface="Calibri"/>
              </a:rPr>
              <a:t>Sadece</a:t>
            </a:r>
            <a:r>
              <a:rPr sz="2200" spc="-25" dirty="0">
                <a:latin typeface="Calibri"/>
                <a:cs typeface="Calibri"/>
              </a:rPr>
              <a:t> </a:t>
            </a:r>
            <a:r>
              <a:rPr sz="2200" dirty="0">
                <a:latin typeface="Calibri"/>
                <a:cs typeface="Calibri"/>
              </a:rPr>
              <a:t>hizmet</a:t>
            </a:r>
            <a:r>
              <a:rPr sz="2200" spc="-20" dirty="0">
                <a:latin typeface="Calibri"/>
                <a:cs typeface="Calibri"/>
              </a:rPr>
              <a:t> </a:t>
            </a:r>
            <a:r>
              <a:rPr sz="2200" dirty="0">
                <a:latin typeface="Calibri"/>
                <a:cs typeface="Calibri"/>
              </a:rPr>
              <a:t>taşerona</a:t>
            </a:r>
            <a:r>
              <a:rPr sz="2200" spc="-45" dirty="0">
                <a:latin typeface="Calibri"/>
                <a:cs typeface="Calibri"/>
              </a:rPr>
              <a:t> </a:t>
            </a:r>
            <a:r>
              <a:rPr sz="2200" dirty="0">
                <a:latin typeface="Calibri"/>
                <a:cs typeface="Calibri"/>
              </a:rPr>
              <a:t>ihale</a:t>
            </a:r>
            <a:r>
              <a:rPr sz="2200" spc="-45" dirty="0">
                <a:latin typeface="Calibri"/>
                <a:cs typeface="Calibri"/>
              </a:rPr>
              <a:t> </a:t>
            </a:r>
            <a:r>
              <a:rPr sz="2200" dirty="0">
                <a:latin typeface="Calibri"/>
                <a:cs typeface="Calibri"/>
              </a:rPr>
              <a:t>ediliyorsa</a:t>
            </a:r>
            <a:r>
              <a:rPr sz="2200" spc="-50" dirty="0">
                <a:latin typeface="Calibri"/>
                <a:cs typeface="Calibri"/>
              </a:rPr>
              <a:t> </a:t>
            </a:r>
            <a:r>
              <a:rPr sz="2200" dirty="0">
                <a:latin typeface="Calibri"/>
                <a:cs typeface="Calibri"/>
              </a:rPr>
              <a:t>bu</a:t>
            </a:r>
            <a:r>
              <a:rPr sz="2200" spc="-55" dirty="0">
                <a:latin typeface="Calibri"/>
                <a:cs typeface="Calibri"/>
              </a:rPr>
              <a:t> </a:t>
            </a:r>
            <a:r>
              <a:rPr sz="2200" dirty="0">
                <a:latin typeface="Calibri"/>
                <a:cs typeface="Calibri"/>
              </a:rPr>
              <a:t>başlık</a:t>
            </a:r>
            <a:r>
              <a:rPr sz="2200" spc="-55" dirty="0">
                <a:latin typeface="Calibri"/>
                <a:cs typeface="Calibri"/>
              </a:rPr>
              <a:t> </a:t>
            </a:r>
            <a:r>
              <a:rPr sz="2200" spc="-10" dirty="0">
                <a:latin typeface="Calibri"/>
                <a:cs typeface="Calibri"/>
              </a:rPr>
              <a:t>altında</a:t>
            </a:r>
            <a:endParaRPr sz="2200">
              <a:latin typeface="Calibri"/>
              <a:cs typeface="Calibri"/>
            </a:endParaRPr>
          </a:p>
          <a:p>
            <a:pPr marL="355600">
              <a:lnSpc>
                <a:spcPct val="100000"/>
              </a:lnSpc>
            </a:pPr>
            <a:r>
              <a:rPr sz="2200" spc="-10" dirty="0">
                <a:latin typeface="Calibri"/>
                <a:cs typeface="Calibri"/>
              </a:rPr>
              <a:t>bütçelendirilecektir.</a:t>
            </a:r>
            <a:endParaRPr sz="2200">
              <a:latin typeface="Calibri"/>
              <a:cs typeface="Calibri"/>
            </a:endParaRPr>
          </a:p>
          <a:p>
            <a:pPr marL="354965" indent="-342265">
              <a:lnSpc>
                <a:spcPct val="100000"/>
              </a:lnSpc>
              <a:spcBef>
                <a:spcPts val="1200"/>
              </a:spcBef>
              <a:buClr>
                <a:srgbClr val="C00000"/>
              </a:buClr>
              <a:buFont typeface="Arial"/>
              <a:buChar char="•"/>
              <a:tabLst>
                <a:tab pos="354965" algn="l"/>
              </a:tabLst>
            </a:pPr>
            <a:r>
              <a:rPr sz="2200" dirty="0">
                <a:latin typeface="Calibri"/>
                <a:cs typeface="Calibri"/>
              </a:rPr>
              <a:t>Bu</a:t>
            </a:r>
            <a:r>
              <a:rPr sz="2200" spc="-35" dirty="0">
                <a:latin typeface="Calibri"/>
                <a:cs typeface="Calibri"/>
              </a:rPr>
              <a:t> </a:t>
            </a:r>
            <a:r>
              <a:rPr sz="2200" dirty="0">
                <a:latin typeface="Calibri"/>
                <a:cs typeface="Calibri"/>
              </a:rPr>
              <a:t>başlık</a:t>
            </a:r>
            <a:r>
              <a:rPr sz="2200" spc="-40" dirty="0">
                <a:latin typeface="Calibri"/>
                <a:cs typeface="Calibri"/>
              </a:rPr>
              <a:t> </a:t>
            </a:r>
            <a:r>
              <a:rPr sz="2200" dirty="0">
                <a:latin typeface="Calibri"/>
                <a:cs typeface="Calibri"/>
              </a:rPr>
              <a:t>altında</a:t>
            </a:r>
            <a:r>
              <a:rPr sz="2200" spc="-45" dirty="0">
                <a:latin typeface="Calibri"/>
                <a:cs typeface="Calibri"/>
              </a:rPr>
              <a:t> </a:t>
            </a:r>
            <a:r>
              <a:rPr sz="2200" dirty="0">
                <a:latin typeface="Calibri"/>
                <a:cs typeface="Calibri"/>
              </a:rPr>
              <a:t>belirtilen</a:t>
            </a:r>
            <a:r>
              <a:rPr sz="2200" spc="-35" dirty="0">
                <a:latin typeface="Calibri"/>
                <a:cs typeface="Calibri"/>
              </a:rPr>
              <a:t> </a:t>
            </a:r>
            <a:r>
              <a:rPr sz="2200" spc="-10" dirty="0">
                <a:latin typeface="Calibri"/>
                <a:cs typeface="Calibri"/>
              </a:rPr>
              <a:t>kalemlerin</a:t>
            </a:r>
            <a:r>
              <a:rPr sz="2200" spc="-45" dirty="0">
                <a:latin typeface="Calibri"/>
                <a:cs typeface="Calibri"/>
              </a:rPr>
              <a:t> </a:t>
            </a:r>
            <a:r>
              <a:rPr sz="2200" dirty="0">
                <a:latin typeface="Calibri"/>
                <a:cs typeface="Calibri"/>
              </a:rPr>
              <a:t>birim</a:t>
            </a:r>
            <a:r>
              <a:rPr sz="2200" spc="-30" dirty="0">
                <a:latin typeface="Calibri"/>
                <a:cs typeface="Calibri"/>
              </a:rPr>
              <a:t> </a:t>
            </a:r>
            <a:r>
              <a:rPr sz="2200" dirty="0">
                <a:latin typeface="Calibri"/>
                <a:cs typeface="Calibri"/>
              </a:rPr>
              <a:t>sayısı</a:t>
            </a:r>
            <a:r>
              <a:rPr sz="2200" spc="-45" dirty="0">
                <a:latin typeface="Calibri"/>
                <a:cs typeface="Calibri"/>
              </a:rPr>
              <a:t> </a:t>
            </a:r>
            <a:r>
              <a:rPr sz="2200" dirty="0">
                <a:latin typeface="Calibri"/>
                <a:cs typeface="Calibri"/>
              </a:rPr>
              <a:t>ve</a:t>
            </a:r>
            <a:r>
              <a:rPr sz="2200" spc="-35" dirty="0">
                <a:latin typeface="Calibri"/>
                <a:cs typeface="Calibri"/>
              </a:rPr>
              <a:t> </a:t>
            </a:r>
            <a:r>
              <a:rPr sz="2200" spc="-10" dirty="0">
                <a:latin typeface="Calibri"/>
                <a:cs typeface="Calibri"/>
              </a:rPr>
              <a:t>birim</a:t>
            </a:r>
            <a:endParaRPr sz="2200">
              <a:latin typeface="Calibri"/>
              <a:cs typeface="Calibri"/>
            </a:endParaRPr>
          </a:p>
          <a:p>
            <a:pPr marL="355600">
              <a:lnSpc>
                <a:spcPct val="100000"/>
              </a:lnSpc>
            </a:pPr>
            <a:r>
              <a:rPr sz="2200" dirty="0">
                <a:latin typeface="Calibri"/>
                <a:cs typeface="Calibri"/>
              </a:rPr>
              <a:t>maliyetinin</a:t>
            </a:r>
            <a:r>
              <a:rPr sz="2200" spc="-90" dirty="0">
                <a:latin typeface="Calibri"/>
                <a:cs typeface="Calibri"/>
              </a:rPr>
              <a:t> </a:t>
            </a:r>
            <a:r>
              <a:rPr sz="2200" dirty="0">
                <a:latin typeface="Calibri"/>
                <a:cs typeface="Calibri"/>
              </a:rPr>
              <a:t>etkinliğine</a:t>
            </a:r>
            <a:r>
              <a:rPr sz="2200" spc="-80" dirty="0">
                <a:latin typeface="Calibri"/>
                <a:cs typeface="Calibri"/>
              </a:rPr>
              <a:t> </a:t>
            </a:r>
            <a:r>
              <a:rPr sz="2200" dirty="0">
                <a:latin typeface="Calibri"/>
                <a:cs typeface="Calibri"/>
              </a:rPr>
              <a:t>dikkat</a:t>
            </a:r>
            <a:r>
              <a:rPr sz="2200" spc="-75" dirty="0">
                <a:latin typeface="Calibri"/>
                <a:cs typeface="Calibri"/>
              </a:rPr>
              <a:t> </a:t>
            </a:r>
            <a:r>
              <a:rPr sz="2200" spc="-10" dirty="0">
                <a:latin typeface="Calibri"/>
                <a:cs typeface="Calibri"/>
              </a:rPr>
              <a:t>edilmelidir</a:t>
            </a:r>
            <a:endParaRPr sz="22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174103" y="781989"/>
            <a:ext cx="1761705" cy="1703641"/>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978509" y="1346608"/>
            <a:ext cx="4881245" cy="1348740"/>
          </a:xfrm>
          <a:prstGeom prst="rect">
            <a:avLst/>
          </a:prstGeom>
        </p:spPr>
        <p:txBody>
          <a:bodyPr vert="horz" wrap="square" lIns="0" tIns="12065" rIns="0" bIns="0" rtlCol="0">
            <a:spAutoFit/>
          </a:bodyPr>
          <a:lstStyle/>
          <a:p>
            <a:pPr marL="12700" marR="5080">
              <a:lnSpc>
                <a:spcPct val="135700"/>
              </a:lnSpc>
              <a:spcBef>
                <a:spcPts val="95"/>
              </a:spcBef>
            </a:pPr>
            <a:r>
              <a:rPr sz="3200" b="1" spc="-20" dirty="0">
                <a:solidFill>
                  <a:srgbClr val="404040"/>
                </a:solidFill>
                <a:latin typeface="Calibri"/>
                <a:cs typeface="Calibri"/>
              </a:rPr>
              <a:t>5-</a:t>
            </a:r>
            <a:r>
              <a:rPr sz="3200" b="1" dirty="0">
                <a:solidFill>
                  <a:srgbClr val="404040"/>
                </a:solidFill>
                <a:latin typeface="Calibri"/>
                <a:cs typeface="Calibri"/>
              </a:rPr>
              <a:t>Diğer</a:t>
            </a:r>
            <a:r>
              <a:rPr sz="3200" b="1" spc="-80" dirty="0">
                <a:solidFill>
                  <a:srgbClr val="404040"/>
                </a:solidFill>
                <a:latin typeface="Calibri"/>
                <a:cs typeface="Calibri"/>
              </a:rPr>
              <a:t> </a:t>
            </a:r>
            <a:r>
              <a:rPr sz="3200" b="1" spc="-25" dirty="0">
                <a:solidFill>
                  <a:srgbClr val="404040"/>
                </a:solidFill>
                <a:latin typeface="Calibri"/>
                <a:cs typeface="Calibri"/>
              </a:rPr>
              <a:t>Maliyetler,</a:t>
            </a:r>
            <a:r>
              <a:rPr sz="3200" b="1" spc="-75" dirty="0">
                <a:solidFill>
                  <a:srgbClr val="404040"/>
                </a:solidFill>
                <a:latin typeface="Calibri"/>
                <a:cs typeface="Calibri"/>
              </a:rPr>
              <a:t> </a:t>
            </a:r>
            <a:r>
              <a:rPr sz="3200" b="1" spc="-10" dirty="0">
                <a:solidFill>
                  <a:srgbClr val="404040"/>
                </a:solidFill>
                <a:latin typeface="Calibri"/>
                <a:cs typeface="Calibri"/>
              </a:rPr>
              <a:t>Hizmetler </a:t>
            </a:r>
            <a:r>
              <a:rPr sz="3200" b="1" u="sng" dirty="0">
                <a:solidFill>
                  <a:srgbClr val="C00000"/>
                </a:solidFill>
                <a:uFill>
                  <a:solidFill>
                    <a:srgbClr val="C00000"/>
                  </a:solidFill>
                </a:uFill>
                <a:latin typeface="Calibri"/>
                <a:cs typeface="Calibri"/>
              </a:rPr>
              <a:t>İhale/</a:t>
            </a:r>
            <a:r>
              <a:rPr sz="3200" b="1" u="sng" spc="-35" dirty="0">
                <a:solidFill>
                  <a:srgbClr val="C00000"/>
                </a:solidFill>
                <a:uFill>
                  <a:solidFill>
                    <a:srgbClr val="C00000"/>
                  </a:solidFill>
                </a:uFill>
                <a:latin typeface="Calibri"/>
                <a:cs typeface="Calibri"/>
              </a:rPr>
              <a:t> </a:t>
            </a:r>
            <a:r>
              <a:rPr sz="3200" b="1" u="sng" dirty="0">
                <a:solidFill>
                  <a:srgbClr val="C00000"/>
                </a:solidFill>
                <a:uFill>
                  <a:solidFill>
                    <a:srgbClr val="C00000"/>
                  </a:solidFill>
                </a:uFill>
                <a:latin typeface="Calibri"/>
                <a:cs typeface="Calibri"/>
              </a:rPr>
              <a:t>Alt</a:t>
            </a:r>
            <a:r>
              <a:rPr sz="3200" b="1" u="sng" spc="-15" dirty="0">
                <a:solidFill>
                  <a:srgbClr val="C00000"/>
                </a:solidFill>
                <a:uFill>
                  <a:solidFill>
                    <a:srgbClr val="C00000"/>
                  </a:solidFill>
                </a:uFill>
                <a:latin typeface="Calibri"/>
                <a:cs typeface="Calibri"/>
              </a:rPr>
              <a:t> </a:t>
            </a:r>
            <a:r>
              <a:rPr sz="3200" b="1" u="sng" spc="-10" dirty="0">
                <a:solidFill>
                  <a:srgbClr val="C00000"/>
                </a:solidFill>
                <a:uFill>
                  <a:solidFill>
                    <a:srgbClr val="C00000"/>
                  </a:solidFill>
                </a:uFill>
                <a:latin typeface="Calibri"/>
                <a:cs typeface="Calibri"/>
              </a:rPr>
              <a:t>Sözleşme</a:t>
            </a:r>
            <a:endParaRPr sz="3200">
              <a:latin typeface="Calibri"/>
              <a:cs typeface="Calibri"/>
            </a:endParaRPr>
          </a:p>
        </p:txBody>
      </p:sp>
      <p:sp>
        <p:nvSpPr>
          <p:cNvPr id="5" name="object 5"/>
          <p:cNvSpPr txBox="1"/>
          <p:nvPr/>
        </p:nvSpPr>
        <p:spPr>
          <a:xfrm>
            <a:off x="1140053" y="2739008"/>
            <a:ext cx="7239634" cy="1988365"/>
          </a:xfrm>
          <a:prstGeom prst="rect">
            <a:avLst/>
          </a:prstGeom>
        </p:spPr>
        <p:txBody>
          <a:bodyPr vert="horz" wrap="square" lIns="0" tIns="13335" rIns="0" bIns="0" rtlCol="0">
            <a:spAutoFit/>
          </a:bodyPr>
          <a:lstStyle/>
          <a:p>
            <a:pPr marL="355600" marR="240029" indent="-343535">
              <a:lnSpc>
                <a:spcPct val="100000"/>
              </a:lnSpc>
              <a:spcBef>
                <a:spcPts val="105"/>
              </a:spcBef>
              <a:buClr>
                <a:srgbClr val="C00000"/>
              </a:buClr>
              <a:buFont typeface="Arial"/>
              <a:buChar char="•"/>
              <a:tabLst>
                <a:tab pos="355600" algn="l"/>
              </a:tabLst>
            </a:pPr>
            <a:r>
              <a:rPr sz="2000" spc="-10" dirty="0">
                <a:latin typeface="Calibri"/>
                <a:cs typeface="Calibri"/>
              </a:rPr>
              <a:t>İhale/alt</a:t>
            </a:r>
            <a:r>
              <a:rPr sz="2000" spc="-50" dirty="0">
                <a:latin typeface="Calibri"/>
                <a:cs typeface="Calibri"/>
              </a:rPr>
              <a:t> </a:t>
            </a:r>
            <a:r>
              <a:rPr sz="2000" dirty="0">
                <a:latin typeface="Calibri"/>
                <a:cs typeface="Calibri"/>
              </a:rPr>
              <a:t>sözleşme</a:t>
            </a:r>
            <a:r>
              <a:rPr sz="2000" spc="-25" dirty="0">
                <a:latin typeface="Calibri"/>
                <a:cs typeface="Calibri"/>
              </a:rPr>
              <a:t> </a:t>
            </a:r>
            <a:r>
              <a:rPr sz="2000" dirty="0">
                <a:latin typeface="Calibri"/>
                <a:cs typeface="Calibri"/>
              </a:rPr>
              <a:t>proje</a:t>
            </a:r>
            <a:r>
              <a:rPr sz="2000" spc="-55" dirty="0">
                <a:latin typeface="Calibri"/>
                <a:cs typeface="Calibri"/>
              </a:rPr>
              <a:t> </a:t>
            </a:r>
            <a:r>
              <a:rPr sz="2000" spc="-10" dirty="0">
                <a:latin typeface="Calibri"/>
                <a:cs typeface="Calibri"/>
              </a:rPr>
              <a:t>faaliyetlerinin</a:t>
            </a:r>
            <a:r>
              <a:rPr sz="2000" spc="-35" dirty="0">
                <a:latin typeface="Calibri"/>
                <a:cs typeface="Calibri"/>
              </a:rPr>
              <a:t> </a:t>
            </a:r>
            <a:r>
              <a:rPr sz="2000" dirty="0">
                <a:latin typeface="Calibri"/>
                <a:cs typeface="Calibri"/>
              </a:rPr>
              <a:t>bir</a:t>
            </a:r>
            <a:r>
              <a:rPr sz="2000" spc="-50" dirty="0">
                <a:latin typeface="Calibri"/>
                <a:cs typeface="Calibri"/>
              </a:rPr>
              <a:t> </a:t>
            </a:r>
            <a:r>
              <a:rPr sz="2000" dirty="0">
                <a:latin typeface="Calibri"/>
                <a:cs typeface="Calibri"/>
              </a:rPr>
              <a:t>bölümünün</a:t>
            </a:r>
            <a:r>
              <a:rPr sz="2000" spc="-70" dirty="0">
                <a:latin typeface="Calibri"/>
                <a:cs typeface="Calibri"/>
              </a:rPr>
              <a:t> </a:t>
            </a:r>
            <a:r>
              <a:rPr sz="2000" spc="-10" dirty="0">
                <a:latin typeface="Calibri"/>
                <a:cs typeface="Calibri"/>
              </a:rPr>
              <a:t>taşeronlar tarafından</a:t>
            </a:r>
            <a:r>
              <a:rPr sz="2000" spc="-75" dirty="0">
                <a:latin typeface="Calibri"/>
                <a:cs typeface="Calibri"/>
              </a:rPr>
              <a:t> </a:t>
            </a:r>
            <a:r>
              <a:rPr sz="2000" dirty="0">
                <a:latin typeface="Calibri"/>
                <a:cs typeface="Calibri"/>
              </a:rPr>
              <a:t>yerine</a:t>
            </a:r>
            <a:r>
              <a:rPr sz="2000" spc="-65" dirty="0">
                <a:latin typeface="Calibri"/>
                <a:cs typeface="Calibri"/>
              </a:rPr>
              <a:t> </a:t>
            </a:r>
            <a:r>
              <a:rPr sz="2000" dirty="0">
                <a:latin typeface="Calibri"/>
                <a:cs typeface="Calibri"/>
              </a:rPr>
              <a:t>getirilmesi</a:t>
            </a:r>
            <a:r>
              <a:rPr sz="2000" spc="-45" dirty="0">
                <a:latin typeface="Calibri"/>
                <a:cs typeface="Calibri"/>
              </a:rPr>
              <a:t> </a:t>
            </a:r>
            <a:r>
              <a:rPr sz="2000" spc="-10" dirty="0">
                <a:latin typeface="Calibri"/>
                <a:cs typeface="Calibri"/>
              </a:rPr>
              <a:t>sürecidir.</a:t>
            </a:r>
            <a:endParaRPr sz="2000" dirty="0">
              <a:latin typeface="Calibri"/>
              <a:cs typeface="Calibri"/>
            </a:endParaRPr>
          </a:p>
          <a:p>
            <a:pPr marL="354965" indent="-342265">
              <a:lnSpc>
                <a:spcPct val="100000"/>
              </a:lnSpc>
              <a:spcBef>
                <a:spcPts val="480"/>
              </a:spcBef>
              <a:buClr>
                <a:srgbClr val="C00000"/>
              </a:buClr>
              <a:buFont typeface="Arial"/>
              <a:buChar char="•"/>
              <a:tabLst>
                <a:tab pos="354965" algn="l"/>
              </a:tabLst>
            </a:pPr>
            <a:r>
              <a:rPr sz="2000" spc="-40" dirty="0">
                <a:latin typeface="Calibri"/>
                <a:cs typeface="Calibri"/>
              </a:rPr>
              <a:t>Yayınlar,</a:t>
            </a:r>
            <a:r>
              <a:rPr sz="2000" spc="-60" dirty="0">
                <a:latin typeface="Calibri"/>
                <a:cs typeface="Calibri"/>
              </a:rPr>
              <a:t> </a:t>
            </a:r>
            <a:r>
              <a:rPr sz="2000" spc="-10" dirty="0">
                <a:latin typeface="Calibri"/>
                <a:cs typeface="Calibri"/>
              </a:rPr>
              <a:t>araştırma,</a:t>
            </a:r>
            <a:r>
              <a:rPr sz="2000" spc="-25" dirty="0">
                <a:latin typeface="Calibri"/>
                <a:cs typeface="Calibri"/>
              </a:rPr>
              <a:t> </a:t>
            </a:r>
            <a:r>
              <a:rPr sz="2000" spc="-20" dirty="0">
                <a:latin typeface="Calibri"/>
                <a:cs typeface="Calibri"/>
              </a:rPr>
              <a:t>konferans,</a:t>
            </a:r>
            <a:r>
              <a:rPr sz="2000" spc="-55" dirty="0">
                <a:latin typeface="Calibri"/>
                <a:cs typeface="Calibri"/>
              </a:rPr>
              <a:t> </a:t>
            </a:r>
            <a:r>
              <a:rPr sz="2000" dirty="0">
                <a:latin typeface="Calibri"/>
                <a:cs typeface="Calibri"/>
              </a:rPr>
              <a:t>tercüme,</a:t>
            </a:r>
            <a:r>
              <a:rPr sz="2000" spc="-45" dirty="0">
                <a:latin typeface="Calibri"/>
                <a:cs typeface="Calibri"/>
              </a:rPr>
              <a:t> </a:t>
            </a:r>
            <a:r>
              <a:rPr sz="2000" dirty="0">
                <a:latin typeface="Calibri"/>
                <a:cs typeface="Calibri"/>
              </a:rPr>
              <a:t>denetim</a:t>
            </a:r>
            <a:r>
              <a:rPr sz="2000" spc="-50" dirty="0">
                <a:latin typeface="Calibri"/>
                <a:cs typeface="Calibri"/>
              </a:rPr>
              <a:t> </a:t>
            </a:r>
            <a:r>
              <a:rPr sz="2000" dirty="0">
                <a:latin typeface="Calibri"/>
                <a:cs typeface="Calibri"/>
              </a:rPr>
              <a:t>ve</a:t>
            </a:r>
            <a:r>
              <a:rPr sz="2000" spc="-45" dirty="0">
                <a:latin typeface="Calibri"/>
                <a:cs typeface="Calibri"/>
              </a:rPr>
              <a:t> </a:t>
            </a:r>
            <a:r>
              <a:rPr sz="2000" spc="-10" dirty="0">
                <a:latin typeface="Calibri"/>
                <a:cs typeface="Calibri"/>
              </a:rPr>
              <a:t>değerlendirme</a:t>
            </a:r>
            <a:endParaRPr sz="2000" dirty="0">
              <a:latin typeface="Calibri"/>
              <a:cs typeface="Calibri"/>
            </a:endParaRPr>
          </a:p>
          <a:p>
            <a:pPr marL="355600">
              <a:lnSpc>
                <a:spcPct val="100000"/>
              </a:lnSpc>
            </a:pPr>
            <a:r>
              <a:rPr sz="2000" spc="-10" dirty="0">
                <a:latin typeface="Calibri"/>
                <a:cs typeface="Calibri"/>
              </a:rPr>
              <a:t>faaliyetleri</a:t>
            </a:r>
            <a:r>
              <a:rPr sz="2000" spc="-30" dirty="0">
                <a:latin typeface="Calibri"/>
                <a:cs typeface="Calibri"/>
              </a:rPr>
              <a:t> </a:t>
            </a:r>
            <a:r>
              <a:rPr sz="2000" dirty="0">
                <a:latin typeface="Calibri"/>
                <a:cs typeface="Calibri"/>
              </a:rPr>
              <a:t>ihale</a:t>
            </a:r>
            <a:r>
              <a:rPr sz="2000" spc="-40" dirty="0">
                <a:latin typeface="Calibri"/>
                <a:cs typeface="Calibri"/>
              </a:rPr>
              <a:t> </a:t>
            </a:r>
            <a:r>
              <a:rPr sz="2000" dirty="0">
                <a:latin typeface="Calibri"/>
                <a:cs typeface="Calibri"/>
              </a:rPr>
              <a:t>yoluyla</a:t>
            </a:r>
            <a:r>
              <a:rPr sz="2000" spc="-65" dirty="0">
                <a:latin typeface="Calibri"/>
                <a:cs typeface="Calibri"/>
              </a:rPr>
              <a:t> </a:t>
            </a:r>
            <a:r>
              <a:rPr sz="2000" spc="-10" dirty="0">
                <a:latin typeface="Calibri"/>
                <a:cs typeface="Calibri"/>
              </a:rPr>
              <a:t>gerçekleştirilen</a:t>
            </a:r>
            <a:r>
              <a:rPr sz="2000" spc="-20" dirty="0">
                <a:latin typeface="Calibri"/>
                <a:cs typeface="Calibri"/>
              </a:rPr>
              <a:t> </a:t>
            </a:r>
            <a:r>
              <a:rPr sz="2000" spc="-10" dirty="0">
                <a:latin typeface="Calibri"/>
                <a:cs typeface="Calibri"/>
              </a:rPr>
              <a:t>faaliyetlerdir.</a:t>
            </a:r>
            <a:endParaRPr sz="2000" dirty="0">
              <a:latin typeface="Calibri"/>
              <a:cs typeface="Calibri"/>
            </a:endParaRPr>
          </a:p>
          <a:p>
            <a:pPr marL="355600" marR="5080" indent="-343535">
              <a:lnSpc>
                <a:spcPct val="100000"/>
              </a:lnSpc>
              <a:spcBef>
                <a:spcPts val="480"/>
              </a:spcBef>
              <a:buClr>
                <a:srgbClr val="C00000"/>
              </a:buClr>
              <a:buFont typeface="Arial"/>
              <a:buChar char="•"/>
              <a:tabLst>
                <a:tab pos="355600" algn="l"/>
              </a:tabLst>
            </a:pPr>
            <a:r>
              <a:rPr lang="tr-TR" sz="2000" dirty="0">
                <a:latin typeface="Calibri"/>
                <a:cs typeface="Calibri"/>
              </a:rPr>
              <a:t>Proje kapsamında yapılacak tüm satın almalarda </a:t>
            </a:r>
            <a:r>
              <a:rPr lang="tr-TR" sz="2000" b="1" dirty="0">
                <a:latin typeface="Calibri"/>
                <a:cs typeface="Calibri"/>
              </a:rPr>
              <a:t>Dünya Bankası satın alma hükümleri</a:t>
            </a:r>
            <a:r>
              <a:rPr lang="tr-TR" sz="2000" dirty="0">
                <a:latin typeface="Calibri"/>
                <a:cs typeface="Calibri"/>
              </a:rPr>
              <a:t> uygulanacaktır.</a:t>
            </a:r>
            <a:endParaRPr sz="2000" dirty="0">
              <a:latin typeface="Calibri"/>
              <a:cs typeface="Calibri"/>
            </a:endParaRPr>
          </a:p>
        </p:txBody>
      </p:sp>
      <p:grpSp>
        <p:nvGrpSpPr>
          <p:cNvPr id="6" name="object 6"/>
          <p:cNvGrpSpPr/>
          <p:nvPr/>
        </p:nvGrpSpPr>
        <p:grpSpPr>
          <a:xfrm>
            <a:off x="3170237" y="6510337"/>
            <a:ext cx="5038725" cy="161925"/>
            <a:chOff x="3170237" y="6510337"/>
            <a:chExt cx="5038725" cy="161925"/>
          </a:xfrm>
        </p:grpSpPr>
        <p:sp>
          <p:nvSpPr>
            <p:cNvPr id="7" name="object 7"/>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8" name="object 8"/>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9" name="object 9"/>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pic>
        <p:nvPicPr>
          <p:cNvPr id="10" name="object 10"/>
          <p:cNvPicPr/>
          <p:nvPr/>
        </p:nvPicPr>
        <p:blipFill>
          <a:blip r:embed="rId2" cstate="print"/>
          <a:stretch>
            <a:fillRect/>
          </a:stretch>
        </p:blipFill>
        <p:spPr>
          <a:xfrm>
            <a:off x="7174103" y="781989"/>
            <a:ext cx="1761705" cy="1703641"/>
          </a:xfrm>
          <a:prstGeom prst="rect">
            <a:avLst/>
          </a:prstGeom>
        </p:spPr>
      </p:pic>
      <p:sp>
        <p:nvSpPr>
          <p:cNvPr id="11" name="object 11"/>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4" name="object 14"/>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978509" y="1456990"/>
            <a:ext cx="7387590" cy="3949065"/>
          </a:xfrm>
          <a:prstGeom prst="rect">
            <a:avLst/>
          </a:prstGeom>
        </p:spPr>
        <p:txBody>
          <a:bodyPr vert="horz" wrap="square" lIns="0" tIns="219710" rIns="0" bIns="0" rtlCol="0">
            <a:spAutoFit/>
          </a:bodyPr>
          <a:lstStyle/>
          <a:p>
            <a:pPr marL="12700">
              <a:lnSpc>
                <a:spcPct val="100000"/>
              </a:lnSpc>
              <a:spcBef>
                <a:spcPts val="1730"/>
              </a:spcBef>
            </a:pPr>
            <a:r>
              <a:rPr sz="3200" b="1" spc="-20" dirty="0">
                <a:solidFill>
                  <a:srgbClr val="404040"/>
                </a:solidFill>
                <a:latin typeface="Calibri"/>
                <a:cs typeface="Calibri"/>
              </a:rPr>
              <a:t>6-</a:t>
            </a:r>
            <a:r>
              <a:rPr sz="3200" b="1" spc="-10" dirty="0">
                <a:solidFill>
                  <a:srgbClr val="404040"/>
                </a:solidFill>
                <a:latin typeface="Calibri"/>
                <a:cs typeface="Calibri"/>
              </a:rPr>
              <a:t>Diğer</a:t>
            </a:r>
            <a:endParaRPr sz="3200" dirty="0">
              <a:latin typeface="Calibri"/>
              <a:cs typeface="Calibri"/>
            </a:endParaRPr>
          </a:p>
          <a:p>
            <a:pPr marL="354965" indent="-342265">
              <a:lnSpc>
                <a:spcPct val="100000"/>
              </a:lnSpc>
              <a:spcBef>
                <a:spcPts val="1220"/>
              </a:spcBef>
              <a:buClr>
                <a:srgbClr val="C00000"/>
              </a:buClr>
              <a:buFont typeface="Arial"/>
              <a:buChar char="•"/>
              <a:tabLst>
                <a:tab pos="354965" algn="l"/>
              </a:tabLst>
            </a:pPr>
            <a:r>
              <a:rPr sz="2400" dirty="0">
                <a:latin typeface="Calibri"/>
                <a:cs typeface="Calibri"/>
              </a:rPr>
              <a:t>Projenin</a:t>
            </a:r>
            <a:r>
              <a:rPr sz="2400" spc="-50" dirty="0">
                <a:latin typeface="Calibri"/>
                <a:cs typeface="Calibri"/>
              </a:rPr>
              <a:t> </a:t>
            </a:r>
            <a:r>
              <a:rPr sz="2400" dirty="0">
                <a:latin typeface="Calibri"/>
                <a:cs typeface="Calibri"/>
              </a:rPr>
              <a:t>yürütülmesi</a:t>
            </a:r>
            <a:r>
              <a:rPr sz="2400" spc="-75" dirty="0">
                <a:latin typeface="Calibri"/>
                <a:cs typeface="Calibri"/>
              </a:rPr>
              <a:t> </a:t>
            </a:r>
            <a:r>
              <a:rPr sz="2400" dirty="0">
                <a:latin typeface="Calibri"/>
                <a:cs typeface="Calibri"/>
              </a:rPr>
              <a:t>için</a:t>
            </a:r>
            <a:r>
              <a:rPr sz="2400" spc="-65" dirty="0">
                <a:latin typeface="Calibri"/>
                <a:cs typeface="Calibri"/>
              </a:rPr>
              <a:t> </a:t>
            </a:r>
            <a:r>
              <a:rPr sz="2400" dirty="0">
                <a:latin typeface="Calibri"/>
                <a:cs typeface="Calibri"/>
              </a:rPr>
              <a:t>gerekli</a:t>
            </a:r>
            <a:r>
              <a:rPr sz="2400" spc="-65" dirty="0">
                <a:latin typeface="Calibri"/>
                <a:cs typeface="Calibri"/>
              </a:rPr>
              <a:t> </a:t>
            </a:r>
            <a:r>
              <a:rPr sz="2400" dirty="0">
                <a:latin typeface="Calibri"/>
                <a:cs typeface="Calibri"/>
              </a:rPr>
              <a:t>olan</a:t>
            </a:r>
            <a:r>
              <a:rPr sz="2400" spc="-55" dirty="0">
                <a:latin typeface="Calibri"/>
                <a:cs typeface="Calibri"/>
              </a:rPr>
              <a:t> </a:t>
            </a:r>
            <a:r>
              <a:rPr sz="2400" dirty="0">
                <a:latin typeface="Calibri"/>
                <a:cs typeface="Calibri"/>
              </a:rPr>
              <a:t>ancak</a:t>
            </a:r>
            <a:r>
              <a:rPr sz="2400" spc="-70" dirty="0">
                <a:latin typeface="Calibri"/>
                <a:cs typeface="Calibri"/>
              </a:rPr>
              <a:t> </a:t>
            </a:r>
            <a:r>
              <a:rPr sz="2400" spc="-10" dirty="0">
                <a:latin typeface="Calibri"/>
                <a:cs typeface="Calibri"/>
              </a:rPr>
              <a:t>diğer</a:t>
            </a:r>
            <a:endParaRPr sz="2400" dirty="0">
              <a:latin typeface="Calibri"/>
              <a:cs typeface="Calibri"/>
            </a:endParaRPr>
          </a:p>
          <a:p>
            <a:pPr marL="355600">
              <a:lnSpc>
                <a:spcPct val="100000"/>
              </a:lnSpc>
            </a:pPr>
            <a:r>
              <a:rPr sz="2400" dirty="0">
                <a:latin typeface="Calibri"/>
                <a:cs typeface="Calibri"/>
              </a:rPr>
              <a:t>başlıklarda</a:t>
            </a:r>
            <a:r>
              <a:rPr sz="2400" spc="-60" dirty="0">
                <a:latin typeface="Calibri"/>
                <a:cs typeface="Calibri"/>
              </a:rPr>
              <a:t> </a:t>
            </a:r>
            <a:r>
              <a:rPr sz="2400" spc="-10" dirty="0">
                <a:latin typeface="Calibri"/>
                <a:cs typeface="Calibri"/>
              </a:rPr>
              <a:t>bütçelendirilemeyen</a:t>
            </a:r>
            <a:r>
              <a:rPr sz="2400" spc="-75" dirty="0">
                <a:latin typeface="Calibri"/>
                <a:cs typeface="Calibri"/>
              </a:rPr>
              <a:t> </a:t>
            </a:r>
            <a:r>
              <a:rPr sz="2400" dirty="0">
                <a:latin typeface="Calibri"/>
                <a:cs typeface="Calibri"/>
              </a:rPr>
              <a:t>doğrudan</a:t>
            </a:r>
            <a:r>
              <a:rPr sz="2400" spc="-50" dirty="0">
                <a:latin typeface="Calibri"/>
                <a:cs typeface="Calibri"/>
              </a:rPr>
              <a:t> </a:t>
            </a:r>
            <a:r>
              <a:rPr sz="2400" spc="-10" dirty="0">
                <a:latin typeface="Calibri"/>
                <a:cs typeface="Calibri"/>
              </a:rPr>
              <a:t>maliyetleri</a:t>
            </a:r>
            <a:endParaRPr sz="2400" dirty="0">
              <a:latin typeface="Calibri"/>
              <a:cs typeface="Calibri"/>
            </a:endParaRPr>
          </a:p>
          <a:p>
            <a:pPr marL="355600">
              <a:lnSpc>
                <a:spcPct val="100000"/>
              </a:lnSpc>
            </a:pPr>
            <a:r>
              <a:rPr sz="2400" spc="-10" dirty="0">
                <a:latin typeface="Calibri"/>
                <a:cs typeface="Calibri"/>
              </a:rPr>
              <a:t>kapsar.</a:t>
            </a:r>
            <a:endParaRPr sz="2400" dirty="0">
              <a:latin typeface="Calibri"/>
              <a:cs typeface="Calibri"/>
            </a:endParaRPr>
          </a:p>
          <a:p>
            <a:pPr marL="355600" marR="434340" indent="-343535">
              <a:lnSpc>
                <a:spcPct val="100000"/>
              </a:lnSpc>
              <a:spcBef>
                <a:spcPts val="580"/>
              </a:spcBef>
              <a:buClr>
                <a:srgbClr val="C00000"/>
              </a:buClr>
              <a:buFont typeface="Arial"/>
              <a:buChar char="•"/>
              <a:tabLst>
                <a:tab pos="355600" algn="l"/>
              </a:tabLst>
            </a:pPr>
            <a:r>
              <a:rPr sz="2400" dirty="0">
                <a:latin typeface="Calibri"/>
                <a:cs typeface="Calibri"/>
              </a:rPr>
              <a:t>Diğer</a:t>
            </a:r>
            <a:r>
              <a:rPr sz="2400" spc="-45" dirty="0">
                <a:latin typeface="Calibri"/>
                <a:cs typeface="Calibri"/>
              </a:rPr>
              <a:t> </a:t>
            </a:r>
            <a:r>
              <a:rPr sz="2400" dirty="0">
                <a:latin typeface="Calibri"/>
                <a:cs typeface="Calibri"/>
              </a:rPr>
              <a:t>bütçe</a:t>
            </a:r>
            <a:r>
              <a:rPr sz="2400" spc="-40" dirty="0">
                <a:latin typeface="Calibri"/>
                <a:cs typeface="Calibri"/>
              </a:rPr>
              <a:t> </a:t>
            </a:r>
            <a:r>
              <a:rPr sz="2400" dirty="0">
                <a:latin typeface="Calibri"/>
                <a:cs typeface="Calibri"/>
              </a:rPr>
              <a:t>başlıklarına</a:t>
            </a:r>
            <a:r>
              <a:rPr sz="2400" spc="-40" dirty="0">
                <a:latin typeface="Calibri"/>
                <a:cs typeface="Calibri"/>
              </a:rPr>
              <a:t> </a:t>
            </a:r>
            <a:r>
              <a:rPr sz="2400" dirty="0">
                <a:latin typeface="Calibri"/>
                <a:cs typeface="Calibri"/>
              </a:rPr>
              <a:t>girmeyen</a:t>
            </a:r>
            <a:r>
              <a:rPr sz="2400" spc="-65" dirty="0">
                <a:latin typeface="Calibri"/>
                <a:cs typeface="Calibri"/>
              </a:rPr>
              <a:t> </a:t>
            </a:r>
            <a:r>
              <a:rPr sz="2400" dirty="0">
                <a:latin typeface="Calibri"/>
                <a:cs typeface="Calibri"/>
              </a:rPr>
              <a:t>danışmanlık</a:t>
            </a:r>
            <a:r>
              <a:rPr sz="2400" spc="-40" dirty="0">
                <a:latin typeface="Calibri"/>
                <a:cs typeface="Calibri"/>
              </a:rPr>
              <a:t> </a:t>
            </a:r>
            <a:r>
              <a:rPr sz="2400" spc="-10" dirty="0">
                <a:latin typeface="Calibri"/>
                <a:cs typeface="Calibri"/>
              </a:rPr>
              <a:t>hizmet </a:t>
            </a:r>
            <a:r>
              <a:rPr sz="2400" dirty="0">
                <a:latin typeface="Calibri"/>
                <a:cs typeface="Calibri"/>
              </a:rPr>
              <a:t>alımları</a:t>
            </a:r>
            <a:r>
              <a:rPr sz="2400" spc="-55" dirty="0">
                <a:latin typeface="Calibri"/>
                <a:cs typeface="Calibri"/>
              </a:rPr>
              <a:t> </a:t>
            </a:r>
            <a:r>
              <a:rPr sz="2400" dirty="0">
                <a:latin typeface="Calibri"/>
                <a:cs typeface="Calibri"/>
              </a:rPr>
              <a:t>da</a:t>
            </a:r>
            <a:r>
              <a:rPr sz="2400" spc="-30" dirty="0">
                <a:latin typeface="Calibri"/>
                <a:cs typeface="Calibri"/>
              </a:rPr>
              <a:t> </a:t>
            </a:r>
            <a:r>
              <a:rPr sz="2400" dirty="0">
                <a:latin typeface="Calibri"/>
                <a:cs typeface="Calibri"/>
              </a:rPr>
              <a:t>burada</a:t>
            </a:r>
            <a:r>
              <a:rPr sz="2400" spc="-40" dirty="0">
                <a:latin typeface="Calibri"/>
                <a:cs typeface="Calibri"/>
              </a:rPr>
              <a:t> </a:t>
            </a:r>
            <a:r>
              <a:rPr sz="2400" spc="-10" dirty="0">
                <a:latin typeface="Calibri"/>
                <a:cs typeface="Calibri"/>
              </a:rPr>
              <a:t>bütçelendirilir.</a:t>
            </a:r>
            <a:endParaRPr sz="2400" dirty="0">
              <a:latin typeface="Calibri"/>
              <a:cs typeface="Calibri"/>
            </a:endParaRPr>
          </a:p>
          <a:p>
            <a:pPr marL="355600" marR="5080" indent="-343535">
              <a:lnSpc>
                <a:spcPct val="100000"/>
              </a:lnSpc>
              <a:spcBef>
                <a:spcPts val="575"/>
              </a:spcBef>
              <a:buClr>
                <a:srgbClr val="C00000"/>
              </a:buClr>
              <a:buFont typeface="Arial"/>
              <a:buChar char="•"/>
              <a:tabLst>
                <a:tab pos="355600" algn="l"/>
              </a:tabLst>
            </a:pPr>
            <a:r>
              <a:rPr sz="2400" dirty="0">
                <a:latin typeface="Calibri"/>
                <a:cs typeface="Calibri"/>
              </a:rPr>
              <a:t>Bu</a:t>
            </a:r>
            <a:r>
              <a:rPr sz="2400" spc="-45" dirty="0">
                <a:latin typeface="Calibri"/>
                <a:cs typeface="Calibri"/>
              </a:rPr>
              <a:t> </a:t>
            </a:r>
            <a:r>
              <a:rPr sz="2400" dirty="0">
                <a:latin typeface="Calibri"/>
                <a:cs typeface="Calibri"/>
              </a:rPr>
              <a:t>başlık</a:t>
            </a:r>
            <a:r>
              <a:rPr sz="2400" spc="-25" dirty="0">
                <a:latin typeface="Calibri"/>
                <a:cs typeface="Calibri"/>
              </a:rPr>
              <a:t> </a:t>
            </a:r>
            <a:r>
              <a:rPr sz="2400" dirty="0">
                <a:latin typeface="Calibri"/>
                <a:cs typeface="Calibri"/>
              </a:rPr>
              <a:t>altına</a:t>
            </a:r>
            <a:r>
              <a:rPr sz="2400" spc="-40" dirty="0">
                <a:latin typeface="Calibri"/>
                <a:cs typeface="Calibri"/>
              </a:rPr>
              <a:t> </a:t>
            </a:r>
            <a:r>
              <a:rPr sz="2400" spc="-10" dirty="0">
                <a:latin typeface="Calibri"/>
                <a:cs typeface="Calibri"/>
              </a:rPr>
              <a:t>yazılan</a:t>
            </a:r>
            <a:r>
              <a:rPr sz="2400" spc="-40" dirty="0">
                <a:latin typeface="Calibri"/>
                <a:cs typeface="Calibri"/>
              </a:rPr>
              <a:t> </a:t>
            </a:r>
            <a:r>
              <a:rPr sz="2400" spc="-10" dirty="0">
                <a:latin typeface="Calibri"/>
                <a:cs typeface="Calibri"/>
              </a:rPr>
              <a:t>maliyetlerin</a:t>
            </a:r>
            <a:r>
              <a:rPr sz="2400" spc="-65" dirty="0">
                <a:latin typeface="Calibri"/>
                <a:cs typeface="Calibri"/>
              </a:rPr>
              <a:t> </a:t>
            </a:r>
            <a:r>
              <a:rPr sz="2400" dirty="0">
                <a:latin typeface="Calibri"/>
                <a:cs typeface="Calibri"/>
              </a:rPr>
              <a:t>her</a:t>
            </a:r>
            <a:r>
              <a:rPr sz="2400" spc="-20" dirty="0">
                <a:latin typeface="Calibri"/>
                <a:cs typeface="Calibri"/>
              </a:rPr>
              <a:t> </a:t>
            </a:r>
            <a:r>
              <a:rPr sz="2400" dirty="0">
                <a:latin typeface="Calibri"/>
                <a:cs typeface="Calibri"/>
              </a:rPr>
              <a:t>biri</a:t>
            </a:r>
            <a:r>
              <a:rPr sz="2400" spc="-40" dirty="0">
                <a:latin typeface="Calibri"/>
                <a:cs typeface="Calibri"/>
              </a:rPr>
              <a:t> </a:t>
            </a:r>
            <a:r>
              <a:rPr sz="2400" dirty="0">
                <a:latin typeface="Calibri"/>
                <a:cs typeface="Calibri"/>
              </a:rPr>
              <a:t>ayrı</a:t>
            </a:r>
            <a:r>
              <a:rPr sz="2400" spc="-35" dirty="0">
                <a:latin typeface="Calibri"/>
                <a:cs typeface="Calibri"/>
              </a:rPr>
              <a:t> </a:t>
            </a:r>
            <a:r>
              <a:rPr sz="2400" dirty="0">
                <a:latin typeface="Calibri"/>
                <a:cs typeface="Calibri"/>
              </a:rPr>
              <a:t>bir</a:t>
            </a:r>
            <a:r>
              <a:rPr sz="2400" spc="-25" dirty="0">
                <a:latin typeface="Calibri"/>
                <a:cs typeface="Calibri"/>
              </a:rPr>
              <a:t> </a:t>
            </a:r>
            <a:r>
              <a:rPr sz="2400" spc="-10" dirty="0">
                <a:latin typeface="Calibri"/>
                <a:cs typeface="Calibri"/>
              </a:rPr>
              <a:t>kalem </a:t>
            </a:r>
            <a:r>
              <a:rPr sz="2400" dirty="0">
                <a:latin typeface="Calibri"/>
                <a:cs typeface="Calibri"/>
              </a:rPr>
              <a:t>olarak</a:t>
            </a:r>
            <a:r>
              <a:rPr sz="2400" spc="-50" dirty="0">
                <a:latin typeface="Calibri"/>
                <a:cs typeface="Calibri"/>
              </a:rPr>
              <a:t> </a:t>
            </a:r>
            <a:r>
              <a:rPr sz="2400" dirty="0">
                <a:latin typeface="Calibri"/>
                <a:cs typeface="Calibri"/>
              </a:rPr>
              <a:t>birim</a:t>
            </a:r>
            <a:r>
              <a:rPr sz="2400" spc="-40" dirty="0">
                <a:latin typeface="Calibri"/>
                <a:cs typeface="Calibri"/>
              </a:rPr>
              <a:t> </a:t>
            </a:r>
            <a:r>
              <a:rPr sz="2400" dirty="0">
                <a:latin typeface="Calibri"/>
                <a:cs typeface="Calibri"/>
              </a:rPr>
              <a:t>sayısı</a:t>
            </a:r>
            <a:r>
              <a:rPr sz="2400" spc="-50" dirty="0">
                <a:latin typeface="Calibri"/>
                <a:cs typeface="Calibri"/>
              </a:rPr>
              <a:t> </a:t>
            </a:r>
            <a:r>
              <a:rPr sz="2400" dirty="0">
                <a:latin typeface="Calibri"/>
                <a:cs typeface="Calibri"/>
              </a:rPr>
              <a:t>ve</a:t>
            </a:r>
            <a:r>
              <a:rPr sz="2400" spc="-25" dirty="0">
                <a:latin typeface="Calibri"/>
                <a:cs typeface="Calibri"/>
              </a:rPr>
              <a:t> </a:t>
            </a:r>
            <a:r>
              <a:rPr sz="2400" dirty="0">
                <a:latin typeface="Calibri"/>
                <a:cs typeface="Calibri"/>
              </a:rPr>
              <a:t>birim</a:t>
            </a:r>
            <a:r>
              <a:rPr sz="2400" spc="-55" dirty="0">
                <a:latin typeface="Calibri"/>
                <a:cs typeface="Calibri"/>
              </a:rPr>
              <a:t> </a:t>
            </a:r>
            <a:r>
              <a:rPr sz="2400" dirty="0">
                <a:latin typeface="Calibri"/>
                <a:cs typeface="Calibri"/>
              </a:rPr>
              <a:t>maliyeti</a:t>
            </a:r>
            <a:r>
              <a:rPr sz="2400" spc="-65" dirty="0">
                <a:latin typeface="Calibri"/>
                <a:cs typeface="Calibri"/>
              </a:rPr>
              <a:t> </a:t>
            </a:r>
            <a:r>
              <a:rPr sz="2400" spc="-10" dirty="0">
                <a:latin typeface="Calibri"/>
                <a:cs typeface="Calibri"/>
              </a:rPr>
              <a:t>belirtilerek</a:t>
            </a:r>
            <a:endParaRPr sz="2400" dirty="0">
              <a:latin typeface="Calibri"/>
              <a:cs typeface="Calibri"/>
            </a:endParaRPr>
          </a:p>
          <a:p>
            <a:pPr marL="355600">
              <a:lnSpc>
                <a:spcPct val="100000"/>
              </a:lnSpc>
              <a:spcBef>
                <a:spcPts val="5"/>
              </a:spcBef>
            </a:pPr>
            <a:r>
              <a:rPr sz="2400" spc="-10" dirty="0">
                <a:latin typeface="Calibri"/>
                <a:cs typeface="Calibri"/>
              </a:rPr>
              <a:t>bütçelendirilmelidir.</a:t>
            </a:r>
            <a:endParaRPr sz="2400" dirty="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417689" y="762342"/>
            <a:ext cx="1652346" cy="1673351"/>
          </a:xfrm>
          <a:prstGeom prst="rect">
            <a:avLst/>
          </a:prstGeom>
        </p:spPr>
      </p:pic>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125" dirty="0"/>
              <a:t> </a:t>
            </a:r>
            <a:r>
              <a:rPr spc="-10" dirty="0"/>
              <a:t>KALEMLERİ</a:t>
            </a:r>
          </a:p>
        </p:txBody>
      </p:sp>
      <p:sp>
        <p:nvSpPr>
          <p:cNvPr id="4" name="object 4"/>
          <p:cNvSpPr txBox="1"/>
          <p:nvPr/>
        </p:nvSpPr>
        <p:spPr>
          <a:xfrm>
            <a:off x="978509" y="1404698"/>
            <a:ext cx="6343650" cy="3872865"/>
          </a:xfrm>
          <a:prstGeom prst="rect">
            <a:avLst/>
          </a:prstGeom>
        </p:spPr>
        <p:txBody>
          <a:bodyPr vert="horz" wrap="square" lIns="0" tIns="172720" rIns="0" bIns="0" rtlCol="0">
            <a:spAutoFit/>
          </a:bodyPr>
          <a:lstStyle/>
          <a:p>
            <a:pPr marL="12700">
              <a:lnSpc>
                <a:spcPct val="100000"/>
              </a:lnSpc>
              <a:spcBef>
                <a:spcPts val="1360"/>
              </a:spcBef>
            </a:pPr>
            <a:r>
              <a:rPr sz="3200" b="1" spc="-20" dirty="0">
                <a:solidFill>
                  <a:srgbClr val="404040"/>
                </a:solidFill>
                <a:latin typeface="Calibri"/>
                <a:cs typeface="Calibri"/>
              </a:rPr>
              <a:t>7-</a:t>
            </a:r>
            <a:r>
              <a:rPr sz="3200" b="1" dirty="0">
                <a:solidFill>
                  <a:srgbClr val="404040"/>
                </a:solidFill>
                <a:latin typeface="Calibri"/>
                <a:cs typeface="Calibri"/>
              </a:rPr>
              <a:t>İdari</a:t>
            </a:r>
            <a:r>
              <a:rPr sz="3200" b="1" spc="-15" dirty="0">
                <a:solidFill>
                  <a:srgbClr val="404040"/>
                </a:solidFill>
                <a:latin typeface="Calibri"/>
                <a:cs typeface="Calibri"/>
              </a:rPr>
              <a:t> </a:t>
            </a:r>
            <a:r>
              <a:rPr sz="3200" b="1" spc="-10" dirty="0">
                <a:solidFill>
                  <a:srgbClr val="404040"/>
                </a:solidFill>
                <a:latin typeface="Calibri"/>
                <a:cs typeface="Calibri"/>
              </a:rPr>
              <a:t>Maliyetler</a:t>
            </a:r>
            <a:endParaRPr sz="3200" dirty="0">
              <a:latin typeface="Calibri"/>
              <a:cs typeface="Calibri"/>
            </a:endParaRPr>
          </a:p>
          <a:p>
            <a:pPr marL="355600" marR="395605" indent="-343535">
              <a:lnSpc>
                <a:spcPct val="100000"/>
              </a:lnSpc>
              <a:spcBef>
                <a:spcPts val="944"/>
              </a:spcBef>
              <a:buClr>
                <a:srgbClr val="C00000"/>
              </a:buClr>
              <a:buFont typeface="Arial"/>
              <a:buChar char="•"/>
              <a:tabLst>
                <a:tab pos="355600" algn="l"/>
              </a:tabLst>
            </a:pPr>
            <a:r>
              <a:rPr sz="2400" dirty="0">
                <a:latin typeface="Calibri"/>
                <a:cs typeface="Calibri"/>
              </a:rPr>
              <a:t>Projenin</a:t>
            </a:r>
            <a:r>
              <a:rPr sz="2400" spc="-55" dirty="0">
                <a:latin typeface="Calibri"/>
                <a:cs typeface="Calibri"/>
              </a:rPr>
              <a:t> </a:t>
            </a:r>
            <a:r>
              <a:rPr sz="2400" dirty="0">
                <a:latin typeface="Calibri"/>
                <a:cs typeface="Calibri"/>
              </a:rPr>
              <a:t>yürütülmesi</a:t>
            </a:r>
            <a:r>
              <a:rPr sz="2400" spc="-70" dirty="0">
                <a:latin typeface="Calibri"/>
                <a:cs typeface="Calibri"/>
              </a:rPr>
              <a:t> </a:t>
            </a:r>
            <a:r>
              <a:rPr sz="2400" dirty="0">
                <a:latin typeface="Calibri"/>
                <a:cs typeface="Calibri"/>
              </a:rPr>
              <a:t>sırasında</a:t>
            </a:r>
            <a:r>
              <a:rPr sz="2400" spc="-70" dirty="0">
                <a:latin typeface="Calibri"/>
                <a:cs typeface="Calibri"/>
              </a:rPr>
              <a:t> </a:t>
            </a:r>
            <a:r>
              <a:rPr sz="2400" spc="-10" dirty="0">
                <a:latin typeface="Calibri"/>
                <a:cs typeface="Calibri"/>
              </a:rPr>
              <a:t>ortaya</a:t>
            </a:r>
            <a:r>
              <a:rPr sz="2400" spc="-60" dirty="0">
                <a:latin typeface="Calibri"/>
                <a:cs typeface="Calibri"/>
              </a:rPr>
              <a:t> </a:t>
            </a:r>
            <a:r>
              <a:rPr sz="2400" spc="-10" dirty="0">
                <a:latin typeface="Calibri"/>
                <a:cs typeface="Calibri"/>
              </a:rPr>
              <a:t>çıkması </a:t>
            </a:r>
            <a:r>
              <a:rPr sz="2400" dirty="0">
                <a:latin typeface="Calibri"/>
                <a:cs typeface="Calibri"/>
              </a:rPr>
              <a:t>muhtemel</a:t>
            </a:r>
            <a:r>
              <a:rPr sz="2400" spc="-70" dirty="0">
                <a:latin typeface="Calibri"/>
                <a:cs typeface="Calibri"/>
              </a:rPr>
              <a:t> </a:t>
            </a:r>
            <a:r>
              <a:rPr sz="2400" b="1" dirty="0">
                <a:latin typeface="Calibri"/>
                <a:cs typeface="Calibri"/>
              </a:rPr>
              <a:t>idari</a:t>
            </a:r>
            <a:r>
              <a:rPr sz="2400" b="1" spc="-55" dirty="0">
                <a:latin typeface="Calibri"/>
                <a:cs typeface="Calibri"/>
              </a:rPr>
              <a:t> </a:t>
            </a:r>
            <a:r>
              <a:rPr sz="2400" b="1" dirty="0">
                <a:latin typeface="Calibri"/>
                <a:cs typeface="Calibri"/>
              </a:rPr>
              <a:t>giderler</a:t>
            </a:r>
            <a:r>
              <a:rPr sz="2400" b="1" spc="-40" dirty="0">
                <a:latin typeface="Calibri"/>
                <a:cs typeface="Calibri"/>
              </a:rPr>
              <a:t> </a:t>
            </a:r>
            <a:r>
              <a:rPr sz="2400" dirty="0">
                <a:latin typeface="Calibri"/>
                <a:cs typeface="Calibri"/>
              </a:rPr>
              <a:t>ile</a:t>
            </a:r>
            <a:r>
              <a:rPr sz="2400" spc="-55" dirty="0">
                <a:latin typeface="Calibri"/>
                <a:cs typeface="Calibri"/>
              </a:rPr>
              <a:t> </a:t>
            </a:r>
            <a:r>
              <a:rPr sz="2400" b="1" dirty="0">
                <a:latin typeface="Calibri"/>
                <a:cs typeface="Calibri"/>
              </a:rPr>
              <a:t>genel</a:t>
            </a:r>
            <a:r>
              <a:rPr sz="2400" b="1" spc="-50" dirty="0">
                <a:latin typeface="Calibri"/>
                <a:cs typeface="Calibri"/>
              </a:rPr>
              <a:t> </a:t>
            </a:r>
            <a:r>
              <a:rPr sz="2400" b="1" spc="-10" dirty="0">
                <a:latin typeface="Calibri"/>
                <a:cs typeface="Calibri"/>
              </a:rPr>
              <a:t>müşterek masraflar</a:t>
            </a:r>
            <a:r>
              <a:rPr sz="2400" spc="-10" dirty="0">
                <a:latin typeface="Calibri"/>
                <a:cs typeface="Calibri"/>
              </a:rPr>
              <a:t>ı</a:t>
            </a:r>
            <a:r>
              <a:rPr sz="2400" spc="-90" dirty="0">
                <a:latin typeface="Calibri"/>
                <a:cs typeface="Calibri"/>
              </a:rPr>
              <a:t> </a:t>
            </a:r>
            <a:r>
              <a:rPr sz="2400" spc="-10" dirty="0">
                <a:latin typeface="Calibri"/>
                <a:cs typeface="Calibri"/>
              </a:rPr>
              <a:t>kapsar.</a:t>
            </a:r>
            <a:endParaRPr sz="2400" dirty="0">
              <a:latin typeface="Calibri"/>
              <a:cs typeface="Calibri"/>
            </a:endParaRPr>
          </a:p>
          <a:p>
            <a:pPr>
              <a:lnSpc>
                <a:spcPct val="100000"/>
              </a:lnSpc>
              <a:spcBef>
                <a:spcPts val="1150"/>
              </a:spcBef>
              <a:buClr>
                <a:srgbClr val="C00000"/>
              </a:buClr>
              <a:buFont typeface="Arial"/>
              <a:buChar char="•"/>
            </a:pPr>
            <a:endParaRPr sz="2400" dirty="0">
              <a:latin typeface="Calibri"/>
              <a:cs typeface="Calibri"/>
            </a:endParaRPr>
          </a:p>
          <a:p>
            <a:pPr marL="355600" marR="415925" indent="-343535">
              <a:lnSpc>
                <a:spcPct val="100000"/>
              </a:lnSpc>
              <a:spcBef>
                <a:spcPts val="5"/>
              </a:spcBef>
              <a:buClr>
                <a:srgbClr val="C00000"/>
              </a:buClr>
              <a:buFont typeface="Arial"/>
              <a:buChar char="•"/>
              <a:tabLst>
                <a:tab pos="355600" algn="l"/>
              </a:tabLst>
            </a:pPr>
            <a:r>
              <a:rPr sz="2400" dirty="0">
                <a:latin typeface="Calibri"/>
                <a:cs typeface="Calibri"/>
              </a:rPr>
              <a:t>Mali</a:t>
            </a:r>
            <a:r>
              <a:rPr sz="2400" spc="-95" dirty="0">
                <a:latin typeface="Calibri"/>
                <a:cs typeface="Calibri"/>
              </a:rPr>
              <a:t> </a:t>
            </a:r>
            <a:r>
              <a:rPr sz="2400" dirty="0">
                <a:latin typeface="Calibri"/>
                <a:cs typeface="Calibri"/>
              </a:rPr>
              <a:t>Destek</a:t>
            </a:r>
            <a:r>
              <a:rPr sz="2400" spc="-85" dirty="0">
                <a:latin typeface="Calibri"/>
                <a:cs typeface="Calibri"/>
              </a:rPr>
              <a:t> </a:t>
            </a:r>
            <a:r>
              <a:rPr sz="2400" dirty="0">
                <a:latin typeface="Calibri"/>
                <a:cs typeface="Calibri"/>
              </a:rPr>
              <a:t>Programları</a:t>
            </a:r>
            <a:r>
              <a:rPr sz="2400" spc="-100" dirty="0">
                <a:latin typeface="Calibri"/>
                <a:cs typeface="Calibri"/>
              </a:rPr>
              <a:t> </a:t>
            </a:r>
            <a:r>
              <a:rPr sz="2400" dirty="0">
                <a:latin typeface="Calibri"/>
                <a:cs typeface="Calibri"/>
              </a:rPr>
              <a:t>kapsamında</a:t>
            </a:r>
            <a:r>
              <a:rPr sz="2400" spc="-100" dirty="0">
                <a:latin typeface="Calibri"/>
                <a:cs typeface="Calibri"/>
              </a:rPr>
              <a:t> </a:t>
            </a:r>
            <a:r>
              <a:rPr sz="2400" spc="-10" dirty="0">
                <a:latin typeface="Calibri"/>
                <a:cs typeface="Calibri"/>
              </a:rPr>
              <a:t>sunulan </a:t>
            </a:r>
            <a:r>
              <a:rPr sz="2400" dirty="0">
                <a:latin typeface="Calibri"/>
                <a:cs typeface="Calibri"/>
              </a:rPr>
              <a:t>proje</a:t>
            </a:r>
            <a:r>
              <a:rPr sz="2400" spc="-60" dirty="0">
                <a:latin typeface="Calibri"/>
                <a:cs typeface="Calibri"/>
              </a:rPr>
              <a:t> </a:t>
            </a:r>
            <a:r>
              <a:rPr sz="2400" spc="-10" dirty="0">
                <a:latin typeface="Calibri"/>
                <a:cs typeface="Calibri"/>
              </a:rPr>
              <a:t>tekliflerinde</a:t>
            </a:r>
            <a:r>
              <a:rPr sz="2400" spc="-65" dirty="0">
                <a:latin typeface="Calibri"/>
                <a:cs typeface="Calibri"/>
              </a:rPr>
              <a:t> </a:t>
            </a:r>
            <a:r>
              <a:rPr sz="2400" dirty="0">
                <a:latin typeface="Calibri"/>
                <a:cs typeface="Calibri"/>
              </a:rPr>
              <a:t>uygun</a:t>
            </a:r>
            <a:r>
              <a:rPr sz="2400" spc="-60" dirty="0">
                <a:latin typeface="Calibri"/>
                <a:cs typeface="Calibri"/>
              </a:rPr>
              <a:t> </a:t>
            </a:r>
            <a:r>
              <a:rPr sz="2400" dirty="0">
                <a:latin typeface="Calibri"/>
                <a:cs typeface="Calibri"/>
              </a:rPr>
              <a:t>dolaylı</a:t>
            </a:r>
            <a:r>
              <a:rPr sz="2400" spc="-65" dirty="0">
                <a:latin typeface="Calibri"/>
                <a:cs typeface="Calibri"/>
              </a:rPr>
              <a:t> </a:t>
            </a:r>
            <a:r>
              <a:rPr sz="2400" spc="-10" dirty="0">
                <a:latin typeface="Calibri"/>
                <a:cs typeface="Calibri"/>
              </a:rPr>
              <a:t>maliyetler</a:t>
            </a:r>
            <a:endParaRPr sz="2400" dirty="0">
              <a:latin typeface="Calibri"/>
              <a:cs typeface="Calibri"/>
            </a:endParaRPr>
          </a:p>
          <a:p>
            <a:pPr marL="355600">
              <a:lnSpc>
                <a:spcPct val="100000"/>
              </a:lnSpc>
            </a:pPr>
            <a:r>
              <a:rPr sz="2400" dirty="0">
                <a:latin typeface="Calibri"/>
                <a:cs typeface="Calibri"/>
              </a:rPr>
              <a:t>projenin</a:t>
            </a:r>
            <a:r>
              <a:rPr sz="2400" spc="-55" dirty="0">
                <a:latin typeface="Calibri"/>
                <a:cs typeface="Calibri"/>
              </a:rPr>
              <a:t> </a:t>
            </a:r>
            <a:r>
              <a:rPr sz="2400" b="1" dirty="0">
                <a:latin typeface="Calibri"/>
                <a:cs typeface="Calibri"/>
              </a:rPr>
              <a:t>toplam</a:t>
            </a:r>
            <a:r>
              <a:rPr sz="2400" b="1" spc="-55" dirty="0">
                <a:latin typeface="Calibri"/>
                <a:cs typeface="Calibri"/>
              </a:rPr>
              <a:t> </a:t>
            </a:r>
            <a:r>
              <a:rPr sz="2400" b="1" dirty="0">
                <a:latin typeface="Calibri"/>
                <a:cs typeface="Calibri"/>
              </a:rPr>
              <a:t>doğrudan</a:t>
            </a:r>
            <a:r>
              <a:rPr sz="2400" b="1" spc="-70" dirty="0">
                <a:latin typeface="Calibri"/>
                <a:cs typeface="Calibri"/>
              </a:rPr>
              <a:t> </a:t>
            </a:r>
            <a:r>
              <a:rPr sz="2400" b="1" dirty="0">
                <a:latin typeface="Calibri"/>
                <a:cs typeface="Calibri"/>
              </a:rPr>
              <a:t>uygun</a:t>
            </a:r>
            <a:r>
              <a:rPr sz="2400" b="1" spc="-45" dirty="0">
                <a:latin typeface="Calibri"/>
                <a:cs typeface="Calibri"/>
              </a:rPr>
              <a:t> </a:t>
            </a:r>
            <a:r>
              <a:rPr sz="2400" b="1" spc="-10" dirty="0">
                <a:latin typeface="Calibri"/>
                <a:cs typeface="Calibri"/>
              </a:rPr>
              <a:t>maliyetlerinin</a:t>
            </a:r>
            <a:endParaRPr sz="2400" dirty="0">
              <a:latin typeface="Calibri"/>
              <a:cs typeface="Calibri"/>
            </a:endParaRPr>
          </a:p>
          <a:p>
            <a:pPr marL="355600">
              <a:lnSpc>
                <a:spcPct val="100000"/>
              </a:lnSpc>
            </a:pPr>
            <a:r>
              <a:rPr sz="2400" b="1" dirty="0">
                <a:latin typeface="Calibri"/>
                <a:cs typeface="Calibri"/>
              </a:rPr>
              <a:t>%</a:t>
            </a:r>
            <a:r>
              <a:rPr sz="2400" b="1" spc="-50" dirty="0">
                <a:latin typeface="Calibri"/>
                <a:cs typeface="Calibri"/>
              </a:rPr>
              <a:t> </a:t>
            </a:r>
            <a:r>
              <a:rPr lang="tr-TR" sz="2400" b="1" dirty="0">
                <a:latin typeface="Calibri"/>
                <a:cs typeface="Calibri"/>
              </a:rPr>
              <a:t>5’ini</a:t>
            </a:r>
            <a:r>
              <a:rPr sz="2400" b="1" spc="-50" dirty="0">
                <a:latin typeface="Calibri"/>
                <a:cs typeface="Calibri"/>
              </a:rPr>
              <a:t> </a:t>
            </a:r>
            <a:r>
              <a:rPr sz="2400" spc="-10" dirty="0">
                <a:latin typeface="Calibri"/>
                <a:cs typeface="Calibri"/>
              </a:rPr>
              <a:t>aşmamalıdır.</a:t>
            </a:r>
            <a:endParaRPr sz="2400" dirty="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pic>
        <p:nvPicPr>
          <p:cNvPr id="9" name="object 9"/>
          <p:cNvPicPr/>
          <p:nvPr/>
        </p:nvPicPr>
        <p:blipFill>
          <a:blip r:embed="rId2" cstate="print"/>
          <a:stretch>
            <a:fillRect/>
          </a:stretch>
        </p:blipFill>
        <p:spPr>
          <a:xfrm>
            <a:off x="7409306" y="1556842"/>
            <a:ext cx="1482521" cy="1416545"/>
          </a:xfrm>
          <a:prstGeom prst="rect">
            <a:avLst/>
          </a:prstGeom>
        </p:spPr>
      </p:pic>
      <p:pic>
        <p:nvPicPr>
          <p:cNvPr id="10" name="object 10"/>
          <p:cNvPicPr/>
          <p:nvPr/>
        </p:nvPicPr>
        <p:blipFill>
          <a:blip r:embed="rId3" cstate="print"/>
          <a:stretch>
            <a:fillRect/>
          </a:stretch>
        </p:blipFill>
        <p:spPr>
          <a:xfrm>
            <a:off x="7787292" y="3970016"/>
            <a:ext cx="1117776" cy="1699337"/>
          </a:xfrm>
          <a:prstGeom prst="rect">
            <a:avLst/>
          </a:prstGeom>
        </p:spPr>
      </p:pic>
      <p:sp>
        <p:nvSpPr>
          <p:cNvPr id="11" name="object 11"/>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4" name="object 14"/>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a:t>
            </a:r>
            <a:r>
              <a:rPr spc="-90" dirty="0"/>
              <a:t> </a:t>
            </a:r>
            <a:r>
              <a:rPr spc="-20" dirty="0"/>
              <a:t>KALEMLERİ-</a:t>
            </a:r>
            <a:r>
              <a:rPr dirty="0"/>
              <a:t>İDARİ</a:t>
            </a:r>
            <a:r>
              <a:rPr spc="-60" dirty="0"/>
              <a:t> </a:t>
            </a:r>
            <a:r>
              <a:rPr dirty="0"/>
              <a:t>MALİYETLER</a:t>
            </a:r>
            <a:r>
              <a:rPr spc="-60" dirty="0"/>
              <a:t> </a:t>
            </a:r>
            <a:r>
              <a:rPr spc="-10" dirty="0"/>
              <a:t>ÖRNEK</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graphicFrame>
        <p:nvGraphicFramePr>
          <p:cNvPr id="7" name="object 7"/>
          <p:cNvGraphicFramePr>
            <a:graphicFrameLocks noGrp="1"/>
          </p:cNvGraphicFramePr>
          <p:nvPr/>
        </p:nvGraphicFramePr>
        <p:xfrm>
          <a:off x="1101331" y="1326451"/>
          <a:ext cx="6376669" cy="4421504"/>
        </p:xfrm>
        <a:graphic>
          <a:graphicData uri="http://schemas.openxmlformats.org/drawingml/2006/table">
            <a:tbl>
              <a:tblPr firstRow="1" bandRow="1">
                <a:tableStyleId>{2D5ABB26-0587-4C30-8999-92F81FD0307C}</a:tableStyleId>
              </a:tblPr>
              <a:tblGrid>
                <a:gridCol w="3856354">
                  <a:extLst>
                    <a:ext uri="{9D8B030D-6E8A-4147-A177-3AD203B41FA5}">
                      <a16:colId xmlns:a16="http://schemas.microsoft.com/office/drawing/2014/main" val="20000"/>
                    </a:ext>
                  </a:extLst>
                </a:gridCol>
                <a:gridCol w="2520315">
                  <a:extLst>
                    <a:ext uri="{9D8B030D-6E8A-4147-A177-3AD203B41FA5}">
                      <a16:colId xmlns:a16="http://schemas.microsoft.com/office/drawing/2014/main" val="20001"/>
                    </a:ext>
                  </a:extLst>
                </a:gridCol>
              </a:tblGrid>
              <a:tr h="486409">
                <a:tc>
                  <a:txBody>
                    <a:bodyPr/>
                    <a:lstStyle/>
                    <a:p>
                      <a:pPr marL="1270" algn="ctr">
                        <a:lnSpc>
                          <a:spcPct val="100000"/>
                        </a:lnSpc>
                        <a:spcBef>
                          <a:spcPts val="235"/>
                        </a:spcBef>
                      </a:pPr>
                      <a:r>
                        <a:rPr sz="2000" b="1" spc="-10" dirty="0">
                          <a:latin typeface="Calibri"/>
                          <a:cs typeface="Calibri"/>
                        </a:rPr>
                        <a:t>Giderler</a:t>
                      </a:r>
                      <a:endParaRPr sz="2000">
                        <a:latin typeface="Calibri"/>
                        <a:cs typeface="Calibri"/>
                      </a:endParaRPr>
                    </a:p>
                  </a:txBody>
                  <a:tcPr marL="0" marR="0" marT="2984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444500">
                        <a:lnSpc>
                          <a:spcPct val="100000"/>
                        </a:lnSpc>
                        <a:spcBef>
                          <a:spcPts val="235"/>
                        </a:spcBef>
                      </a:pPr>
                      <a:r>
                        <a:rPr sz="2000" b="1" spc="-25" dirty="0">
                          <a:latin typeface="Calibri"/>
                          <a:cs typeface="Calibri"/>
                        </a:rPr>
                        <a:t>Toplam</a:t>
                      </a:r>
                      <a:r>
                        <a:rPr sz="2000" b="1" spc="-65" dirty="0">
                          <a:latin typeface="Calibri"/>
                          <a:cs typeface="Calibri"/>
                        </a:rPr>
                        <a:t> </a:t>
                      </a:r>
                      <a:r>
                        <a:rPr sz="2000" b="1" spc="-10" dirty="0">
                          <a:latin typeface="Calibri"/>
                          <a:cs typeface="Calibri"/>
                        </a:rPr>
                        <a:t>Maliyet</a:t>
                      </a:r>
                      <a:endParaRPr sz="2000">
                        <a:latin typeface="Calibri"/>
                        <a:cs typeface="Calibri"/>
                      </a:endParaRPr>
                    </a:p>
                  </a:txBody>
                  <a:tcPr marL="0" marR="0" marT="2984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5605">
                <a:tc>
                  <a:txBody>
                    <a:bodyPr/>
                    <a:lstStyle/>
                    <a:p>
                      <a:pPr marL="91440">
                        <a:lnSpc>
                          <a:spcPct val="100000"/>
                        </a:lnSpc>
                        <a:spcBef>
                          <a:spcPts val="280"/>
                        </a:spcBef>
                      </a:pPr>
                      <a:r>
                        <a:rPr sz="1400" dirty="0">
                          <a:latin typeface="Calibri"/>
                          <a:cs typeface="Calibri"/>
                        </a:rPr>
                        <a:t>1.</a:t>
                      </a:r>
                      <a:r>
                        <a:rPr sz="1400" spc="-35" dirty="0">
                          <a:latin typeface="Calibri"/>
                          <a:cs typeface="Calibri"/>
                        </a:rPr>
                        <a:t> </a:t>
                      </a:r>
                      <a:r>
                        <a:rPr sz="1400" dirty="0">
                          <a:latin typeface="Calibri"/>
                          <a:cs typeface="Calibri"/>
                        </a:rPr>
                        <a:t>İnsan</a:t>
                      </a:r>
                      <a:r>
                        <a:rPr sz="1400" spc="-25" dirty="0">
                          <a:latin typeface="Calibri"/>
                          <a:cs typeface="Calibri"/>
                        </a:rPr>
                        <a:t> </a:t>
                      </a:r>
                      <a:r>
                        <a:rPr sz="1400" spc="-10" dirty="0">
                          <a:latin typeface="Calibri"/>
                          <a:cs typeface="Calibri"/>
                        </a:rPr>
                        <a:t>Kaynakları</a:t>
                      </a:r>
                      <a:endParaRPr sz="1400">
                        <a:latin typeface="Calibri"/>
                        <a:cs typeface="Calibri"/>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35"/>
                        </a:spcBef>
                      </a:pPr>
                      <a:r>
                        <a:rPr sz="2000" spc="-25" dirty="0">
                          <a:latin typeface="Calibri"/>
                          <a:cs typeface="Calibri"/>
                        </a:rPr>
                        <a:t>200</a:t>
                      </a:r>
                      <a:endParaRPr sz="2000">
                        <a:latin typeface="Calibri"/>
                        <a:cs typeface="Calibri"/>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95605">
                <a:tc>
                  <a:txBody>
                    <a:bodyPr/>
                    <a:lstStyle/>
                    <a:p>
                      <a:pPr marL="91440">
                        <a:lnSpc>
                          <a:spcPct val="100000"/>
                        </a:lnSpc>
                        <a:spcBef>
                          <a:spcPts val="280"/>
                        </a:spcBef>
                      </a:pPr>
                      <a:r>
                        <a:rPr sz="1400" dirty="0">
                          <a:latin typeface="Calibri"/>
                          <a:cs typeface="Calibri"/>
                        </a:rPr>
                        <a:t>2.</a:t>
                      </a:r>
                      <a:r>
                        <a:rPr sz="1400" spc="-20" dirty="0">
                          <a:latin typeface="Calibri"/>
                          <a:cs typeface="Calibri"/>
                        </a:rPr>
                        <a:t> </a:t>
                      </a:r>
                      <a:r>
                        <a:rPr sz="1400" spc="-10" dirty="0">
                          <a:latin typeface="Calibri"/>
                          <a:cs typeface="Calibri"/>
                        </a:rPr>
                        <a:t>Seyahat</a:t>
                      </a:r>
                      <a:endParaRPr sz="1400">
                        <a:latin typeface="Calibri"/>
                        <a:cs typeface="Calibri"/>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35"/>
                        </a:spcBef>
                      </a:pPr>
                      <a:r>
                        <a:rPr sz="2000" spc="-25" dirty="0">
                          <a:latin typeface="Calibri"/>
                          <a:cs typeface="Calibri"/>
                        </a:rPr>
                        <a:t>100</a:t>
                      </a:r>
                      <a:endParaRPr sz="2000">
                        <a:latin typeface="Calibri"/>
                        <a:cs typeface="Calibri"/>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95605">
                <a:tc>
                  <a:txBody>
                    <a:bodyPr/>
                    <a:lstStyle/>
                    <a:p>
                      <a:pPr marL="91440">
                        <a:lnSpc>
                          <a:spcPct val="100000"/>
                        </a:lnSpc>
                        <a:spcBef>
                          <a:spcPts val="285"/>
                        </a:spcBef>
                      </a:pPr>
                      <a:r>
                        <a:rPr sz="1400" dirty="0">
                          <a:latin typeface="Calibri"/>
                          <a:cs typeface="Calibri"/>
                        </a:rPr>
                        <a:t>3.</a:t>
                      </a:r>
                      <a:r>
                        <a:rPr sz="1400" spc="-35" dirty="0">
                          <a:latin typeface="Calibri"/>
                          <a:cs typeface="Calibri"/>
                        </a:rPr>
                        <a:t> </a:t>
                      </a:r>
                      <a:r>
                        <a:rPr sz="1400" dirty="0">
                          <a:latin typeface="Calibri"/>
                          <a:cs typeface="Calibri"/>
                        </a:rPr>
                        <a:t>Ekipman</a:t>
                      </a:r>
                      <a:r>
                        <a:rPr sz="1400" spc="-30" dirty="0">
                          <a:latin typeface="Calibri"/>
                          <a:cs typeface="Calibri"/>
                        </a:rPr>
                        <a:t> </a:t>
                      </a:r>
                      <a:r>
                        <a:rPr sz="1400" dirty="0">
                          <a:latin typeface="Calibri"/>
                          <a:cs typeface="Calibri"/>
                        </a:rPr>
                        <a:t>ve</a:t>
                      </a:r>
                      <a:r>
                        <a:rPr sz="1400" spc="-40" dirty="0">
                          <a:latin typeface="Calibri"/>
                          <a:cs typeface="Calibri"/>
                        </a:rPr>
                        <a:t> </a:t>
                      </a:r>
                      <a:r>
                        <a:rPr sz="1400" spc="-10" dirty="0">
                          <a:latin typeface="Calibri"/>
                          <a:cs typeface="Calibri"/>
                        </a:rPr>
                        <a:t>malzeme</a:t>
                      </a:r>
                      <a:endParaRPr sz="1400">
                        <a:latin typeface="Calibri"/>
                        <a:cs typeface="Calibri"/>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35"/>
                        </a:spcBef>
                      </a:pPr>
                      <a:r>
                        <a:rPr sz="2000" spc="-25" dirty="0">
                          <a:latin typeface="Calibri"/>
                          <a:cs typeface="Calibri"/>
                        </a:rPr>
                        <a:t>400</a:t>
                      </a:r>
                      <a:endParaRPr sz="2000">
                        <a:latin typeface="Calibri"/>
                        <a:cs typeface="Calibri"/>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96240">
                <a:tc>
                  <a:txBody>
                    <a:bodyPr/>
                    <a:lstStyle/>
                    <a:p>
                      <a:pPr marL="91440">
                        <a:lnSpc>
                          <a:spcPct val="100000"/>
                        </a:lnSpc>
                        <a:spcBef>
                          <a:spcPts val="285"/>
                        </a:spcBef>
                      </a:pPr>
                      <a:r>
                        <a:rPr sz="1400" dirty="0">
                          <a:latin typeface="Calibri"/>
                          <a:cs typeface="Calibri"/>
                        </a:rPr>
                        <a:t>4.</a:t>
                      </a:r>
                      <a:r>
                        <a:rPr sz="1400" spc="-35" dirty="0">
                          <a:latin typeface="Calibri"/>
                          <a:cs typeface="Calibri"/>
                        </a:rPr>
                        <a:t> </a:t>
                      </a:r>
                      <a:r>
                        <a:rPr sz="1400" spc="-20" dirty="0">
                          <a:latin typeface="Calibri"/>
                          <a:cs typeface="Calibri"/>
                        </a:rPr>
                        <a:t>Yerel</a:t>
                      </a:r>
                      <a:r>
                        <a:rPr sz="1400" spc="-40" dirty="0">
                          <a:latin typeface="Calibri"/>
                          <a:cs typeface="Calibri"/>
                        </a:rPr>
                        <a:t> </a:t>
                      </a:r>
                      <a:r>
                        <a:rPr sz="1400" dirty="0">
                          <a:latin typeface="Calibri"/>
                          <a:cs typeface="Calibri"/>
                        </a:rPr>
                        <a:t>ofis/proje</a:t>
                      </a:r>
                      <a:r>
                        <a:rPr sz="1400" spc="-45" dirty="0">
                          <a:latin typeface="Calibri"/>
                          <a:cs typeface="Calibri"/>
                        </a:rPr>
                        <a:t> </a:t>
                      </a:r>
                      <a:r>
                        <a:rPr sz="1400" spc="-10" dirty="0">
                          <a:latin typeface="Calibri"/>
                          <a:cs typeface="Calibri"/>
                        </a:rPr>
                        <a:t>maliyetleri</a:t>
                      </a:r>
                      <a:endParaRPr sz="1400">
                        <a:latin typeface="Calibri"/>
                        <a:cs typeface="Calibri"/>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40"/>
                        </a:spcBef>
                      </a:pPr>
                      <a:r>
                        <a:rPr sz="2000" spc="-50" dirty="0">
                          <a:latin typeface="Calibri"/>
                          <a:cs typeface="Calibri"/>
                        </a:rPr>
                        <a:t>0</a:t>
                      </a:r>
                      <a:endParaRPr sz="2000">
                        <a:latin typeface="Calibri"/>
                        <a:cs typeface="Calibri"/>
                      </a:endParaRPr>
                    </a:p>
                  </a:txBody>
                  <a:tcPr marL="0" marR="0" marT="3048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95605">
                <a:tc>
                  <a:txBody>
                    <a:bodyPr/>
                    <a:lstStyle/>
                    <a:p>
                      <a:pPr marL="91440">
                        <a:lnSpc>
                          <a:spcPct val="100000"/>
                        </a:lnSpc>
                        <a:spcBef>
                          <a:spcPts val="285"/>
                        </a:spcBef>
                      </a:pPr>
                      <a:r>
                        <a:rPr sz="1400" dirty="0">
                          <a:latin typeface="Calibri"/>
                          <a:cs typeface="Calibri"/>
                        </a:rPr>
                        <a:t>5.</a:t>
                      </a:r>
                      <a:r>
                        <a:rPr sz="1400" spc="-15" dirty="0">
                          <a:latin typeface="Calibri"/>
                          <a:cs typeface="Calibri"/>
                        </a:rPr>
                        <a:t> </a:t>
                      </a:r>
                      <a:r>
                        <a:rPr sz="1400" dirty="0">
                          <a:latin typeface="Calibri"/>
                          <a:cs typeface="Calibri"/>
                        </a:rPr>
                        <a:t>Diğer</a:t>
                      </a:r>
                      <a:r>
                        <a:rPr sz="1400" spc="-15" dirty="0">
                          <a:latin typeface="Calibri"/>
                          <a:cs typeface="Calibri"/>
                        </a:rPr>
                        <a:t> </a:t>
                      </a:r>
                      <a:r>
                        <a:rPr sz="1400" spc="-20" dirty="0">
                          <a:latin typeface="Calibri"/>
                          <a:cs typeface="Calibri"/>
                        </a:rPr>
                        <a:t>maliyetler,</a:t>
                      </a:r>
                      <a:r>
                        <a:rPr sz="1400" spc="-10" dirty="0">
                          <a:latin typeface="Calibri"/>
                          <a:cs typeface="Calibri"/>
                        </a:rPr>
                        <a:t> hizmetler</a:t>
                      </a:r>
                      <a:endParaRPr sz="1400">
                        <a:latin typeface="Calibri"/>
                        <a:cs typeface="Calibri"/>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40"/>
                        </a:spcBef>
                      </a:pPr>
                      <a:r>
                        <a:rPr sz="2000" spc="-25" dirty="0">
                          <a:latin typeface="Calibri"/>
                          <a:cs typeface="Calibri"/>
                        </a:rPr>
                        <a:t>300</a:t>
                      </a:r>
                      <a:endParaRPr sz="2000">
                        <a:latin typeface="Calibri"/>
                        <a:cs typeface="Calibri"/>
                      </a:endParaRPr>
                    </a:p>
                  </a:txBody>
                  <a:tcPr marL="0" marR="0" marT="3048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95605">
                <a:tc>
                  <a:txBody>
                    <a:bodyPr/>
                    <a:lstStyle/>
                    <a:p>
                      <a:pPr marL="91440">
                        <a:lnSpc>
                          <a:spcPct val="100000"/>
                        </a:lnSpc>
                        <a:spcBef>
                          <a:spcPts val="285"/>
                        </a:spcBef>
                      </a:pPr>
                      <a:r>
                        <a:rPr sz="1400" dirty="0">
                          <a:latin typeface="Calibri"/>
                          <a:cs typeface="Calibri"/>
                        </a:rPr>
                        <a:t>6.</a:t>
                      </a:r>
                      <a:r>
                        <a:rPr sz="1400" spc="-20" dirty="0">
                          <a:latin typeface="Calibri"/>
                          <a:cs typeface="Calibri"/>
                        </a:rPr>
                        <a:t> </a:t>
                      </a:r>
                      <a:r>
                        <a:rPr sz="1400" spc="-10" dirty="0">
                          <a:latin typeface="Calibri"/>
                          <a:cs typeface="Calibri"/>
                        </a:rPr>
                        <a:t>Diğer</a:t>
                      </a:r>
                      <a:endParaRPr sz="1400">
                        <a:latin typeface="Calibri"/>
                        <a:cs typeface="Calibri"/>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35"/>
                        </a:spcBef>
                      </a:pPr>
                      <a:r>
                        <a:rPr sz="2000" spc="-50" dirty="0">
                          <a:latin typeface="Calibri"/>
                          <a:cs typeface="Calibri"/>
                        </a:rPr>
                        <a:t>0</a:t>
                      </a:r>
                      <a:endParaRPr sz="2000">
                        <a:latin typeface="Calibri"/>
                        <a:cs typeface="Calibri"/>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17525">
                <a:tc>
                  <a:txBody>
                    <a:bodyPr/>
                    <a:lstStyle/>
                    <a:p>
                      <a:pPr marL="659765" marR="536575" indent="-568960">
                        <a:lnSpc>
                          <a:spcPct val="100000"/>
                        </a:lnSpc>
                        <a:spcBef>
                          <a:spcPts val="275"/>
                        </a:spcBef>
                      </a:pPr>
                      <a:r>
                        <a:rPr sz="1400" b="1" dirty="0">
                          <a:latin typeface="Calibri"/>
                          <a:cs typeface="Calibri"/>
                        </a:rPr>
                        <a:t>7.</a:t>
                      </a:r>
                      <a:r>
                        <a:rPr sz="1400" b="1" spc="-5" dirty="0">
                          <a:latin typeface="Calibri"/>
                          <a:cs typeface="Calibri"/>
                        </a:rPr>
                        <a:t> </a:t>
                      </a:r>
                      <a:r>
                        <a:rPr sz="1400" b="1" spc="-10" dirty="0">
                          <a:latin typeface="Calibri"/>
                          <a:cs typeface="Calibri"/>
                        </a:rPr>
                        <a:t>Projenin</a:t>
                      </a:r>
                      <a:r>
                        <a:rPr sz="1400" b="1" spc="-25" dirty="0">
                          <a:latin typeface="Calibri"/>
                          <a:cs typeface="Calibri"/>
                        </a:rPr>
                        <a:t> </a:t>
                      </a:r>
                      <a:r>
                        <a:rPr sz="1400" b="1" dirty="0">
                          <a:latin typeface="Calibri"/>
                          <a:cs typeface="Calibri"/>
                        </a:rPr>
                        <a:t>Uygun</a:t>
                      </a:r>
                      <a:r>
                        <a:rPr sz="1400" b="1" spc="-10" dirty="0">
                          <a:latin typeface="Calibri"/>
                          <a:cs typeface="Calibri"/>
                        </a:rPr>
                        <a:t> </a:t>
                      </a:r>
                      <a:r>
                        <a:rPr sz="1400" b="1" dirty="0">
                          <a:latin typeface="Calibri"/>
                          <a:cs typeface="Calibri"/>
                        </a:rPr>
                        <a:t>Doğrudan</a:t>
                      </a:r>
                      <a:r>
                        <a:rPr sz="1400" b="1" spc="-40" dirty="0">
                          <a:latin typeface="Calibri"/>
                          <a:cs typeface="Calibri"/>
                        </a:rPr>
                        <a:t> </a:t>
                      </a:r>
                      <a:r>
                        <a:rPr sz="1400" b="1" spc="-10" dirty="0">
                          <a:latin typeface="Calibri"/>
                          <a:cs typeface="Calibri"/>
                        </a:rPr>
                        <a:t>Maliyetleri</a:t>
                      </a:r>
                      <a:r>
                        <a:rPr sz="1400" b="1" spc="-20" dirty="0">
                          <a:latin typeface="Calibri"/>
                          <a:cs typeface="Calibri"/>
                        </a:rPr>
                        <a:t> </a:t>
                      </a:r>
                      <a:r>
                        <a:rPr sz="1400" b="1" spc="-25" dirty="0">
                          <a:latin typeface="Calibri"/>
                          <a:cs typeface="Calibri"/>
                        </a:rPr>
                        <a:t>Ara </a:t>
                      </a:r>
                      <a:r>
                        <a:rPr sz="1400" b="1" spc="-20" dirty="0">
                          <a:latin typeface="Calibri"/>
                          <a:cs typeface="Calibri"/>
                        </a:rPr>
                        <a:t>Toplamı</a:t>
                      </a:r>
                      <a:r>
                        <a:rPr sz="1400" b="1" spc="-45" dirty="0">
                          <a:latin typeface="Calibri"/>
                          <a:cs typeface="Calibri"/>
                        </a:rPr>
                        <a:t> </a:t>
                      </a:r>
                      <a:r>
                        <a:rPr sz="1400" b="1" dirty="0">
                          <a:latin typeface="Calibri"/>
                          <a:cs typeface="Calibri"/>
                        </a:rPr>
                        <a:t>(1'den</a:t>
                      </a:r>
                      <a:r>
                        <a:rPr sz="1400" b="1" spc="-30" dirty="0">
                          <a:latin typeface="Calibri"/>
                          <a:cs typeface="Calibri"/>
                        </a:rPr>
                        <a:t> </a:t>
                      </a:r>
                      <a:r>
                        <a:rPr sz="1400" b="1" dirty="0">
                          <a:latin typeface="Calibri"/>
                          <a:cs typeface="Calibri"/>
                        </a:rPr>
                        <a:t>6'ya</a:t>
                      </a:r>
                      <a:r>
                        <a:rPr sz="1400" b="1" spc="-20" dirty="0">
                          <a:latin typeface="Calibri"/>
                          <a:cs typeface="Calibri"/>
                        </a:rPr>
                        <a:t> </a:t>
                      </a:r>
                      <a:r>
                        <a:rPr sz="1400" b="1" spc="-10" dirty="0">
                          <a:latin typeface="Calibri"/>
                          <a:cs typeface="Calibri"/>
                        </a:rPr>
                        <a:t>kadar)</a:t>
                      </a:r>
                      <a:endParaRPr sz="1400">
                        <a:latin typeface="Calibri"/>
                        <a:cs typeface="Calibri"/>
                      </a:endParaRPr>
                    </a:p>
                  </a:txBody>
                  <a:tcPr marL="0" marR="0" marT="3492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40"/>
                        </a:spcBef>
                      </a:pPr>
                      <a:r>
                        <a:rPr sz="2000" b="1" spc="-20" dirty="0">
                          <a:latin typeface="Calibri"/>
                          <a:cs typeface="Calibri"/>
                        </a:rPr>
                        <a:t>1000</a:t>
                      </a:r>
                      <a:endParaRPr sz="2000">
                        <a:latin typeface="Calibri"/>
                        <a:cs typeface="Calibri"/>
                      </a:endParaRPr>
                    </a:p>
                  </a:txBody>
                  <a:tcPr marL="0" marR="0" marT="3048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96240">
                <a:tc>
                  <a:txBody>
                    <a:bodyPr/>
                    <a:lstStyle/>
                    <a:p>
                      <a:pPr marL="91440">
                        <a:lnSpc>
                          <a:spcPct val="100000"/>
                        </a:lnSpc>
                        <a:spcBef>
                          <a:spcPts val="290"/>
                        </a:spcBef>
                      </a:pPr>
                      <a:r>
                        <a:rPr sz="1400" b="1" dirty="0">
                          <a:solidFill>
                            <a:srgbClr val="FFFFFF"/>
                          </a:solidFill>
                          <a:latin typeface="Calibri"/>
                          <a:cs typeface="Calibri"/>
                        </a:rPr>
                        <a:t>8.</a:t>
                      </a:r>
                      <a:r>
                        <a:rPr sz="1400" b="1" spc="-25" dirty="0">
                          <a:solidFill>
                            <a:srgbClr val="FFFFFF"/>
                          </a:solidFill>
                          <a:latin typeface="Calibri"/>
                          <a:cs typeface="Calibri"/>
                        </a:rPr>
                        <a:t> </a:t>
                      </a:r>
                      <a:r>
                        <a:rPr sz="1400" b="1" dirty="0">
                          <a:solidFill>
                            <a:srgbClr val="FFFFFF"/>
                          </a:solidFill>
                          <a:latin typeface="Calibri"/>
                          <a:cs typeface="Calibri"/>
                        </a:rPr>
                        <a:t>İdari</a:t>
                      </a:r>
                      <a:r>
                        <a:rPr sz="1400" b="1" spc="-30" dirty="0">
                          <a:solidFill>
                            <a:srgbClr val="FFFFFF"/>
                          </a:solidFill>
                          <a:latin typeface="Calibri"/>
                          <a:cs typeface="Calibri"/>
                        </a:rPr>
                        <a:t> </a:t>
                      </a:r>
                      <a:r>
                        <a:rPr sz="1400" b="1" spc="-10" dirty="0">
                          <a:solidFill>
                            <a:srgbClr val="FFFFFF"/>
                          </a:solidFill>
                          <a:latin typeface="Calibri"/>
                          <a:cs typeface="Calibri"/>
                        </a:rPr>
                        <a:t>maliyetler</a:t>
                      </a:r>
                      <a:endParaRPr sz="1400">
                        <a:latin typeface="Calibri"/>
                        <a:cs typeface="Calibri"/>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0000"/>
                    </a:solidFill>
                  </a:tcPr>
                </a:tc>
                <a:tc>
                  <a:txBody>
                    <a:bodyPr/>
                    <a:lstStyle/>
                    <a:p>
                      <a:pPr marR="83820" algn="r">
                        <a:lnSpc>
                          <a:spcPct val="100000"/>
                        </a:lnSpc>
                        <a:spcBef>
                          <a:spcPts val="240"/>
                        </a:spcBef>
                      </a:pPr>
                      <a:r>
                        <a:rPr sz="2000" b="1" spc="-25" dirty="0">
                          <a:solidFill>
                            <a:srgbClr val="FFFFFF"/>
                          </a:solidFill>
                          <a:latin typeface="Calibri"/>
                          <a:cs typeface="Calibri"/>
                        </a:rPr>
                        <a:t>10</a:t>
                      </a:r>
                      <a:endParaRPr sz="2000">
                        <a:latin typeface="Calibri"/>
                        <a:cs typeface="Calibri"/>
                      </a:endParaRPr>
                    </a:p>
                  </a:txBody>
                  <a:tcPr marL="0" marR="0" marT="3048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C00000"/>
                    </a:solidFill>
                  </a:tcPr>
                </a:tc>
                <a:extLst>
                  <a:ext uri="{0D108BD9-81ED-4DB2-BD59-A6C34878D82A}">
                    <a16:rowId xmlns:a16="http://schemas.microsoft.com/office/drawing/2014/main" val="10008"/>
                  </a:ext>
                </a:extLst>
              </a:tr>
              <a:tr h="647065">
                <a:tc>
                  <a:txBody>
                    <a:bodyPr/>
                    <a:lstStyle/>
                    <a:p>
                      <a:pPr marL="328930" marR="1996439" indent="-238125">
                        <a:lnSpc>
                          <a:spcPts val="2020"/>
                        </a:lnSpc>
                        <a:spcBef>
                          <a:spcPts val="70"/>
                        </a:spcBef>
                      </a:pPr>
                      <a:r>
                        <a:rPr sz="1400" dirty="0">
                          <a:latin typeface="Calibri"/>
                          <a:cs typeface="Calibri"/>
                        </a:rPr>
                        <a:t>9.</a:t>
                      </a:r>
                      <a:r>
                        <a:rPr sz="1400" spc="-30" dirty="0">
                          <a:latin typeface="Calibri"/>
                          <a:cs typeface="Calibri"/>
                        </a:rPr>
                        <a:t> </a:t>
                      </a:r>
                      <a:r>
                        <a:rPr sz="1400" spc="-20" dirty="0">
                          <a:latin typeface="Calibri"/>
                          <a:cs typeface="Calibri"/>
                        </a:rPr>
                        <a:t>Toplam</a:t>
                      </a:r>
                      <a:r>
                        <a:rPr sz="1400" spc="-50" dirty="0">
                          <a:latin typeface="Calibri"/>
                          <a:cs typeface="Calibri"/>
                        </a:rPr>
                        <a:t> </a:t>
                      </a:r>
                      <a:r>
                        <a:rPr sz="1400" dirty="0">
                          <a:latin typeface="Calibri"/>
                          <a:cs typeface="Calibri"/>
                        </a:rPr>
                        <a:t>uygun</a:t>
                      </a:r>
                      <a:r>
                        <a:rPr sz="1400" spc="-15" dirty="0">
                          <a:latin typeface="Calibri"/>
                          <a:cs typeface="Calibri"/>
                        </a:rPr>
                        <a:t> </a:t>
                      </a:r>
                      <a:r>
                        <a:rPr sz="1400" spc="-10" dirty="0">
                          <a:latin typeface="Calibri"/>
                          <a:cs typeface="Calibri"/>
                        </a:rPr>
                        <a:t>maliyet (8+7)</a:t>
                      </a:r>
                      <a:endParaRPr sz="1400">
                        <a:latin typeface="Calibri"/>
                        <a:cs typeface="Calibri"/>
                      </a:endParaRPr>
                    </a:p>
                  </a:txBody>
                  <a:tcPr marL="0" marR="0" marT="88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240"/>
                        </a:spcBef>
                      </a:pPr>
                      <a:r>
                        <a:rPr sz="2000" spc="-20" dirty="0">
                          <a:latin typeface="Calibri"/>
                          <a:cs typeface="Calibri"/>
                        </a:rPr>
                        <a:t>1010</a:t>
                      </a:r>
                      <a:endParaRPr sz="2000">
                        <a:latin typeface="Calibri"/>
                        <a:cs typeface="Calibri"/>
                      </a:endParaRPr>
                    </a:p>
                  </a:txBody>
                  <a:tcPr marL="0" marR="0" marT="3048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bl>
          </a:graphicData>
        </a:graphic>
      </p:graphicFrame>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2" name="object 12"/>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2777307"/>
          </a:xfrm>
          <a:prstGeom prst="rect">
            <a:avLst/>
          </a:prstGeom>
        </p:spPr>
      </p:pic>
      <p:sp>
        <p:nvSpPr>
          <p:cNvPr id="3" name="object 3"/>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4" name="object 4"/>
          <p:cNvSpPr/>
          <p:nvPr/>
        </p:nvSpPr>
        <p:spPr>
          <a:xfrm>
            <a:off x="1440052" y="6453339"/>
            <a:ext cx="2540" cy="403860"/>
          </a:xfrm>
          <a:custGeom>
            <a:avLst/>
            <a:gdLst/>
            <a:ahLst/>
            <a:cxnLst/>
            <a:rect l="l" t="t" r="r" b="b"/>
            <a:pathLst>
              <a:path w="2540" h="403859">
                <a:moveTo>
                  <a:pt x="0" y="0"/>
                </a:moveTo>
                <a:lnTo>
                  <a:pt x="2031" y="403471"/>
                </a:lnTo>
              </a:path>
            </a:pathLst>
          </a:custGeom>
          <a:ln w="9525">
            <a:solidFill>
              <a:srgbClr val="7E7E7E"/>
            </a:solidFill>
          </a:ln>
        </p:spPr>
        <p:txBody>
          <a:bodyPr wrap="square" lIns="0" tIns="0" rIns="0" bIns="0" rtlCol="0"/>
          <a:lstStyle/>
          <a:p>
            <a:endParaRPr/>
          </a:p>
        </p:txBody>
      </p:sp>
      <p:pic>
        <p:nvPicPr>
          <p:cNvPr id="5" name="object 5"/>
          <p:cNvPicPr/>
          <p:nvPr/>
        </p:nvPicPr>
        <p:blipFill>
          <a:blip r:embed="rId3" cstate="print"/>
          <a:stretch>
            <a:fillRect/>
          </a:stretch>
        </p:blipFill>
        <p:spPr>
          <a:xfrm>
            <a:off x="221361" y="260045"/>
            <a:ext cx="997267" cy="559866"/>
          </a:xfrm>
          <a:prstGeom prst="rect">
            <a:avLst/>
          </a:prstGeom>
        </p:spPr>
      </p:pic>
      <p:sp>
        <p:nvSpPr>
          <p:cNvPr id="6" name="object 6"/>
          <p:cNvSpPr/>
          <p:nvPr/>
        </p:nvSpPr>
        <p:spPr>
          <a:xfrm>
            <a:off x="1440052" y="0"/>
            <a:ext cx="0" cy="1080135"/>
          </a:xfrm>
          <a:custGeom>
            <a:avLst/>
            <a:gdLst/>
            <a:ahLst/>
            <a:cxnLst/>
            <a:rect l="l" t="t" r="r" b="b"/>
            <a:pathLst>
              <a:path h="1080135">
                <a:moveTo>
                  <a:pt x="0" y="0"/>
                </a:moveTo>
                <a:lnTo>
                  <a:pt x="0" y="1080008"/>
                </a:lnTo>
              </a:path>
            </a:pathLst>
          </a:custGeom>
          <a:ln w="9525">
            <a:solidFill>
              <a:srgbClr val="7E7E7E"/>
            </a:solidFill>
          </a:ln>
        </p:spPr>
        <p:txBody>
          <a:bodyPr wrap="square" lIns="0" tIns="0" rIns="0" bIns="0" rtlCol="0"/>
          <a:lstStyle/>
          <a:p>
            <a:endParaRPr/>
          </a:p>
        </p:txBody>
      </p:sp>
      <p:sp>
        <p:nvSpPr>
          <p:cNvPr id="7" name="object 7"/>
          <p:cNvSpPr/>
          <p:nvPr/>
        </p:nvSpPr>
        <p:spPr>
          <a:xfrm>
            <a:off x="8676513" y="6713194"/>
            <a:ext cx="0" cy="143510"/>
          </a:xfrm>
          <a:custGeom>
            <a:avLst/>
            <a:gdLst/>
            <a:ahLst/>
            <a:cxnLst/>
            <a:rect l="l" t="t" r="r" b="b"/>
            <a:pathLst>
              <a:path h="143509">
                <a:moveTo>
                  <a:pt x="0" y="0"/>
                </a:moveTo>
                <a:lnTo>
                  <a:pt x="0" y="143341"/>
                </a:lnTo>
              </a:path>
            </a:pathLst>
          </a:custGeom>
          <a:ln w="9525">
            <a:solidFill>
              <a:srgbClr val="7E7E7E"/>
            </a:solidFill>
          </a:ln>
        </p:spPr>
        <p:txBody>
          <a:bodyPr wrap="square" lIns="0" tIns="0" rIns="0" bIns="0" rtlCol="0"/>
          <a:lstStyle/>
          <a:p>
            <a:endParaRPr/>
          </a:p>
        </p:txBody>
      </p:sp>
      <p:sp>
        <p:nvSpPr>
          <p:cNvPr id="8" name="object 8"/>
          <p:cNvSpPr/>
          <p:nvPr/>
        </p:nvSpPr>
        <p:spPr>
          <a:xfrm>
            <a:off x="1441069" y="6713194"/>
            <a:ext cx="0" cy="148590"/>
          </a:xfrm>
          <a:custGeom>
            <a:avLst/>
            <a:gdLst/>
            <a:ahLst/>
            <a:cxnLst/>
            <a:rect l="l" t="t" r="r" b="b"/>
            <a:pathLst>
              <a:path h="148590">
                <a:moveTo>
                  <a:pt x="0" y="0"/>
                </a:moveTo>
                <a:lnTo>
                  <a:pt x="0" y="148379"/>
                </a:lnTo>
              </a:path>
            </a:pathLst>
          </a:custGeom>
          <a:ln w="11556">
            <a:solidFill>
              <a:srgbClr val="7E7E7E"/>
            </a:solidFill>
          </a:ln>
        </p:spPr>
        <p:txBody>
          <a:bodyPr wrap="square" lIns="0" tIns="0" rIns="0" bIns="0" rtlCol="0"/>
          <a:lstStyle/>
          <a:p>
            <a:endParaRPr/>
          </a:p>
        </p:txBody>
      </p:sp>
      <p:sp>
        <p:nvSpPr>
          <p:cNvPr id="9" name="object 9"/>
          <p:cNvSpPr txBox="1"/>
          <p:nvPr/>
        </p:nvSpPr>
        <p:spPr>
          <a:xfrm>
            <a:off x="1770632" y="225679"/>
            <a:ext cx="3426839" cy="258404"/>
          </a:xfrm>
          <a:prstGeom prst="rect">
            <a:avLst/>
          </a:prstGeom>
        </p:spPr>
        <p:txBody>
          <a:bodyPr vert="horz" wrap="square" lIns="0" tIns="12065" rIns="0" bIns="0" rtlCol="0">
            <a:spAutoFit/>
          </a:bodyPr>
          <a:lstStyle/>
          <a:p>
            <a:pPr marL="12700">
              <a:lnSpc>
                <a:spcPct val="100000"/>
              </a:lnSpc>
              <a:spcBef>
                <a:spcPts val="95"/>
              </a:spcBef>
            </a:pPr>
            <a:r>
              <a:rPr lang="tr-TR" sz="1600" b="1" dirty="0">
                <a:solidFill>
                  <a:srgbClr val="7E7E7E"/>
                </a:solidFill>
                <a:latin typeface="Calibri"/>
                <a:cs typeface="Calibri"/>
              </a:rPr>
              <a:t>2025 SOGREEN </a:t>
            </a:r>
            <a:r>
              <a:rPr sz="1600" b="1" dirty="0">
                <a:solidFill>
                  <a:srgbClr val="7E7E7E"/>
                </a:solidFill>
                <a:latin typeface="Calibri"/>
                <a:cs typeface="Calibri"/>
              </a:rPr>
              <a:t>BAŞVURU</a:t>
            </a:r>
            <a:r>
              <a:rPr sz="1600" b="1" spc="-30" dirty="0">
                <a:solidFill>
                  <a:srgbClr val="7E7E7E"/>
                </a:solidFill>
                <a:latin typeface="Calibri"/>
                <a:cs typeface="Calibri"/>
              </a:rPr>
              <a:t> </a:t>
            </a:r>
            <a:r>
              <a:rPr sz="1600" b="1" dirty="0">
                <a:solidFill>
                  <a:srgbClr val="7E7E7E"/>
                </a:solidFill>
                <a:latin typeface="Calibri"/>
                <a:cs typeface="Calibri"/>
              </a:rPr>
              <a:t>GENEL</a:t>
            </a:r>
            <a:r>
              <a:rPr sz="1600" b="1" spc="-70" dirty="0">
                <a:solidFill>
                  <a:srgbClr val="7E7E7E"/>
                </a:solidFill>
                <a:latin typeface="Calibri"/>
                <a:cs typeface="Calibri"/>
              </a:rPr>
              <a:t> </a:t>
            </a:r>
            <a:r>
              <a:rPr sz="1600" b="1" spc="-20" dirty="0">
                <a:solidFill>
                  <a:srgbClr val="7E7E7E"/>
                </a:solidFill>
                <a:latin typeface="Calibri"/>
                <a:cs typeface="Calibri"/>
              </a:rPr>
              <a:t>BİLGİ</a:t>
            </a:r>
            <a:endParaRPr sz="1600" dirty="0">
              <a:latin typeface="Calibri"/>
              <a:cs typeface="Calibri"/>
            </a:endParaRPr>
          </a:p>
        </p:txBody>
      </p:sp>
      <p:sp>
        <p:nvSpPr>
          <p:cNvPr id="10" name="object 10"/>
          <p:cNvSpPr txBox="1">
            <a:spLocks noGrp="1"/>
          </p:cNvSpPr>
          <p:nvPr>
            <p:ph type="title"/>
          </p:nvPr>
        </p:nvSpPr>
        <p:spPr>
          <a:xfrm>
            <a:off x="1770633" y="562102"/>
            <a:ext cx="3096260" cy="406400"/>
          </a:xfrm>
          <a:prstGeom prst="rect">
            <a:avLst/>
          </a:prstGeom>
        </p:spPr>
        <p:txBody>
          <a:bodyPr vert="horz" wrap="square" lIns="0" tIns="12065" rIns="0" bIns="0" rtlCol="0">
            <a:spAutoFit/>
          </a:bodyPr>
          <a:lstStyle/>
          <a:p>
            <a:pPr marL="12700">
              <a:lnSpc>
                <a:spcPct val="100000"/>
              </a:lnSpc>
              <a:spcBef>
                <a:spcPts val="95"/>
              </a:spcBef>
            </a:pPr>
            <a:r>
              <a:rPr dirty="0"/>
              <a:t>BAŞVURU</a:t>
            </a:r>
            <a:r>
              <a:rPr spc="-90" dirty="0"/>
              <a:t> </a:t>
            </a:r>
            <a:r>
              <a:rPr dirty="0"/>
              <a:t>SAHİBİ</a:t>
            </a:r>
            <a:r>
              <a:rPr spc="-90" dirty="0"/>
              <a:t> </a:t>
            </a:r>
            <a:r>
              <a:rPr spc="-20" dirty="0"/>
              <a:t>KAYIT</a:t>
            </a:r>
          </a:p>
        </p:txBody>
      </p:sp>
      <p:sp>
        <p:nvSpPr>
          <p:cNvPr id="11" name="object 11"/>
          <p:cNvSpPr txBox="1"/>
          <p:nvPr/>
        </p:nvSpPr>
        <p:spPr>
          <a:xfrm>
            <a:off x="186334" y="1040129"/>
            <a:ext cx="8293100" cy="452120"/>
          </a:xfrm>
          <a:prstGeom prst="rect">
            <a:avLst/>
          </a:prstGeom>
        </p:spPr>
        <p:txBody>
          <a:bodyPr vert="horz" wrap="square" lIns="0" tIns="12065" rIns="0" bIns="0" rtlCol="0">
            <a:spAutoFit/>
          </a:bodyPr>
          <a:lstStyle/>
          <a:p>
            <a:pPr marL="354965" indent="-342265">
              <a:lnSpc>
                <a:spcPct val="100000"/>
              </a:lnSpc>
              <a:spcBef>
                <a:spcPts val="95"/>
              </a:spcBef>
              <a:buClr>
                <a:srgbClr val="C00000"/>
              </a:buClr>
              <a:buFont typeface="Arial"/>
              <a:buChar char="•"/>
              <a:tabLst>
                <a:tab pos="354965" algn="l"/>
              </a:tabLst>
            </a:pPr>
            <a:r>
              <a:rPr sz="2800" dirty="0">
                <a:latin typeface="Calibri"/>
                <a:cs typeface="Calibri"/>
              </a:rPr>
              <a:t>BS</a:t>
            </a:r>
            <a:r>
              <a:rPr sz="2800" spc="-85" dirty="0">
                <a:latin typeface="Calibri"/>
                <a:cs typeface="Calibri"/>
              </a:rPr>
              <a:t> </a:t>
            </a:r>
            <a:r>
              <a:rPr sz="2800" dirty="0">
                <a:latin typeface="Calibri"/>
                <a:cs typeface="Calibri"/>
              </a:rPr>
              <a:t>kullanıcısına</a:t>
            </a:r>
            <a:r>
              <a:rPr sz="2800" spc="-45" dirty="0">
                <a:latin typeface="Calibri"/>
                <a:cs typeface="Calibri"/>
              </a:rPr>
              <a:t> </a:t>
            </a:r>
            <a:r>
              <a:rPr sz="2800" dirty="0">
                <a:latin typeface="Calibri"/>
                <a:cs typeface="Calibri"/>
              </a:rPr>
              <a:t>gelen</a:t>
            </a:r>
            <a:r>
              <a:rPr sz="2800" spc="-90" dirty="0">
                <a:latin typeface="Calibri"/>
                <a:cs typeface="Calibri"/>
              </a:rPr>
              <a:t> </a:t>
            </a:r>
            <a:r>
              <a:rPr sz="2800" dirty="0">
                <a:latin typeface="Calibri"/>
                <a:cs typeface="Calibri"/>
              </a:rPr>
              <a:t>onay</a:t>
            </a:r>
            <a:r>
              <a:rPr sz="2800" spc="-85" dirty="0">
                <a:latin typeface="Calibri"/>
                <a:cs typeface="Calibri"/>
              </a:rPr>
              <a:t> </a:t>
            </a:r>
            <a:r>
              <a:rPr sz="2800" dirty="0">
                <a:latin typeface="Calibri"/>
                <a:cs typeface="Calibri"/>
              </a:rPr>
              <a:t>kodu</a:t>
            </a:r>
            <a:r>
              <a:rPr sz="2800" spc="-65" dirty="0">
                <a:latin typeface="Calibri"/>
                <a:cs typeface="Calibri"/>
              </a:rPr>
              <a:t> </a:t>
            </a:r>
            <a:r>
              <a:rPr sz="2800" dirty="0">
                <a:latin typeface="Calibri"/>
                <a:cs typeface="Calibri"/>
              </a:rPr>
              <a:t>ile</a:t>
            </a:r>
            <a:r>
              <a:rPr sz="2800" spc="-80" dirty="0">
                <a:latin typeface="Calibri"/>
                <a:cs typeface="Calibri"/>
              </a:rPr>
              <a:t> </a:t>
            </a:r>
            <a:r>
              <a:rPr sz="2800" dirty="0">
                <a:latin typeface="Calibri"/>
                <a:cs typeface="Calibri"/>
              </a:rPr>
              <a:t>sisteme</a:t>
            </a:r>
            <a:r>
              <a:rPr sz="2800" spc="-65" dirty="0">
                <a:latin typeface="Calibri"/>
                <a:cs typeface="Calibri"/>
              </a:rPr>
              <a:t> </a:t>
            </a:r>
            <a:r>
              <a:rPr sz="2800" dirty="0">
                <a:latin typeface="Calibri"/>
                <a:cs typeface="Calibri"/>
              </a:rPr>
              <a:t>giriş</a:t>
            </a:r>
            <a:r>
              <a:rPr sz="2800" spc="-65" dirty="0">
                <a:latin typeface="Calibri"/>
                <a:cs typeface="Calibri"/>
              </a:rPr>
              <a:t> </a:t>
            </a:r>
            <a:r>
              <a:rPr sz="2800" spc="-10" dirty="0">
                <a:latin typeface="Calibri"/>
                <a:cs typeface="Calibri"/>
              </a:rPr>
              <a:t>yapılır.</a:t>
            </a:r>
            <a:endParaRPr sz="2800">
              <a:latin typeface="Calibri"/>
              <a:cs typeface="Calibri"/>
            </a:endParaRPr>
          </a:p>
        </p:txBody>
      </p:sp>
      <p:sp>
        <p:nvSpPr>
          <p:cNvPr id="12" name="object 12"/>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59375" y="6529730"/>
            <a:ext cx="207645" cy="152400"/>
          </a:xfrm>
          <a:prstGeom prst="rect">
            <a:avLst/>
          </a:prstGeom>
        </p:spPr>
        <p:txBody>
          <a:bodyPr vert="horz" wrap="square" lIns="0" tIns="0" rIns="0" bIns="0" rtlCol="0">
            <a:spAutoFit/>
          </a:bodyPr>
          <a:lstStyle/>
          <a:p>
            <a:pPr>
              <a:lnSpc>
                <a:spcPts val="1140"/>
              </a:lnSpc>
            </a:pPr>
            <a:r>
              <a:rPr sz="1200" spc="-25" dirty="0">
                <a:solidFill>
                  <a:srgbClr val="C00000"/>
                </a:solidFill>
                <a:latin typeface="Calibri"/>
                <a:cs typeface="Calibri"/>
              </a:rPr>
              <a:t>NSI</a:t>
            </a:r>
            <a:endParaRPr sz="1200">
              <a:latin typeface="Calibri"/>
              <a:cs typeface="Calibri"/>
            </a:endParaRPr>
          </a:p>
        </p:txBody>
      </p:sp>
      <p:sp>
        <p:nvSpPr>
          <p:cNvPr id="14" name="object 14"/>
          <p:cNvSpPr txBox="1"/>
          <p:nvPr/>
        </p:nvSpPr>
        <p:spPr>
          <a:xfrm>
            <a:off x="497433" y="6529730"/>
            <a:ext cx="8399145" cy="160655"/>
          </a:xfrm>
          <a:prstGeom prst="rect">
            <a:avLst/>
          </a:prstGeom>
        </p:spPr>
        <p:txBody>
          <a:bodyPr vert="horz" wrap="square" lIns="0" tIns="0" rIns="0" bIns="0" rtlCol="0">
            <a:spAutoFit/>
          </a:bodyPr>
          <a:lstStyle/>
          <a:p>
            <a:pPr>
              <a:lnSpc>
                <a:spcPts val="1205"/>
              </a:lnSpc>
              <a:tabLst>
                <a:tab pos="1213485" algn="l"/>
                <a:tab pos="8047990" algn="l"/>
              </a:tabLst>
            </a:pPr>
            <a:r>
              <a:rPr sz="1800" spc="-15" baseline="2314" dirty="0">
                <a:latin typeface="Calibri"/>
                <a:cs typeface="Calibri"/>
              </a:rPr>
              <a:t>04.10.2019</a:t>
            </a:r>
            <a:r>
              <a:rPr sz="1800" baseline="2314" dirty="0">
                <a:latin typeface="Calibri"/>
                <a:cs typeface="Calibri"/>
              </a:rPr>
              <a:t>	</a:t>
            </a:r>
            <a:r>
              <a:rPr sz="1800" baseline="2314" dirty="0">
                <a:solidFill>
                  <a:srgbClr val="C00000"/>
                </a:solidFill>
                <a:latin typeface="Calibri"/>
                <a:cs typeface="Calibri"/>
              </a:rPr>
              <a:t>©</a:t>
            </a:r>
            <a:r>
              <a:rPr sz="1800" spc="-37" baseline="2314" dirty="0">
                <a:solidFill>
                  <a:srgbClr val="C00000"/>
                </a:solidFill>
                <a:latin typeface="Calibri"/>
                <a:cs typeface="Calibri"/>
              </a:rPr>
              <a:t> </a:t>
            </a:r>
            <a:r>
              <a:rPr sz="1800" baseline="2314" dirty="0">
                <a:solidFill>
                  <a:srgbClr val="C00000"/>
                </a:solidFill>
                <a:latin typeface="Calibri"/>
                <a:cs typeface="Calibri"/>
              </a:rPr>
              <a:t>ANKARA</a:t>
            </a:r>
            <a:r>
              <a:rPr sz="1800" spc="-15" baseline="2314" dirty="0">
                <a:solidFill>
                  <a:srgbClr val="C00000"/>
                </a:solidFill>
                <a:latin typeface="Calibri"/>
                <a:cs typeface="Calibri"/>
              </a:rPr>
              <a:t> KALKINMA</a:t>
            </a:r>
            <a:r>
              <a:rPr sz="1800" baseline="2314" dirty="0">
                <a:solidFill>
                  <a:srgbClr val="C00000"/>
                </a:solidFill>
                <a:latin typeface="Calibri"/>
                <a:cs typeface="Calibri"/>
              </a:rPr>
              <a:t>	</a:t>
            </a:r>
            <a:r>
              <a:rPr sz="1200" dirty="0">
                <a:solidFill>
                  <a:srgbClr val="585858"/>
                </a:solidFill>
                <a:latin typeface="Calibri"/>
                <a:cs typeface="Calibri"/>
              </a:rPr>
              <a:t>6</a:t>
            </a:r>
            <a:r>
              <a:rPr sz="1200" spc="185" dirty="0">
                <a:solidFill>
                  <a:srgbClr val="585858"/>
                </a:solidFill>
                <a:latin typeface="Calibri"/>
                <a:cs typeface="Calibri"/>
              </a:rPr>
              <a:t>  </a:t>
            </a:r>
            <a:r>
              <a:rPr sz="1200" spc="-25" dirty="0">
                <a:solidFill>
                  <a:srgbClr val="7E7E7E"/>
                </a:solidFill>
                <a:latin typeface="Calibri"/>
                <a:cs typeface="Calibri"/>
              </a:rPr>
              <a:t>67</a:t>
            </a:r>
            <a:endParaRPr sz="1200">
              <a:latin typeface="Calibri"/>
              <a:cs typeface="Calibri"/>
            </a:endParaRPr>
          </a:p>
        </p:txBody>
      </p:sp>
      <p:sp>
        <p:nvSpPr>
          <p:cNvPr id="17" name="object 17"/>
          <p:cNvSpPr/>
          <p:nvPr/>
        </p:nvSpPr>
        <p:spPr>
          <a:xfrm>
            <a:off x="174752" y="1564170"/>
            <a:ext cx="8876030" cy="5154295"/>
          </a:xfrm>
          <a:custGeom>
            <a:avLst/>
            <a:gdLst/>
            <a:ahLst/>
            <a:cxnLst/>
            <a:rect l="l" t="t" r="r" b="b"/>
            <a:pathLst>
              <a:path w="8876030" h="5154295">
                <a:moveTo>
                  <a:pt x="0" y="5153787"/>
                </a:moveTo>
                <a:lnTo>
                  <a:pt x="8875649" y="5153787"/>
                </a:lnTo>
                <a:lnTo>
                  <a:pt x="8875649" y="0"/>
                </a:lnTo>
                <a:lnTo>
                  <a:pt x="0" y="0"/>
                </a:lnTo>
                <a:lnTo>
                  <a:pt x="0" y="5153787"/>
                </a:lnTo>
                <a:close/>
              </a:path>
            </a:pathLst>
          </a:custGeom>
          <a:ln w="9525">
            <a:solidFill>
              <a:srgbClr val="94B3D6"/>
            </a:solidFill>
          </a:ln>
        </p:spPr>
        <p:txBody>
          <a:bodyPr wrap="square" lIns="0" tIns="0" rIns="0" bIns="0" rtlCol="0"/>
          <a:lstStyle/>
          <a:p>
            <a:endParaRPr/>
          </a:p>
        </p:txBody>
      </p:sp>
      <p:sp>
        <p:nvSpPr>
          <p:cNvPr id="18" name="object 18"/>
          <p:cNvSpPr txBox="1"/>
          <p:nvPr/>
        </p:nvSpPr>
        <p:spPr>
          <a:xfrm>
            <a:off x="525106" y="1700783"/>
            <a:ext cx="662940" cy="216535"/>
          </a:xfrm>
          <a:prstGeom prst="rect">
            <a:avLst/>
          </a:prstGeom>
          <a:solidFill>
            <a:srgbClr val="B8CDE4"/>
          </a:solidFill>
          <a:ln w="25400">
            <a:solidFill>
              <a:srgbClr val="94B3D6"/>
            </a:solidFill>
          </a:ln>
        </p:spPr>
        <p:txBody>
          <a:bodyPr vert="horz" wrap="square" lIns="0" tIns="40005" rIns="0" bIns="0" rtlCol="0">
            <a:spAutoFit/>
          </a:bodyPr>
          <a:lstStyle/>
          <a:p>
            <a:pPr marL="102235">
              <a:lnSpc>
                <a:spcPct val="100000"/>
              </a:lnSpc>
              <a:spcBef>
                <a:spcPts val="315"/>
              </a:spcBef>
            </a:pPr>
            <a:r>
              <a:rPr sz="800" b="1" dirty="0">
                <a:solidFill>
                  <a:srgbClr val="17375E"/>
                </a:solidFill>
                <a:latin typeface="Calibri"/>
                <a:cs typeface="Calibri"/>
              </a:rPr>
              <a:t>Ad</a:t>
            </a:r>
            <a:r>
              <a:rPr sz="800" b="1" spc="155" dirty="0">
                <a:solidFill>
                  <a:srgbClr val="17375E"/>
                </a:solidFill>
                <a:latin typeface="Calibri"/>
                <a:cs typeface="Calibri"/>
              </a:rPr>
              <a:t> </a:t>
            </a:r>
            <a:r>
              <a:rPr sz="800" b="1" spc="-10" dirty="0">
                <a:solidFill>
                  <a:srgbClr val="17375E"/>
                </a:solidFill>
                <a:latin typeface="Calibri"/>
                <a:cs typeface="Calibri"/>
              </a:rPr>
              <a:t>SOYAD</a:t>
            </a:r>
            <a:endParaRPr sz="800">
              <a:latin typeface="Calibri"/>
              <a:cs typeface="Calibri"/>
            </a:endParaRPr>
          </a:p>
        </p:txBody>
      </p:sp>
      <p:pic>
        <p:nvPicPr>
          <p:cNvPr id="23" name="Resim 22">
            <a:extLst>
              <a:ext uri="{FF2B5EF4-FFF2-40B4-BE49-F238E27FC236}">
                <a16:creationId xmlns:a16="http://schemas.microsoft.com/office/drawing/2014/main" id="{6002318B-06F3-4121-9312-A41251BEC11E}"/>
              </a:ext>
            </a:extLst>
          </p:cNvPr>
          <p:cNvPicPr>
            <a:picLocks noChangeAspect="1"/>
          </p:cNvPicPr>
          <p:nvPr/>
        </p:nvPicPr>
        <p:blipFill>
          <a:blip r:embed="rId4"/>
          <a:stretch>
            <a:fillRect/>
          </a:stretch>
        </p:blipFill>
        <p:spPr>
          <a:xfrm>
            <a:off x="174752" y="1540879"/>
            <a:ext cx="8873490" cy="5181848"/>
          </a:xfrm>
          <a:prstGeom prst="rect">
            <a:avLst/>
          </a:prstGeom>
        </p:spPr>
      </p:pic>
      <p:grpSp>
        <p:nvGrpSpPr>
          <p:cNvPr id="19" name="object 19"/>
          <p:cNvGrpSpPr/>
          <p:nvPr/>
        </p:nvGrpSpPr>
        <p:grpSpPr>
          <a:xfrm>
            <a:off x="7037831" y="929639"/>
            <a:ext cx="829310" cy="1248410"/>
            <a:chOff x="7037831" y="929639"/>
            <a:chExt cx="829310" cy="1248410"/>
          </a:xfrm>
        </p:grpSpPr>
        <p:pic>
          <p:nvPicPr>
            <p:cNvPr id="20" name="object 20"/>
            <p:cNvPicPr/>
            <p:nvPr/>
          </p:nvPicPr>
          <p:blipFill>
            <a:blip r:embed="rId5" cstate="print"/>
            <a:stretch>
              <a:fillRect/>
            </a:stretch>
          </p:blipFill>
          <p:spPr>
            <a:xfrm>
              <a:off x="7037831" y="929639"/>
              <a:ext cx="829055" cy="1248155"/>
            </a:xfrm>
            <a:prstGeom prst="rect">
              <a:avLst/>
            </a:prstGeom>
          </p:spPr>
        </p:pic>
        <p:sp>
          <p:nvSpPr>
            <p:cNvPr id="21" name="object 21"/>
            <p:cNvSpPr/>
            <p:nvPr/>
          </p:nvSpPr>
          <p:spPr>
            <a:xfrm>
              <a:off x="7092314" y="954023"/>
              <a:ext cx="720090" cy="1152525"/>
            </a:xfrm>
            <a:custGeom>
              <a:avLst/>
              <a:gdLst/>
              <a:ahLst/>
              <a:cxnLst/>
              <a:rect l="l" t="t" r="r" b="b"/>
              <a:pathLst>
                <a:path w="720090" h="1152525">
                  <a:moveTo>
                    <a:pt x="540003" y="0"/>
                  </a:moveTo>
                  <a:lnTo>
                    <a:pt x="179958" y="0"/>
                  </a:lnTo>
                  <a:lnTo>
                    <a:pt x="179958" y="792099"/>
                  </a:lnTo>
                  <a:lnTo>
                    <a:pt x="0" y="792099"/>
                  </a:lnTo>
                  <a:lnTo>
                    <a:pt x="360044" y="1152143"/>
                  </a:lnTo>
                  <a:lnTo>
                    <a:pt x="720089" y="792099"/>
                  </a:lnTo>
                  <a:lnTo>
                    <a:pt x="540003" y="792099"/>
                  </a:lnTo>
                  <a:lnTo>
                    <a:pt x="540003" y="0"/>
                  </a:lnTo>
                  <a:close/>
                </a:path>
              </a:pathLst>
            </a:custGeom>
            <a:solidFill>
              <a:srgbClr val="FF0000"/>
            </a:solidFill>
          </p:spPr>
          <p:txBody>
            <a:bodyPr wrap="square" lIns="0" tIns="0" rIns="0" bIns="0" rtlCol="0"/>
            <a:lstStyle/>
            <a:p>
              <a:endParaRPr/>
            </a:p>
          </p:txBody>
        </p:sp>
        <p:sp>
          <p:nvSpPr>
            <p:cNvPr id="22" name="object 22"/>
            <p:cNvSpPr/>
            <p:nvPr/>
          </p:nvSpPr>
          <p:spPr>
            <a:xfrm>
              <a:off x="7092314" y="954023"/>
              <a:ext cx="720090" cy="1152525"/>
            </a:xfrm>
            <a:custGeom>
              <a:avLst/>
              <a:gdLst/>
              <a:ahLst/>
              <a:cxnLst/>
              <a:rect l="l" t="t" r="r" b="b"/>
              <a:pathLst>
                <a:path w="720090" h="1152525">
                  <a:moveTo>
                    <a:pt x="0" y="792099"/>
                  </a:moveTo>
                  <a:lnTo>
                    <a:pt x="179958" y="792099"/>
                  </a:lnTo>
                  <a:lnTo>
                    <a:pt x="179958" y="0"/>
                  </a:lnTo>
                  <a:lnTo>
                    <a:pt x="540003" y="0"/>
                  </a:lnTo>
                  <a:lnTo>
                    <a:pt x="540003" y="792099"/>
                  </a:lnTo>
                  <a:lnTo>
                    <a:pt x="720089" y="792099"/>
                  </a:lnTo>
                  <a:lnTo>
                    <a:pt x="360044" y="1152143"/>
                  </a:lnTo>
                  <a:lnTo>
                    <a:pt x="0" y="792099"/>
                  </a:lnTo>
                  <a:close/>
                </a:path>
              </a:pathLst>
            </a:custGeom>
            <a:ln w="9525">
              <a:solidFill>
                <a:srgbClr val="F69240"/>
              </a:solidFill>
            </a:ln>
          </p:spPr>
          <p:txBody>
            <a:bodyPr wrap="square" lIns="0" tIns="0" rIns="0" bIns="0" rtlCol="0"/>
            <a:lstStyle/>
            <a:p>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xfrm>
            <a:off x="1770633" y="562102"/>
            <a:ext cx="5628005" cy="406400"/>
          </a:xfrm>
          <a:prstGeom prst="rect">
            <a:avLst/>
          </a:prstGeom>
        </p:spPr>
        <p:txBody>
          <a:bodyPr vert="horz" wrap="square" lIns="0" tIns="12065" rIns="0" bIns="0" rtlCol="0">
            <a:spAutoFit/>
          </a:bodyPr>
          <a:lstStyle/>
          <a:p>
            <a:pPr marL="12700">
              <a:lnSpc>
                <a:spcPct val="100000"/>
              </a:lnSpc>
              <a:spcBef>
                <a:spcPts val="95"/>
              </a:spcBef>
            </a:pPr>
            <a:r>
              <a:rPr spc="-30" dirty="0"/>
              <a:t>BÜTÇE-</a:t>
            </a:r>
            <a:r>
              <a:rPr dirty="0"/>
              <a:t>BEKLENEN</a:t>
            </a:r>
            <a:r>
              <a:rPr spc="-50" dirty="0"/>
              <a:t> </a:t>
            </a:r>
            <a:r>
              <a:rPr dirty="0"/>
              <a:t>FİNASMAN</a:t>
            </a:r>
            <a:r>
              <a:rPr spc="-70" dirty="0"/>
              <a:t> </a:t>
            </a:r>
            <a:r>
              <a:rPr spc="-10" dirty="0"/>
              <a:t>KAYNAKLARI</a:t>
            </a:r>
          </a:p>
        </p:txBody>
      </p:sp>
      <p:sp>
        <p:nvSpPr>
          <p:cNvPr id="4" name="object 4"/>
          <p:cNvSpPr txBox="1"/>
          <p:nvPr/>
        </p:nvSpPr>
        <p:spPr>
          <a:xfrm>
            <a:off x="481380" y="964970"/>
            <a:ext cx="8248015" cy="2981325"/>
          </a:xfrm>
          <a:prstGeom prst="rect">
            <a:avLst/>
          </a:prstGeom>
        </p:spPr>
        <p:txBody>
          <a:bodyPr vert="horz" wrap="square" lIns="0" tIns="180340" rIns="0" bIns="0" rtlCol="0">
            <a:spAutoFit/>
          </a:bodyPr>
          <a:lstStyle/>
          <a:p>
            <a:pPr marL="12700">
              <a:lnSpc>
                <a:spcPct val="100000"/>
              </a:lnSpc>
              <a:spcBef>
                <a:spcPts val="1420"/>
              </a:spcBef>
            </a:pPr>
            <a:r>
              <a:rPr sz="3200" b="1" dirty="0">
                <a:solidFill>
                  <a:srgbClr val="404040"/>
                </a:solidFill>
                <a:latin typeface="Calibri"/>
                <a:cs typeface="Calibri"/>
              </a:rPr>
              <a:t>Eş-</a:t>
            </a:r>
            <a:r>
              <a:rPr sz="3200" b="1" spc="-10" dirty="0">
                <a:solidFill>
                  <a:srgbClr val="404040"/>
                </a:solidFill>
                <a:latin typeface="Calibri"/>
                <a:cs typeface="Calibri"/>
              </a:rPr>
              <a:t>finansman</a:t>
            </a:r>
            <a:endParaRPr sz="3200">
              <a:latin typeface="Calibri"/>
              <a:cs typeface="Calibri"/>
            </a:endParaRPr>
          </a:p>
          <a:p>
            <a:pPr marL="299085" marR="207010" indent="-287020">
              <a:lnSpc>
                <a:spcPct val="100000"/>
              </a:lnSpc>
              <a:spcBef>
                <a:spcPts val="950"/>
              </a:spcBef>
              <a:buChar char="•"/>
              <a:tabLst>
                <a:tab pos="299085" algn="l"/>
                <a:tab pos="354965" algn="l"/>
              </a:tabLst>
            </a:pPr>
            <a:r>
              <a:rPr sz="2300" dirty="0">
                <a:solidFill>
                  <a:srgbClr val="C00000"/>
                </a:solidFill>
                <a:latin typeface="Arial"/>
                <a:cs typeface="Arial"/>
              </a:rPr>
              <a:t>	</a:t>
            </a:r>
            <a:r>
              <a:rPr sz="2300" dirty="0">
                <a:latin typeface="Calibri"/>
                <a:cs typeface="Calibri"/>
              </a:rPr>
              <a:t>Ajans</a:t>
            </a:r>
            <a:r>
              <a:rPr sz="2300" spc="-45" dirty="0">
                <a:latin typeface="Calibri"/>
                <a:cs typeface="Calibri"/>
              </a:rPr>
              <a:t> </a:t>
            </a:r>
            <a:r>
              <a:rPr sz="2300" spc="-10" dirty="0">
                <a:latin typeface="Calibri"/>
                <a:cs typeface="Calibri"/>
              </a:rPr>
              <a:t>tarafından</a:t>
            </a:r>
            <a:r>
              <a:rPr sz="2300" spc="-55" dirty="0">
                <a:latin typeface="Calibri"/>
                <a:cs typeface="Calibri"/>
              </a:rPr>
              <a:t> </a:t>
            </a:r>
            <a:r>
              <a:rPr sz="2300" spc="-10" dirty="0">
                <a:latin typeface="Calibri"/>
                <a:cs typeface="Calibri"/>
              </a:rPr>
              <a:t>desteklenen</a:t>
            </a:r>
            <a:r>
              <a:rPr sz="2300" spc="-45" dirty="0">
                <a:latin typeface="Calibri"/>
                <a:cs typeface="Calibri"/>
              </a:rPr>
              <a:t> </a:t>
            </a:r>
            <a:r>
              <a:rPr sz="2300" dirty="0">
                <a:latin typeface="Calibri"/>
                <a:cs typeface="Calibri"/>
              </a:rPr>
              <a:t>proje</a:t>
            </a:r>
            <a:r>
              <a:rPr sz="2300" spc="-40" dirty="0">
                <a:latin typeface="Calibri"/>
                <a:cs typeface="Calibri"/>
              </a:rPr>
              <a:t> </a:t>
            </a:r>
            <a:r>
              <a:rPr sz="2300" dirty="0">
                <a:latin typeface="Calibri"/>
                <a:cs typeface="Calibri"/>
              </a:rPr>
              <a:t>veya</a:t>
            </a:r>
            <a:r>
              <a:rPr sz="2300" spc="-40" dirty="0">
                <a:latin typeface="Calibri"/>
                <a:cs typeface="Calibri"/>
              </a:rPr>
              <a:t> </a:t>
            </a:r>
            <a:r>
              <a:rPr sz="2300" spc="-10" dirty="0">
                <a:latin typeface="Calibri"/>
                <a:cs typeface="Calibri"/>
              </a:rPr>
              <a:t>faaliyetlerde</a:t>
            </a:r>
            <a:r>
              <a:rPr sz="2300" spc="-65" dirty="0">
                <a:latin typeface="Calibri"/>
                <a:cs typeface="Calibri"/>
              </a:rPr>
              <a:t> </a:t>
            </a:r>
            <a:r>
              <a:rPr sz="2300" spc="-10" dirty="0">
                <a:latin typeface="Calibri"/>
                <a:cs typeface="Calibri"/>
              </a:rPr>
              <a:t>harcanmak üzere,</a:t>
            </a:r>
            <a:r>
              <a:rPr sz="2300" spc="-75" dirty="0">
                <a:latin typeface="Calibri"/>
                <a:cs typeface="Calibri"/>
              </a:rPr>
              <a:t> </a:t>
            </a:r>
            <a:r>
              <a:rPr sz="2300" dirty="0">
                <a:latin typeface="Calibri"/>
                <a:cs typeface="Calibri"/>
              </a:rPr>
              <a:t>yararlanıcı</a:t>
            </a:r>
            <a:r>
              <a:rPr sz="2300" spc="-90" dirty="0">
                <a:latin typeface="Calibri"/>
                <a:cs typeface="Calibri"/>
              </a:rPr>
              <a:t> </a:t>
            </a:r>
            <a:r>
              <a:rPr sz="2300" spc="-10" dirty="0">
                <a:latin typeface="Calibri"/>
                <a:cs typeface="Calibri"/>
              </a:rPr>
              <a:t>tarafından</a:t>
            </a:r>
            <a:r>
              <a:rPr sz="2300" spc="-95" dirty="0">
                <a:latin typeface="Calibri"/>
                <a:cs typeface="Calibri"/>
              </a:rPr>
              <a:t> </a:t>
            </a:r>
            <a:r>
              <a:rPr sz="2300" dirty="0">
                <a:latin typeface="Calibri"/>
                <a:cs typeface="Calibri"/>
              </a:rPr>
              <a:t>taahhüt</a:t>
            </a:r>
            <a:r>
              <a:rPr sz="2300" spc="-70" dirty="0">
                <a:latin typeface="Calibri"/>
                <a:cs typeface="Calibri"/>
              </a:rPr>
              <a:t> </a:t>
            </a:r>
            <a:r>
              <a:rPr sz="2300" dirty="0">
                <a:latin typeface="Calibri"/>
                <a:cs typeface="Calibri"/>
              </a:rPr>
              <a:t>edilen</a:t>
            </a:r>
            <a:r>
              <a:rPr sz="2300" spc="-85" dirty="0">
                <a:latin typeface="Calibri"/>
                <a:cs typeface="Calibri"/>
              </a:rPr>
              <a:t> </a:t>
            </a:r>
            <a:r>
              <a:rPr sz="2300" dirty="0">
                <a:latin typeface="Calibri"/>
                <a:cs typeface="Calibri"/>
              </a:rPr>
              <a:t>nakdi</a:t>
            </a:r>
            <a:r>
              <a:rPr sz="2300" spc="-50" dirty="0">
                <a:latin typeface="Calibri"/>
                <a:cs typeface="Calibri"/>
              </a:rPr>
              <a:t> </a:t>
            </a:r>
            <a:r>
              <a:rPr sz="2300" spc="-10" dirty="0">
                <a:latin typeface="Calibri"/>
                <a:cs typeface="Calibri"/>
              </a:rPr>
              <a:t>katkıya</a:t>
            </a:r>
            <a:r>
              <a:rPr sz="2300" spc="-65" dirty="0">
                <a:latin typeface="Calibri"/>
                <a:cs typeface="Calibri"/>
              </a:rPr>
              <a:t> </a:t>
            </a:r>
            <a:r>
              <a:rPr sz="2300" b="1" u="sng" spc="-25" dirty="0">
                <a:uFill>
                  <a:solidFill>
                    <a:srgbClr val="000000"/>
                  </a:solidFill>
                </a:uFill>
                <a:latin typeface="Calibri"/>
                <a:cs typeface="Calibri"/>
              </a:rPr>
              <a:t>eş-</a:t>
            </a:r>
            <a:r>
              <a:rPr sz="2300" b="1" spc="-25" dirty="0">
                <a:latin typeface="Calibri"/>
                <a:cs typeface="Calibri"/>
              </a:rPr>
              <a:t> </a:t>
            </a:r>
            <a:r>
              <a:rPr sz="2300" b="1" u="sng" dirty="0">
                <a:uFill>
                  <a:solidFill>
                    <a:srgbClr val="000000"/>
                  </a:solidFill>
                </a:uFill>
                <a:latin typeface="Calibri"/>
                <a:cs typeface="Calibri"/>
              </a:rPr>
              <a:t>finansman</a:t>
            </a:r>
            <a:r>
              <a:rPr sz="2300" b="1" u="sng" spc="-35" dirty="0">
                <a:uFill>
                  <a:solidFill>
                    <a:srgbClr val="000000"/>
                  </a:solidFill>
                </a:uFill>
                <a:latin typeface="Calibri"/>
                <a:cs typeface="Calibri"/>
              </a:rPr>
              <a:t> </a:t>
            </a:r>
            <a:r>
              <a:rPr sz="2300" spc="-10" dirty="0">
                <a:latin typeface="Calibri"/>
                <a:cs typeface="Calibri"/>
              </a:rPr>
              <a:t>denir.</a:t>
            </a:r>
            <a:endParaRPr sz="2300">
              <a:latin typeface="Calibri"/>
              <a:cs typeface="Calibri"/>
            </a:endParaRPr>
          </a:p>
          <a:p>
            <a:pPr marL="299085" marR="5080" indent="-287020">
              <a:lnSpc>
                <a:spcPct val="100000"/>
              </a:lnSpc>
              <a:spcBef>
                <a:spcPts val="600"/>
              </a:spcBef>
              <a:buChar char="•"/>
              <a:tabLst>
                <a:tab pos="299085" algn="l"/>
                <a:tab pos="354965" algn="l"/>
                <a:tab pos="1221105" algn="l"/>
              </a:tabLst>
            </a:pPr>
            <a:r>
              <a:rPr sz="2300" dirty="0">
                <a:solidFill>
                  <a:srgbClr val="C00000"/>
                </a:solidFill>
                <a:latin typeface="Arial"/>
                <a:cs typeface="Arial"/>
              </a:rPr>
              <a:t>	</a:t>
            </a:r>
            <a:r>
              <a:rPr sz="2300" spc="-10" dirty="0">
                <a:latin typeface="Calibri"/>
                <a:cs typeface="Calibri"/>
              </a:rPr>
              <a:t>BS’nin</a:t>
            </a:r>
            <a:r>
              <a:rPr sz="2300" dirty="0">
                <a:latin typeface="Calibri"/>
                <a:cs typeface="Calibri"/>
              </a:rPr>
              <a:t>	eş</a:t>
            </a:r>
            <a:r>
              <a:rPr sz="2300" spc="-15" dirty="0">
                <a:latin typeface="Calibri"/>
                <a:cs typeface="Calibri"/>
              </a:rPr>
              <a:t> </a:t>
            </a:r>
            <a:r>
              <a:rPr sz="2300" dirty="0">
                <a:latin typeface="Calibri"/>
                <a:cs typeface="Calibri"/>
              </a:rPr>
              <a:t>finansmanı,</a:t>
            </a:r>
            <a:r>
              <a:rPr sz="2300" spc="-50" dirty="0">
                <a:latin typeface="Calibri"/>
                <a:cs typeface="Calibri"/>
              </a:rPr>
              <a:t> </a:t>
            </a:r>
            <a:r>
              <a:rPr sz="2300" b="1" dirty="0">
                <a:latin typeface="Calibri"/>
                <a:cs typeface="Calibri"/>
              </a:rPr>
              <a:t>proje</a:t>
            </a:r>
            <a:r>
              <a:rPr sz="2300" b="1" spc="-20" dirty="0">
                <a:latin typeface="Calibri"/>
                <a:cs typeface="Calibri"/>
              </a:rPr>
              <a:t> </a:t>
            </a:r>
            <a:r>
              <a:rPr sz="2300" b="1" dirty="0">
                <a:latin typeface="Calibri"/>
                <a:cs typeface="Calibri"/>
              </a:rPr>
              <a:t>ortaklarından,</a:t>
            </a:r>
            <a:r>
              <a:rPr sz="2300" b="1" spc="-40" dirty="0">
                <a:latin typeface="Calibri"/>
                <a:cs typeface="Calibri"/>
              </a:rPr>
              <a:t> </a:t>
            </a:r>
            <a:r>
              <a:rPr sz="2300" b="1" spc="-20" dirty="0">
                <a:latin typeface="Calibri"/>
                <a:cs typeface="Calibri"/>
              </a:rPr>
              <a:t>iştirakçilerden</a:t>
            </a:r>
            <a:r>
              <a:rPr sz="2300" b="1" spc="-50" dirty="0">
                <a:latin typeface="Calibri"/>
                <a:cs typeface="Calibri"/>
              </a:rPr>
              <a:t> </a:t>
            </a:r>
            <a:r>
              <a:rPr sz="2300" b="1" spc="-10" dirty="0">
                <a:latin typeface="Calibri"/>
                <a:cs typeface="Calibri"/>
              </a:rPr>
              <a:t>ve/veya </a:t>
            </a:r>
            <a:r>
              <a:rPr sz="2300" b="1" dirty="0">
                <a:latin typeface="Calibri"/>
                <a:cs typeface="Calibri"/>
              </a:rPr>
              <a:t>üçüncü</a:t>
            </a:r>
            <a:r>
              <a:rPr sz="2300" b="1" spc="-65" dirty="0">
                <a:latin typeface="Calibri"/>
                <a:cs typeface="Calibri"/>
              </a:rPr>
              <a:t> </a:t>
            </a:r>
            <a:r>
              <a:rPr sz="2300" b="1" spc="-10" dirty="0">
                <a:latin typeface="Calibri"/>
                <a:cs typeface="Calibri"/>
              </a:rPr>
              <a:t>taraflardan</a:t>
            </a:r>
            <a:r>
              <a:rPr sz="2300" b="1" spc="-85" dirty="0">
                <a:latin typeface="Calibri"/>
                <a:cs typeface="Calibri"/>
              </a:rPr>
              <a:t> </a:t>
            </a:r>
            <a:r>
              <a:rPr sz="2300" dirty="0">
                <a:latin typeface="Calibri"/>
                <a:cs typeface="Calibri"/>
              </a:rPr>
              <a:t>sağlayacağı</a:t>
            </a:r>
            <a:r>
              <a:rPr sz="2300" spc="-75" dirty="0">
                <a:latin typeface="Calibri"/>
                <a:cs typeface="Calibri"/>
              </a:rPr>
              <a:t> </a:t>
            </a:r>
            <a:r>
              <a:rPr sz="2300" b="1" dirty="0">
                <a:latin typeface="Calibri"/>
                <a:cs typeface="Calibri"/>
              </a:rPr>
              <a:t>nakdi</a:t>
            </a:r>
            <a:r>
              <a:rPr sz="2300" b="1" spc="-85" dirty="0">
                <a:latin typeface="Calibri"/>
                <a:cs typeface="Calibri"/>
              </a:rPr>
              <a:t> </a:t>
            </a:r>
            <a:r>
              <a:rPr sz="2300" b="1" dirty="0">
                <a:latin typeface="Calibri"/>
                <a:cs typeface="Calibri"/>
              </a:rPr>
              <a:t>katkılar</a:t>
            </a:r>
            <a:r>
              <a:rPr sz="2300" b="1" spc="-90" dirty="0">
                <a:latin typeface="Calibri"/>
                <a:cs typeface="Calibri"/>
              </a:rPr>
              <a:t> </a:t>
            </a:r>
            <a:r>
              <a:rPr sz="2300" dirty="0">
                <a:latin typeface="Calibri"/>
                <a:cs typeface="Calibri"/>
              </a:rPr>
              <a:t>ile</a:t>
            </a:r>
            <a:r>
              <a:rPr sz="2300" spc="-75" dirty="0">
                <a:latin typeface="Calibri"/>
                <a:cs typeface="Calibri"/>
              </a:rPr>
              <a:t> </a:t>
            </a:r>
            <a:r>
              <a:rPr sz="2300" spc="-10" dirty="0">
                <a:latin typeface="Calibri"/>
                <a:cs typeface="Calibri"/>
              </a:rPr>
              <a:t>karşılayabilmesi mümkündür.</a:t>
            </a:r>
            <a:endParaRPr sz="23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grpSp>
        <p:nvGrpSpPr>
          <p:cNvPr id="8" name="object 8"/>
          <p:cNvGrpSpPr/>
          <p:nvPr/>
        </p:nvGrpSpPr>
        <p:grpSpPr>
          <a:xfrm>
            <a:off x="136588" y="3933025"/>
            <a:ext cx="8395970" cy="2448560"/>
            <a:chOff x="136588" y="3933025"/>
            <a:chExt cx="8395970" cy="2448560"/>
          </a:xfrm>
        </p:grpSpPr>
        <p:pic>
          <p:nvPicPr>
            <p:cNvPr id="9" name="object 9"/>
            <p:cNvPicPr/>
            <p:nvPr/>
          </p:nvPicPr>
          <p:blipFill>
            <a:blip r:embed="rId2" cstate="print"/>
            <a:stretch>
              <a:fillRect/>
            </a:stretch>
          </p:blipFill>
          <p:spPr>
            <a:xfrm>
              <a:off x="1187627" y="3933025"/>
              <a:ext cx="7344791" cy="2448305"/>
            </a:xfrm>
            <a:prstGeom prst="rect">
              <a:avLst/>
            </a:prstGeom>
          </p:spPr>
        </p:pic>
        <p:sp>
          <p:nvSpPr>
            <p:cNvPr id="10" name="object 10"/>
            <p:cNvSpPr/>
            <p:nvPr/>
          </p:nvSpPr>
          <p:spPr>
            <a:xfrm>
              <a:off x="149288" y="4295394"/>
              <a:ext cx="1325245" cy="960755"/>
            </a:xfrm>
            <a:custGeom>
              <a:avLst/>
              <a:gdLst/>
              <a:ahLst/>
              <a:cxnLst/>
              <a:rect l="l" t="t" r="r" b="b"/>
              <a:pathLst>
                <a:path w="1325245" h="960754">
                  <a:moveTo>
                    <a:pt x="0" y="143636"/>
                  </a:moveTo>
                  <a:lnTo>
                    <a:pt x="7323" y="98218"/>
                  </a:lnTo>
                  <a:lnTo>
                    <a:pt x="27714" y="58786"/>
                  </a:lnTo>
                  <a:lnTo>
                    <a:pt x="58808" y="27700"/>
                  </a:lnTo>
                  <a:lnTo>
                    <a:pt x="98238" y="7318"/>
                  </a:lnTo>
                  <a:lnTo>
                    <a:pt x="143637" y="0"/>
                  </a:lnTo>
                  <a:lnTo>
                    <a:pt x="619760" y="0"/>
                  </a:lnTo>
                  <a:lnTo>
                    <a:pt x="885380" y="0"/>
                  </a:lnTo>
                  <a:lnTo>
                    <a:pt x="918819" y="0"/>
                  </a:lnTo>
                  <a:lnTo>
                    <a:pt x="964218" y="7318"/>
                  </a:lnTo>
                  <a:lnTo>
                    <a:pt x="1003647" y="27700"/>
                  </a:lnTo>
                  <a:lnTo>
                    <a:pt x="1034741" y="58786"/>
                  </a:lnTo>
                  <a:lnTo>
                    <a:pt x="1055133" y="98218"/>
                  </a:lnTo>
                  <a:lnTo>
                    <a:pt x="1062456" y="143636"/>
                  </a:lnTo>
                  <a:lnTo>
                    <a:pt x="1062456" y="502665"/>
                  </a:lnTo>
                  <a:lnTo>
                    <a:pt x="1324800" y="960754"/>
                  </a:lnTo>
                  <a:lnTo>
                    <a:pt x="1062456" y="718184"/>
                  </a:lnTo>
                  <a:lnTo>
                    <a:pt x="1055133" y="763554"/>
                  </a:lnTo>
                  <a:lnTo>
                    <a:pt x="1034741" y="802980"/>
                  </a:lnTo>
                  <a:lnTo>
                    <a:pt x="1003647" y="834085"/>
                  </a:lnTo>
                  <a:lnTo>
                    <a:pt x="964218" y="854491"/>
                  </a:lnTo>
                  <a:lnTo>
                    <a:pt x="918819" y="861821"/>
                  </a:lnTo>
                  <a:lnTo>
                    <a:pt x="885380" y="861821"/>
                  </a:lnTo>
                  <a:lnTo>
                    <a:pt x="619760" y="861821"/>
                  </a:lnTo>
                  <a:lnTo>
                    <a:pt x="143637" y="861821"/>
                  </a:lnTo>
                  <a:lnTo>
                    <a:pt x="98238" y="854491"/>
                  </a:lnTo>
                  <a:lnTo>
                    <a:pt x="58808" y="834085"/>
                  </a:lnTo>
                  <a:lnTo>
                    <a:pt x="27714" y="802980"/>
                  </a:lnTo>
                  <a:lnTo>
                    <a:pt x="7323" y="763554"/>
                  </a:lnTo>
                  <a:lnTo>
                    <a:pt x="0" y="718184"/>
                  </a:lnTo>
                  <a:lnTo>
                    <a:pt x="0" y="502665"/>
                  </a:lnTo>
                  <a:lnTo>
                    <a:pt x="0" y="143636"/>
                  </a:lnTo>
                  <a:close/>
                </a:path>
              </a:pathLst>
            </a:custGeom>
            <a:ln w="25399">
              <a:solidFill>
                <a:srgbClr val="C00000"/>
              </a:solidFill>
            </a:ln>
          </p:spPr>
          <p:txBody>
            <a:bodyPr wrap="square" lIns="0" tIns="0" rIns="0" bIns="0" rtlCol="0"/>
            <a:lstStyle/>
            <a:p>
              <a:endParaRPr/>
            </a:p>
          </p:txBody>
        </p:sp>
      </p:grpSp>
      <p:sp>
        <p:nvSpPr>
          <p:cNvPr id="11" name="object 11"/>
          <p:cNvSpPr txBox="1"/>
          <p:nvPr/>
        </p:nvSpPr>
        <p:spPr>
          <a:xfrm>
            <a:off x="291185" y="4400550"/>
            <a:ext cx="762000" cy="696595"/>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Calibri"/>
                <a:cs typeface="Calibri"/>
              </a:rPr>
              <a:t>Ortak</a:t>
            </a:r>
            <a:r>
              <a:rPr sz="1100" b="1" spc="-25" dirty="0">
                <a:latin typeface="Calibri"/>
                <a:cs typeface="Calibri"/>
              </a:rPr>
              <a:t> </a:t>
            </a:r>
            <a:r>
              <a:rPr sz="1100" b="1" spc="-20" dirty="0">
                <a:latin typeface="Calibri"/>
                <a:cs typeface="Calibri"/>
              </a:rPr>
              <a:t>veya </a:t>
            </a:r>
            <a:r>
              <a:rPr sz="1100" b="1" dirty="0">
                <a:latin typeface="Calibri"/>
                <a:cs typeface="Calibri"/>
              </a:rPr>
              <a:t>iştirakçi</a:t>
            </a:r>
            <a:r>
              <a:rPr sz="1100" b="1" spc="-60" dirty="0">
                <a:latin typeface="Calibri"/>
                <a:cs typeface="Calibri"/>
              </a:rPr>
              <a:t> </a:t>
            </a:r>
            <a:r>
              <a:rPr sz="1100" b="1" spc="-20" dirty="0">
                <a:latin typeface="Calibri"/>
                <a:cs typeface="Calibri"/>
              </a:rPr>
              <a:t>mali </a:t>
            </a:r>
            <a:r>
              <a:rPr sz="1100" b="1" spc="-10" dirty="0">
                <a:latin typeface="Calibri"/>
                <a:cs typeface="Calibri"/>
              </a:rPr>
              <a:t>katkı </a:t>
            </a:r>
            <a:r>
              <a:rPr sz="1100" b="1" dirty="0">
                <a:latin typeface="Calibri"/>
                <a:cs typeface="Calibri"/>
              </a:rPr>
              <a:t>yapacak</a:t>
            </a:r>
            <a:r>
              <a:rPr sz="1100" b="1" spc="-50" dirty="0">
                <a:latin typeface="Calibri"/>
                <a:cs typeface="Calibri"/>
              </a:rPr>
              <a:t> </a:t>
            </a:r>
            <a:r>
              <a:rPr sz="1100" b="1" spc="-25" dirty="0">
                <a:latin typeface="Calibri"/>
                <a:cs typeface="Calibri"/>
              </a:rPr>
              <a:t>ise</a:t>
            </a:r>
            <a:endParaRPr sz="1100">
              <a:latin typeface="Calibri"/>
              <a:cs typeface="Calibri"/>
            </a:endParaRPr>
          </a:p>
        </p:txBody>
      </p:sp>
      <p:sp>
        <p:nvSpPr>
          <p:cNvPr id="12" name="object 12"/>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sp>
        <p:nvSpPr>
          <p:cNvPr id="13" name="object 13"/>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6" name="object 16"/>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2777307"/>
          </a:xfrm>
          <a:prstGeom prst="rect">
            <a:avLst/>
          </a:prstGeom>
        </p:spPr>
      </p:pic>
      <p:sp>
        <p:nvSpPr>
          <p:cNvPr id="3" name="object 3"/>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grpSp>
        <p:nvGrpSpPr>
          <p:cNvPr id="4" name="object 4"/>
          <p:cNvGrpSpPr/>
          <p:nvPr/>
        </p:nvGrpSpPr>
        <p:grpSpPr>
          <a:xfrm>
            <a:off x="1331594" y="0"/>
            <a:ext cx="6840855" cy="6861809"/>
            <a:chOff x="1331594" y="0"/>
            <a:chExt cx="6840855" cy="6861809"/>
          </a:xfrm>
        </p:grpSpPr>
        <p:sp>
          <p:nvSpPr>
            <p:cNvPr id="5" name="object 5"/>
            <p:cNvSpPr/>
            <p:nvPr/>
          </p:nvSpPr>
          <p:spPr>
            <a:xfrm>
              <a:off x="1440052" y="0"/>
              <a:ext cx="2540" cy="6857365"/>
            </a:xfrm>
            <a:custGeom>
              <a:avLst/>
              <a:gdLst/>
              <a:ahLst/>
              <a:cxnLst/>
              <a:rect l="l" t="t" r="r" b="b"/>
              <a:pathLst>
                <a:path w="2540" h="6857365">
                  <a:moveTo>
                    <a:pt x="0" y="6453339"/>
                  </a:moveTo>
                  <a:lnTo>
                    <a:pt x="2031" y="6856811"/>
                  </a:lnTo>
                </a:path>
                <a:path w="2540" h="6857365">
                  <a:moveTo>
                    <a:pt x="0" y="0"/>
                  </a:moveTo>
                  <a:lnTo>
                    <a:pt x="0" y="1080008"/>
                  </a:lnTo>
                </a:path>
                <a:path w="2540" h="6857365">
                  <a:moveTo>
                    <a:pt x="0" y="6453339"/>
                  </a:moveTo>
                  <a:lnTo>
                    <a:pt x="2031" y="6856811"/>
                  </a:lnTo>
                </a:path>
              </a:pathLst>
            </a:custGeom>
            <a:ln w="9525">
              <a:solidFill>
                <a:srgbClr val="7E7E7E"/>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331594" y="836701"/>
              <a:ext cx="6840728" cy="5580634"/>
            </a:xfrm>
            <a:prstGeom prst="rect">
              <a:avLst/>
            </a:prstGeom>
          </p:spPr>
        </p:pic>
      </p:grpSp>
      <p:pic>
        <p:nvPicPr>
          <p:cNvPr id="7" name="object 7"/>
          <p:cNvPicPr/>
          <p:nvPr/>
        </p:nvPicPr>
        <p:blipFill>
          <a:blip r:embed="rId4" cstate="print"/>
          <a:stretch>
            <a:fillRect/>
          </a:stretch>
        </p:blipFill>
        <p:spPr>
          <a:xfrm>
            <a:off x="221361" y="260045"/>
            <a:ext cx="997267" cy="559866"/>
          </a:xfrm>
          <a:prstGeom prst="rect">
            <a:avLst/>
          </a:prstGeom>
        </p:spPr>
      </p:pic>
      <p:sp>
        <p:nvSpPr>
          <p:cNvPr id="8" name="object 8"/>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10" name="object 10"/>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spc="-30" dirty="0"/>
              <a:t>BÜTÇE-</a:t>
            </a:r>
            <a:r>
              <a:rPr dirty="0"/>
              <a:t>BEKLENEN</a:t>
            </a:r>
            <a:r>
              <a:rPr spc="-50" dirty="0"/>
              <a:t> </a:t>
            </a:r>
            <a:r>
              <a:rPr dirty="0"/>
              <a:t>FİNASMAN</a:t>
            </a:r>
            <a:r>
              <a:rPr spc="-70" dirty="0"/>
              <a:t> </a:t>
            </a:r>
            <a:r>
              <a:rPr spc="-10" dirty="0"/>
              <a:t>KAYNAKLARI</a:t>
            </a:r>
          </a:p>
        </p:txBody>
      </p:sp>
      <p:sp>
        <p:nvSpPr>
          <p:cNvPr id="4" name="object 4"/>
          <p:cNvSpPr txBox="1"/>
          <p:nvPr/>
        </p:nvSpPr>
        <p:spPr>
          <a:xfrm>
            <a:off x="1090371" y="1420190"/>
            <a:ext cx="2162810"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404040"/>
                </a:solidFill>
                <a:latin typeface="Calibri"/>
                <a:cs typeface="Calibri"/>
              </a:rPr>
              <a:t>Ayni</a:t>
            </a:r>
            <a:r>
              <a:rPr sz="3200" b="1" spc="-114" dirty="0">
                <a:solidFill>
                  <a:srgbClr val="404040"/>
                </a:solidFill>
                <a:latin typeface="Calibri"/>
                <a:cs typeface="Calibri"/>
              </a:rPr>
              <a:t> </a:t>
            </a:r>
            <a:r>
              <a:rPr sz="3200" b="1" spc="-10" dirty="0">
                <a:solidFill>
                  <a:srgbClr val="404040"/>
                </a:solidFill>
                <a:latin typeface="Calibri"/>
                <a:cs typeface="Calibri"/>
              </a:rPr>
              <a:t>Katkılar</a:t>
            </a:r>
            <a:endParaRPr sz="3200">
              <a:latin typeface="Calibri"/>
              <a:cs typeface="Calibri"/>
            </a:endParaRPr>
          </a:p>
        </p:txBody>
      </p:sp>
      <p:sp>
        <p:nvSpPr>
          <p:cNvPr id="5" name="object 5"/>
          <p:cNvSpPr txBox="1"/>
          <p:nvPr/>
        </p:nvSpPr>
        <p:spPr>
          <a:xfrm>
            <a:off x="1090371" y="2060575"/>
            <a:ext cx="2440940" cy="376555"/>
          </a:xfrm>
          <a:prstGeom prst="rect">
            <a:avLst/>
          </a:prstGeom>
        </p:spPr>
        <p:txBody>
          <a:bodyPr vert="horz" wrap="square" lIns="0" tIns="13335" rIns="0" bIns="0" rtlCol="0">
            <a:spAutoFit/>
          </a:bodyPr>
          <a:lstStyle/>
          <a:p>
            <a:pPr marL="355600" indent="-342900">
              <a:lnSpc>
                <a:spcPct val="100000"/>
              </a:lnSpc>
              <a:spcBef>
                <a:spcPts val="105"/>
              </a:spcBef>
              <a:buClr>
                <a:srgbClr val="C00000"/>
              </a:buClr>
              <a:buFont typeface="Arial"/>
              <a:buChar char="•"/>
              <a:tabLst>
                <a:tab pos="355600" algn="l"/>
                <a:tab pos="1656714" algn="l"/>
              </a:tabLst>
            </a:pPr>
            <a:r>
              <a:rPr sz="2300" spc="-10" dirty="0">
                <a:latin typeface="Calibri"/>
                <a:cs typeface="Calibri"/>
              </a:rPr>
              <a:t>Başvuru</a:t>
            </a:r>
            <a:r>
              <a:rPr sz="2300" dirty="0">
                <a:latin typeface="Calibri"/>
                <a:cs typeface="Calibri"/>
              </a:rPr>
              <a:t>	</a:t>
            </a:r>
            <a:r>
              <a:rPr sz="2300" spc="-10" dirty="0">
                <a:latin typeface="Calibri"/>
                <a:cs typeface="Calibri"/>
              </a:rPr>
              <a:t>sahibi,</a:t>
            </a:r>
            <a:endParaRPr sz="2300">
              <a:latin typeface="Calibri"/>
              <a:cs typeface="Calibri"/>
            </a:endParaRPr>
          </a:p>
        </p:txBody>
      </p:sp>
      <p:sp>
        <p:nvSpPr>
          <p:cNvPr id="6" name="object 6"/>
          <p:cNvSpPr txBox="1"/>
          <p:nvPr/>
        </p:nvSpPr>
        <p:spPr>
          <a:xfrm>
            <a:off x="3855465" y="2060575"/>
            <a:ext cx="3277870" cy="376555"/>
          </a:xfrm>
          <a:prstGeom prst="rect">
            <a:avLst/>
          </a:prstGeom>
        </p:spPr>
        <p:txBody>
          <a:bodyPr vert="horz" wrap="square" lIns="0" tIns="13335" rIns="0" bIns="0" rtlCol="0">
            <a:spAutoFit/>
          </a:bodyPr>
          <a:lstStyle/>
          <a:p>
            <a:pPr marL="12700">
              <a:lnSpc>
                <a:spcPct val="100000"/>
              </a:lnSpc>
              <a:spcBef>
                <a:spcPts val="105"/>
              </a:spcBef>
              <a:tabLst>
                <a:tab pos="986155" algn="l"/>
                <a:tab pos="1612900" algn="l"/>
              </a:tabLst>
            </a:pPr>
            <a:r>
              <a:rPr sz="2300" spc="-10" dirty="0">
                <a:latin typeface="Calibri"/>
                <a:cs typeface="Calibri"/>
              </a:rPr>
              <a:t>ortak</a:t>
            </a:r>
            <a:r>
              <a:rPr sz="2300" dirty="0">
                <a:latin typeface="Calibri"/>
                <a:cs typeface="Calibri"/>
              </a:rPr>
              <a:t>	</a:t>
            </a:r>
            <a:r>
              <a:rPr sz="2300" spc="-25" dirty="0">
                <a:latin typeface="Calibri"/>
                <a:cs typeface="Calibri"/>
              </a:rPr>
              <a:t>ve</a:t>
            </a:r>
            <a:r>
              <a:rPr sz="2300" dirty="0">
                <a:latin typeface="Calibri"/>
                <a:cs typeface="Calibri"/>
              </a:rPr>
              <a:t>	</a:t>
            </a:r>
            <a:r>
              <a:rPr sz="2300" spc="-10" dirty="0">
                <a:latin typeface="Calibri"/>
                <a:cs typeface="Calibri"/>
              </a:rPr>
              <a:t>iştirakçilerinin</a:t>
            </a:r>
            <a:endParaRPr sz="2300">
              <a:latin typeface="Calibri"/>
              <a:cs typeface="Calibri"/>
            </a:endParaRPr>
          </a:p>
        </p:txBody>
      </p:sp>
      <p:sp>
        <p:nvSpPr>
          <p:cNvPr id="7" name="object 7"/>
          <p:cNvSpPr txBox="1"/>
          <p:nvPr/>
        </p:nvSpPr>
        <p:spPr>
          <a:xfrm>
            <a:off x="1433575" y="2411095"/>
            <a:ext cx="4398010" cy="376555"/>
          </a:xfrm>
          <a:prstGeom prst="rect">
            <a:avLst/>
          </a:prstGeom>
        </p:spPr>
        <p:txBody>
          <a:bodyPr vert="horz" wrap="square" lIns="0" tIns="13335" rIns="0" bIns="0" rtlCol="0">
            <a:spAutoFit/>
          </a:bodyPr>
          <a:lstStyle/>
          <a:p>
            <a:pPr marL="12700">
              <a:lnSpc>
                <a:spcPct val="100000"/>
              </a:lnSpc>
              <a:spcBef>
                <a:spcPts val="105"/>
              </a:spcBef>
              <a:tabLst>
                <a:tab pos="2018030" algn="l"/>
              </a:tabLst>
            </a:pPr>
            <a:r>
              <a:rPr sz="2300" spc="-10" dirty="0">
                <a:latin typeface="Calibri"/>
                <a:cs typeface="Calibri"/>
              </a:rPr>
              <a:t>faaliyetlerinin</a:t>
            </a:r>
            <a:r>
              <a:rPr sz="2300" dirty="0">
                <a:latin typeface="Calibri"/>
                <a:cs typeface="Calibri"/>
              </a:rPr>
              <a:t>	</a:t>
            </a:r>
            <a:r>
              <a:rPr sz="2300" spc="-10" dirty="0">
                <a:latin typeface="Calibri"/>
                <a:cs typeface="Calibri"/>
              </a:rPr>
              <a:t>gerçekleştirilmesine</a:t>
            </a:r>
            <a:endParaRPr sz="2300">
              <a:latin typeface="Calibri"/>
              <a:cs typeface="Calibri"/>
            </a:endParaRPr>
          </a:p>
        </p:txBody>
      </p:sp>
      <p:sp>
        <p:nvSpPr>
          <p:cNvPr id="8" name="object 8"/>
          <p:cNvSpPr txBox="1"/>
          <p:nvPr/>
        </p:nvSpPr>
        <p:spPr>
          <a:xfrm>
            <a:off x="7353681" y="2060575"/>
            <a:ext cx="754380" cy="727075"/>
          </a:xfrm>
          <a:prstGeom prst="rect">
            <a:avLst/>
          </a:prstGeom>
        </p:spPr>
        <p:txBody>
          <a:bodyPr vert="horz" wrap="square" lIns="0" tIns="13335" rIns="0" bIns="0" rtlCol="0">
            <a:spAutoFit/>
          </a:bodyPr>
          <a:lstStyle/>
          <a:p>
            <a:pPr marL="12700" marR="5080" indent="106680">
              <a:lnSpc>
                <a:spcPct val="100000"/>
              </a:lnSpc>
              <a:spcBef>
                <a:spcPts val="105"/>
              </a:spcBef>
            </a:pPr>
            <a:r>
              <a:rPr sz="2300" spc="-20" dirty="0">
                <a:latin typeface="Calibri"/>
                <a:cs typeface="Calibri"/>
              </a:rPr>
              <a:t>proje </a:t>
            </a:r>
            <a:r>
              <a:rPr sz="2300" spc="-10" dirty="0">
                <a:latin typeface="Calibri"/>
                <a:cs typeface="Calibri"/>
              </a:rPr>
              <a:t>olmak</a:t>
            </a:r>
            <a:endParaRPr sz="2300">
              <a:latin typeface="Calibri"/>
              <a:cs typeface="Calibri"/>
            </a:endParaRPr>
          </a:p>
        </p:txBody>
      </p:sp>
      <p:sp>
        <p:nvSpPr>
          <p:cNvPr id="9" name="object 9"/>
          <p:cNvSpPr txBox="1"/>
          <p:nvPr/>
        </p:nvSpPr>
        <p:spPr>
          <a:xfrm>
            <a:off x="1433575" y="2411095"/>
            <a:ext cx="6674484" cy="727710"/>
          </a:xfrm>
          <a:prstGeom prst="rect">
            <a:avLst/>
          </a:prstGeom>
        </p:spPr>
        <p:txBody>
          <a:bodyPr vert="horz" wrap="square" lIns="0" tIns="13335" rIns="0" bIns="0" rtlCol="0">
            <a:spAutoFit/>
          </a:bodyPr>
          <a:lstStyle/>
          <a:p>
            <a:pPr marL="4765040">
              <a:lnSpc>
                <a:spcPct val="100000"/>
              </a:lnSpc>
              <a:spcBef>
                <a:spcPts val="105"/>
              </a:spcBef>
            </a:pPr>
            <a:r>
              <a:rPr sz="2300" spc="-10" dirty="0">
                <a:latin typeface="Calibri"/>
                <a:cs typeface="Calibri"/>
              </a:rPr>
              <a:t>destek</a:t>
            </a:r>
            <a:endParaRPr sz="2300">
              <a:latin typeface="Calibri"/>
              <a:cs typeface="Calibri"/>
            </a:endParaRPr>
          </a:p>
          <a:p>
            <a:pPr marL="12700">
              <a:lnSpc>
                <a:spcPct val="100000"/>
              </a:lnSpc>
              <a:tabLst>
                <a:tab pos="1428115" algn="l"/>
                <a:tab pos="3321050" algn="l"/>
                <a:tab pos="4571365" algn="l"/>
                <a:tab pos="5634990" algn="l"/>
              </a:tabLst>
            </a:pPr>
            <a:r>
              <a:rPr sz="2300" spc="-10" dirty="0">
                <a:latin typeface="Calibri"/>
                <a:cs typeface="Calibri"/>
              </a:rPr>
              <a:t>amacıyla</a:t>
            </a:r>
            <a:r>
              <a:rPr sz="2300" dirty="0">
                <a:latin typeface="Calibri"/>
                <a:cs typeface="Calibri"/>
              </a:rPr>
              <a:t>	</a:t>
            </a:r>
            <a:r>
              <a:rPr sz="2300" spc="-10" dirty="0">
                <a:latin typeface="Calibri"/>
                <a:cs typeface="Calibri"/>
              </a:rPr>
              <a:t>“</a:t>
            </a:r>
            <a:r>
              <a:rPr sz="2300" b="1" spc="-10" dirty="0">
                <a:latin typeface="Calibri"/>
                <a:cs typeface="Calibri"/>
              </a:rPr>
              <a:t>gönüllülük</a:t>
            </a:r>
            <a:r>
              <a:rPr sz="2300" spc="-10" dirty="0">
                <a:latin typeface="Calibri"/>
                <a:cs typeface="Calibri"/>
              </a:rPr>
              <a:t>”</a:t>
            </a:r>
            <a:r>
              <a:rPr sz="2300" dirty="0">
                <a:latin typeface="Calibri"/>
                <a:cs typeface="Calibri"/>
              </a:rPr>
              <a:t>	</a:t>
            </a:r>
            <a:r>
              <a:rPr sz="2300" spc="-10" dirty="0">
                <a:latin typeface="Calibri"/>
                <a:cs typeface="Calibri"/>
              </a:rPr>
              <a:t>esasına</a:t>
            </a:r>
            <a:r>
              <a:rPr sz="2300" dirty="0">
                <a:latin typeface="Calibri"/>
                <a:cs typeface="Calibri"/>
              </a:rPr>
              <a:t>	</a:t>
            </a:r>
            <a:r>
              <a:rPr sz="2300" spc="-10" dirty="0">
                <a:latin typeface="Calibri"/>
                <a:cs typeface="Calibri"/>
              </a:rPr>
              <a:t>dayalı</a:t>
            </a:r>
            <a:r>
              <a:rPr sz="2300" dirty="0">
                <a:latin typeface="Calibri"/>
                <a:cs typeface="Calibri"/>
              </a:rPr>
              <a:t>	</a:t>
            </a:r>
            <a:r>
              <a:rPr sz="2300" spc="-10" dirty="0">
                <a:latin typeface="Calibri"/>
                <a:cs typeface="Calibri"/>
              </a:rPr>
              <a:t>sağladığı</a:t>
            </a:r>
            <a:endParaRPr sz="2300">
              <a:latin typeface="Calibri"/>
              <a:cs typeface="Calibri"/>
            </a:endParaRPr>
          </a:p>
        </p:txBody>
      </p:sp>
      <p:sp>
        <p:nvSpPr>
          <p:cNvPr id="10" name="object 10"/>
          <p:cNvSpPr txBox="1"/>
          <p:nvPr/>
        </p:nvSpPr>
        <p:spPr>
          <a:xfrm>
            <a:off x="1090371" y="3112388"/>
            <a:ext cx="7020559" cy="1919605"/>
          </a:xfrm>
          <a:prstGeom prst="rect">
            <a:avLst/>
          </a:prstGeom>
        </p:spPr>
        <p:txBody>
          <a:bodyPr vert="horz" wrap="square" lIns="0" tIns="13335" rIns="0" bIns="0" rtlCol="0">
            <a:spAutoFit/>
          </a:bodyPr>
          <a:lstStyle/>
          <a:p>
            <a:pPr marL="355600" marR="5080">
              <a:lnSpc>
                <a:spcPct val="100000"/>
              </a:lnSpc>
              <a:spcBef>
                <a:spcPts val="105"/>
              </a:spcBef>
              <a:tabLst>
                <a:tab pos="1745614" algn="l"/>
              </a:tabLst>
            </a:pPr>
            <a:r>
              <a:rPr sz="2300" spc="-10" dirty="0">
                <a:latin typeface="Calibri"/>
                <a:cs typeface="Calibri"/>
              </a:rPr>
              <a:t>katkılardır.</a:t>
            </a:r>
            <a:r>
              <a:rPr sz="2300" dirty="0">
                <a:latin typeface="Calibri"/>
                <a:cs typeface="Calibri"/>
              </a:rPr>
              <a:t>	Örn.</a:t>
            </a:r>
            <a:r>
              <a:rPr sz="2300" spc="30" dirty="0">
                <a:latin typeface="Calibri"/>
                <a:cs typeface="Calibri"/>
              </a:rPr>
              <a:t> </a:t>
            </a:r>
            <a:r>
              <a:rPr sz="2300" dirty="0">
                <a:latin typeface="Calibri"/>
                <a:cs typeface="Calibri"/>
              </a:rPr>
              <a:t>ofis</a:t>
            </a:r>
            <a:r>
              <a:rPr sz="2300" spc="35" dirty="0">
                <a:latin typeface="Calibri"/>
                <a:cs typeface="Calibri"/>
              </a:rPr>
              <a:t> </a:t>
            </a:r>
            <a:r>
              <a:rPr sz="2300" dirty="0">
                <a:latin typeface="Calibri"/>
                <a:cs typeface="Calibri"/>
              </a:rPr>
              <a:t>tahsisi,</a:t>
            </a:r>
            <a:r>
              <a:rPr sz="2300" spc="30" dirty="0">
                <a:latin typeface="Calibri"/>
                <a:cs typeface="Calibri"/>
              </a:rPr>
              <a:t> </a:t>
            </a:r>
            <a:r>
              <a:rPr sz="2300" spc="-10" dirty="0">
                <a:latin typeface="Calibri"/>
                <a:cs typeface="Calibri"/>
              </a:rPr>
              <a:t>konferans</a:t>
            </a:r>
            <a:r>
              <a:rPr sz="2300" spc="40" dirty="0">
                <a:latin typeface="Calibri"/>
                <a:cs typeface="Calibri"/>
              </a:rPr>
              <a:t> </a:t>
            </a:r>
            <a:r>
              <a:rPr sz="2300" dirty="0">
                <a:latin typeface="Calibri"/>
                <a:cs typeface="Calibri"/>
              </a:rPr>
              <a:t>salonu</a:t>
            </a:r>
            <a:r>
              <a:rPr sz="2300" spc="40" dirty="0">
                <a:latin typeface="Calibri"/>
                <a:cs typeface="Calibri"/>
              </a:rPr>
              <a:t> </a:t>
            </a:r>
            <a:r>
              <a:rPr sz="2300" spc="-10" dirty="0">
                <a:latin typeface="Calibri"/>
                <a:cs typeface="Calibri"/>
              </a:rPr>
              <a:t>kullanımı, </a:t>
            </a:r>
            <a:r>
              <a:rPr sz="2300" dirty="0">
                <a:latin typeface="Calibri"/>
                <a:cs typeface="Calibri"/>
              </a:rPr>
              <a:t>eğitim</a:t>
            </a:r>
            <a:r>
              <a:rPr sz="2300" spc="-25" dirty="0">
                <a:latin typeface="Calibri"/>
                <a:cs typeface="Calibri"/>
              </a:rPr>
              <a:t> </a:t>
            </a:r>
            <a:r>
              <a:rPr sz="2300" dirty="0">
                <a:latin typeface="Calibri"/>
                <a:cs typeface="Calibri"/>
              </a:rPr>
              <a:t>salonu,</a:t>
            </a:r>
            <a:r>
              <a:rPr sz="2300" spc="-25" dirty="0">
                <a:latin typeface="Calibri"/>
                <a:cs typeface="Calibri"/>
              </a:rPr>
              <a:t> </a:t>
            </a:r>
            <a:r>
              <a:rPr sz="2300" dirty="0">
                <a:latin typeface="Calibri"/>
                <a:cs typeface="Calibri"/>
              </a:rPr>
              <a:t>ekipmanı</a:t>
            </a:r>
            <a:r>
              <a:rPr sz="2300" spc="-35" dirty="0">
                <a:latin typeface="Calibri"/>
                <a:cs typeface="Calibri"/>
              </a:rPr>
              <a:t> </a:t>
            </a:r>
            <a:r>
              <a:rPr sz="2300" dirty="0">
                <a:latin typeface="Calibri"/>
                <a:cs typeface="Calibri"/>
              </a:rPr>
              <a:t>kullanımı</a:t>
            </a:r>
            <a:r>
              <a:rPr sz="2300" spc="-40" dirty="0">
                <a:latin typeface="Calibri"/>
                <a:cs typeface="Calibri"/>
              </a:rPr>
              <a:t> </a:t>
            </a:r>
            <a:r>
              <a:rPr sz="2300" spc="-25" dirty="0">
                <a:latin typeface="Calibri"/>
                <a:cs typeface="Calibri"/>
              </a:rPr>
              <a:t>vb.</a:t>
            </a:r>
            <a:endParaRPr sz="2300">
              <a:latin typeface="Calibri"/>
              <a:cs typeface="Calibri"/>
            </a:endParaRPr>
          </a:p>
          <a:p>
            <a:pPr>
              <a:lnSpc>
                <a:spcPct val="100000"/>
              </a:lnSpc>
              <a:spcBef>
                <a:spcPts val="1055"/>
              </a:spcBef>
            </a:pPr>
            <a:endParaRPr sz="2300">
              <a:latin typeface="Calibri"/>
              <a:cs typeface="Calibri"/>
            </a:endParaRPr>
          </a:p>
          <a:p>
            <a:pPr marL="355600" marR="6350" indent="-343535">
              <a:lnSpc>
                <a:spcPct val="100000"/>
              </a:lnSpc>
              <a:buClr>
                <a:srgbClr val="C00000"/>
              </a:buClr>
              <a:buFont typeface="Arial"/>
              <a:buChar char="•"/>
              <a:tabLst>
                <a:tab pos="355600" algn="l"/>
                <a:tab pos="1079500" algn="l"/>
                <a:tab pos="2207260" algn="l"/>
                <a:tab pos="3365500" algn="l"/>
                <a:tab pos="4664710" algn="l"/>
                <a:tab pos="5537835" algn="l"/>
                <a:tab pos="6650355" algn="l"/>
              </a:tabLst>
            </a:pPr>
            <a:r>
              <a:rPr sz="2300" spc="-20" dirty="0">
                <a:latin typeface="Calibri"/>
                <a:cs typeface="Calibri"/>
              </a:rPr>
              <a:t>Ayni</a:t>
            </a:r>
            <a:r>
              <a:rPr sz="2300" dirty="0">
                <a:latin typeface="Calibri"/>
                <a:cs typeface="Calibri"/>
              </a:rPr>
              <a:t>	</a:t>
            </a:r>
            <a:r>
              <a:rPr sz="2300" spc="-10" dirty="0">
                <a:latin typeface="Calibri"/>
                <a:cs typeface="Calibri"/>
              </a:rPr>
              <a:t>katkılar,</a:t>
            </a:r>
            <a:r>
              <a:rPr sz="2300" dirty="0">
                <a:latin typeface="Calibri"/>
                <a:cs typeface="Calibri"/>
              </a:rPr>
              <a:t>	</a:t>
            </a:r>
            <a:r>
              <a:rPr sz="2300" spc="-10" dirty="0">
                <a:latin typeface="Calibri"/>
                <a:cs typeface="Calibri"/>
              </a:rPr>
              <a:t>Başvuru</a:t>
            </a:r>
            <a:r>
              <a:rPr sz="2300" dirty="0">
                <a:latin typeface="Calibri"/>
                <a:cs typeface="Calibri"/>
              </a:rPr>
              <a:t>	</a:t>
            </a:r>
            <a:r>
              <a:rPr sz="2300" spc="-10" dirty="0">
                <a:latin typeface="Calibri"/>
                <a:cs typeface="Calibri"/>
              </a:rPr>
              <a:t>Sahibinin</a:t>
            </a:r>
            <a:r>
              <a:rPr sz="2300" dirty="0">
                <a:latin typeface="Calibri"/>
                <a:cs typeface="Calibri"/>
              </a:rPr>
              <a:t>	</a:t>
            </a:r>
            <a:r>
              <a:rPr sz="2300" b="1" spc="-10" dirty="0">
                <a:latin typeface="Calibri"/>
                <a:cs typeface="Calibri"/>
              </a:rPr>
              <a:t>nakdi</a:t>
            </a:r>
            <a:r>
              <a:rPr sz="2300" b="1" dirty="0">
                <a:latin typeface="Calibri"/>
                <a:cs typeface="Calibri"/>
              </a:rPr>
              <a:t>	</a:t>
            </a:r>
            <a:r>
              <a:rPr sz="2300" b="1" spc="-10" dirty="0">
                <a:latin typeface="Calibri"/>
                <a:cs typeface="Calibri"/>
              </a:rPr>
              <a:t>katkısı/</a:t>
            </a:r>
            <a:r>
              <a:rPr sz="2300" b="1" dirty="0">
                <a:latin typeface="Calibri"/>
                <a:cs typeface="Calibri"/>
              </a:rPr>
              <a:t>	</a:t>
            </a:r>
            <a:r>
              <a:rPr sz="2300" b="1" spc="-25" dirty="0">
                <a:latin typeface="Calibri"/>
                <a:cs typeface="Calibri"/>
              </a:rPr>
              <a:t>eş- </a:t>
            </a:r>
            <a:r>
              <a:rPr sz="2300" b="1" dirty="0">
                <a:latin typeface="Calibri"/>
                <a:cs typeface="Calibri"/>
              </a:rPr>
              <a:t>finansmanı</a:t>
            </a:r>
            <a:r>
              <a:rPr sz="2300" b="1" spc="-70" dirty="0">
                <a:latin typeface="Calibri"/>
                <a:cs typeface="Calibri"/>
              </a:rPr>
              <a:t> </a:t>
            </a:r>
            <a:r>
              <a:rPr sz="2300" b="1" dirty="0">
                <a:latin typeface="Calibri"/>
                <a:cs typeface="Calibri"/>
              </a:rPr>
              <a:t>olarak</a:t>
            </a:r>
            <a:r>
              <a:rPr sz="2300" b="1" spc="-30" dirty="0">
                <a:latin typeface="Calibri"/>
                <a:cs typeface="Calibri"/>
              </a:rPr>
              <a:t> </a:t>
            </a:r>
            <a:r>
              <a:rPr sz="2300" b="1" spc="-10" dirty="0">
                <a:latin typeface="Calibri"/>
                <a:cs typeface="Calibri"/>
              </a:rPr>
              <a:t>değerlendirilemez.</a:t>
            </a:r>
            <a:endParaRPr sz="2300">
              <a:latin typeface="Calibri"/>
              <a:cs typeface="Calibri"/>
            </a:endParaRPr>
          </a:p>
        </p:txBody>
      </p:sp>
      <p:grpSp>
        <p:nvGrpSpPr>
          <p:cNvPr id="11" name="object 11"/>
          <p:cNvGrpSpPr/>
          <p:nvPr/>
        </p:nvGrpSpPr>
        <p:grpSpPr>
          <a:xfrm>
            <a:off x="3170237" y="6510337"/>
            <a:ext cx="5038725" cy="161925"/>
            <a:chOff x="3170237" y="6510337"/>
            <a:chExt cx="5038725" cy="161925"/>
          </a:xfrm>
        </p:grpSpPr>
        <p:sp>
          <p:nvSpPr>
            <p:cNvPr id="12" name="object 12"/>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13" name="object 13"/>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14" name="object 14"/>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sp>
        <p:nvSpPr>
          <p:cNvPr id="15" name="object 15"/>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8" name="object 18"/>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BÜTÇE’DE</a:t>
            </a:r>
            <a:r>
              <a:rPr spc="-125" dirty="0"/>
              <a:t> </a:t>
            </a:r>
            <a:r>
              <a:rPr spc="-25" dirty="0"/>
              <a:t>DİKKAT</a:t>
            </a:r>
            <a:r>
              <a:rPr spc="-114" dirty="0"/>
              <a:t> </a:t>
            </a:r>
            <a:r>
              <a:rPr dirty="0"/>
              <a:t>EDİLMESİ</a:t>
            </a:r>
            <a:r>
              <a:rPr spc="-100" dirty="0"/>
              <a:t> </a:t>
            </a:r>
            <a:r>
              <a:rPr spc="-10" dirty="0"/>
              <a:t>GEREKENLER</a:t>
            </a:r>
          </a:p>
        </p:txBody>
      </p:sp>
      <p:sp>
        <p:nvSpPr>
          <p:cNvPr id="4" name="object 4"/>
          <p:cNvSpPr txBox="1"/>
          <p:nvPr/>
        </p:nvSpPr>
        <p:spPr>
          <a:xfrm>
            <a:off x="906576" y="1525651"/>
            <a:ext cx="7488555" cy="4232910"/>
          </a:xfrm>
          <a:prstGeom prst="rect">
            <a:avLst/>
          </a:prstGeom>
        </p:spPr>
        <p:txBody>
          <a:bodyPr vert="horz" wrap="square" lIns="0" tIns="12700" rIns="0" bIns="0" rtlCol="0">
            <a:spAutoFit/>
          </a:bodyPr>
          <a:lstStyle/>
          <a:p>
            <a:pPr marL="354965" indent="-342265">
              <a:lnSpc>
                <a:spcPct val="100000"/>
              </a:lnSpc>
              <a:spcBef>
                <a:spcPts val="100"/>
              </a:spcBef>
              <a:buClr>
                <a:srgbClr val="C00000"/>
              </a:buClr>
              <a:buFont typeface="Wingdings"/>
              <a:buChar char=""/>
              <a:tabLst>
                <a:tab pos="354965" algn="l"/>
              </a:tabLst>
            </a:pPr>
            <a:r>
              <a:rPr sz="2400" dirty="0">
                <a:latin typeface="Calibri"/>
                <a:cs typeface="Calibri"/>
              </a:rPr>
              <a:t>Bütçeye</a:t>
            </a:r>
            <a:r>
              <a:rPr sz="2400" spc="-105" dirty="0">
                <a:latin typeface="Calibri"/>
                <a:cs typeface="Calibri"/>
              </a:rPr>
              <a:t> </a:t>
            </a:r>
            <a:r>
              <a:rPr sz="2400" dirty="0">
                <a:latin typeface="Calibri"/>
                <a:cs typeface="Calibri"/>
              </a:rPr>
              <a:t>sadece</a:t>
            </a:r>
            <a:r>
              <a:rPr sz="2400" spc="-75" dirty="0">
                <a:latin typeface="Calibri"/>
                <a:cs typeface="Calibri"/>
              </a:rPr>
              <a:t> </a:t>
            </a:r>
            <a:r>
              <a:rPr sz="2400" dirty="0">
                <a:latin typeface="Calibri"/>
                <a:cs typeface="Calibri"/>
              </a:rPr>
              <a:t>uygun</a:t>
            </a:r>
            <a:r>
              <a:rPr sz="2400" spc="-75" dirty="0">
                <a:latin typeface="Calibri"/>
                <a:cs typeface="Calibri"/>
              </a:rPr>
              <a:t> </a:t>
            </a:r>
            <a:r>
              <a:rPr sz="2400" dirty="0">
                <a:latin typeface="Calibri"/>
                <a:cs typeface="Calibri"/>
              </a:rPr>
              <a:t>maliyetler</a:t>
            </a:r>
            <a:r>
              <a:rPr sz="2400" spc="-105" dirty="0">
                <a:latin typeface="Calibri"/>
                <a:cs typeface="Calibri"/>
              </a:rPr>
              <a:t> </a:t>
            </a:r>
            <a:r>
              <a:rPr sz="2400" dirty="0">
                <a:latin typeface="Calibri"/>
                <a:cs typeface="Calibri"/>
              </a:rPr>
              <a:t>dahil</a:t>
            </a:r>
            <a:r>
              <a:rPr sz="2400" spc="-70" dirty="0">
                <a:latin typeface="Calibri"/>
                <a:cs typeface="Calibri"/>
              </a:rPr>
              <a:t> </a:t>
            </a:r>
            <a:r>
              <a:rPr sz="2400" spc="-10" dirty="0">
                <a:latin typeface="Calibri"/>
                <a:cs typeface="Calibri"/>
              </a:rPr>
              <a:t>edilir.</a:t>
            </a:r>
            <a:endParaRPr sz="2400">
              <a:latin typeface="Calibri"/>
              <a:cs typeface="Calibri"/>
            </a:endParaRPr>
          </a:p>
          <a:p>
            <a:pPr marL="354965" indent="-342265">
              <a:lnSpc>
                <a:spcPct val="100000"/>
              </a:lnSpc>
              <a:spcBef>
                <a:spcPts val="1800"/>
              </a:spcBef>
              <a:buClr>
                <a:srgbClr val="C00000"/>
              </a:buClr>
              <a:buFont typeface="Wingdings"/>
              <a:buChar char=""/>
              <a:tabLst>
                <a:tab pos="354965" algn="l"/>
                <a:tab pos="1509395" algn="l"/>
                <a:tab pos="2151380" algn="l"/>
                <a:tab pos="3680460" algn="l"/>
                <a:tab pos="4271645" algn="l"/>
                <a:tab pos="4862830" algn="l"/>
                <a:tab pos="5317490" algn="l"/>
                <a:tab pos="6525259" algn="l"/>
              </a:tabLst>
            </a:pPr>
            <a:r>
              <a:rPr sz="2400" spc="-10" dirty="0">
                <a:latin typeface="Calibri"/>
                <a:cs typeface="Calibri"/>
              </a:rPr>
              <a:t>Bütçede</a:t>
            </a:r>
            <a:r>
              <a:rPr sz="2400" dirty="0">
                <a:latin typeface="Calibri"/>
                <a:cs typeface="Calibri"/>
              </a:rPr>
              <a:t>	</a:t>
            </a:r>
            <a:r>
              <a:rPr sz="2400" spc="-25" dirty="0">
                <a:latin typeface="Calibri"/>
                <a:cs typeface="Calibri"/>
              </a:rPr>
              <a:t>tüm</a:t>
            </a:r>
            <a:r>
              <a:rPr sz="2400" dirty="0">
                <a:latin typeface="Calibri"/>
                <a:cs typeface="Calibri"/>
              </a:rPr>
              <a:t>	</a:t>
            </a:r>
            <a:r>
              <a:rPr sz="2400" spc="-10" dirty="0">
                <a:latin typeface="Calibri"/>
                <a:cs typeface="Calibri"/>
              </a:rPr>
              <a:t>maliyetlere</a:t>
            </a:r>
            <a:r>
              <a:rPr sz="2400" dirty="0">
                <a:latin typeface="Calibri"/>
                <a:cs typeface="Calibri"/>
              </a:rPr>
              <a:t>	</a:t>
            </a:r>
            <a:r>
              <a:rPr sz="2400" spc="-20" dirty="0">
                <a:latin typeface="Calibri"/>
                <a:cs typeface="Calibri"/>
              </a:rPr>
              <a:t>ayrı</a:t>
            </a:r>
            <a:r>
              <a:rPr sz="2400" dirty="0">
                <a:latin typeface="Calibri"/>
                <a:cs typeface="Calibri"/>
              </a:rPr>
              <a:t>	</a:t>
            </a:r>
            <a:r>
              <a:rPr sz="2400" spc="-20" dirty="0">
                <a:latin typeface="Calibri"/>
                <a:cs typeface="Calibri"/>
              </a:rPr>
              <a:t>ayrı</a:t>
            </a:r>
            <a:r>
              <a:rPr sz="2400" dirty="0">
                <a:latin typeface="Calibri"/>
                <a:cs typeface="Calibri"/>
              </a:rPr>
              <a:t>	</a:t>
            </a:r>
            <a:r>
              <a:rPr sz="2400" spc="-25" dirty="0">
                <a:latin typeface="Calibri"/>
                <a:cs typeface="Calibri"/>
              </a:rPr>
              <a:t>alt</a:t>
            </a:r>
            <a:r>
              <a:rPr sz="2400" dirty="0">
                <a:latin typeface="Calibri"/>
                <a:cs typeface="Calibri"/>
              </a:rPr>
              <a:t>	</a:t>
            </a:r>
            <a:r>
              <a:rPr sz="2400" spc="-10" dirty="0">
                <a:latin typeface="Calibri"/>
                <a:cs typeface="Calibri"/>
              </a:rPr>
              <a:t>kalemler</a:t>
            </a:r>
            <a:r>
              <a:rPr sz="2400" dirty="0">
                <a:latin typeface="Calibri"/>
                <a:cs typeface="Calibri"/>
              </a:rPr>
              <a:t>	</a:t>
            </a:r>
            <a:r>
              <a:rPr sz="2400" spc="-10" dirty="0">
                <a:latin typeface="Calibri"/>
                <a:cs typeface="Calibri"/>
              </a:rPr>
              <a:t>halinde</a:t>
            </a:r>
            <a:endParaRPr sz="2400">
              <a:latin typeface="Calibri"/>
              <a:cs typeface="Calibri"/>
            </a:endParaRPr>
          </a:p>
          <a:p>
            <a:pPr marL="355600">
              <a:lnSpc>
                <a:spcPct val="100000"/>
              </a:lnSpc>
              <a:tabLst>
                <a:tab pos="885825" algn="l"/>
                <a:tab pos="2166620" algn="l"/>
              </a:tabLst>
            </a:pPr>
            <a:r>
              <a:rPr sz="2400" spc="-25" dirty="0">
                <a:latin typeface="Calibri"/>
                <a:cs typeface="Calibri"/>
              </a:rPr>
              <a:t>yer</a:t>
            </a:r>
            <a:r>
              <a:rPr sz="2400" dirty="0">
                <a:latin typeface="Calibri"/>
                <a:cs typeface="Calibri"/>
              </a:rPr>
              <a:t>	</a:t>
            </a:r>
            <a:r>
              <a:rPr sz="2400" spc="-10" dirty="0">
                <a:latin typeface="Calibri"/>
                <a:cs typeface="Calibri"/>
              </a:rPr>
              <a:t>verilmeli,</a:t>
            </a:r>
            <a:r>
              <a:rPr sz="2400" dirty="0">
                <a:latin typeface="Calibri"/>
                <a:cs typeface="Calibri"/>
              </a:rPr>
              <a:t>	götürü</a:t>
            </a:r>
            <a:r>
              <a:rPr sz="2400" spc="-65" dirty="0">
                <a:latin typeface="Calibri"/>
                <a:cs typeface="Calibri"/>
              </a:rPr>
              <a:t> </a:t>
            </a:r>
            <a:r>
              <a:rPr sz="2400" dirty="0">
                <a:latin typeface="Calibri"/>
                <a:cs typeface="Calibri"/>
              </a:rPr>
              <a:t>tutar</a:t>
            </a:r>
            <a:r>
              <a:rPr sz="2400" spc="-65" dirty="0">
                <a:latin typeface="Calibri"/>
                <a:cs typeface="Calibri"/>
              </a:rPr>
              <a:t> </a:t>
            </a:r>
            <a:r>
              <a:rPr sz="2400" spc="-10" dirty="0">
                <a:latin typeface="Calibri"/>
                <a:cs typeface="Calibri"/>
              </a:rPr>
              <a:t>yazılmamalıdır.</a:t>
            </a:r>
            <a:endParaRPr sz="2400">
              <a:latin typeface="Calibri"/>
              <a:cs typeface="Calibri"/>
            </a:endParaRPr>
          </a:p>
          <a:p>
            <a:pPr marL="355600" marR="1283335" indent="-342900">
              <a:lnSpc>
                <a:spcPct val="100000"/>
              </a:lnSpc>
              <a:spcBef>
                <a:spcPts val="1800"/>
              </a:spcBef>
              <a:buClr>
                <a:srgbClr val="C00000"/>
              </a:buClr>
              <a:buFont typeface="Wingdings"/>
              <a:buChar char=""/>
              <a:tabLst>
                <a:tab pos="355600" algn="l"/>
              </a:tabLst>
            </a:pPr>
            <a:r>
              <a:rPr sz="2400" dirty="0">
                <a:latin typeface="Calibri"/>
                <a:cs typeface="Calibri"/>
              </a:rPr>
              <a:t>Eklenen</a:t>
            </a:r>
            <a:r>
              <a:rPr sz="2400" spc="-70" dirty="0">
                <a:latin typeface="Calibri"/>
                <a:cs typeface="Calibri"/>
              </a:rPr>
              <a:t> </a:t>
            </a:r>
            <a:r>
              <a:rPr sz="2400" dirty="0">
                <a:latin typeface="Calibri"/>
                <a:cs typeface="Calibri"/>
              </a:rPr>
              <a:t>her</a:t>
            </a:r>
            <a:r>
              <a:rPr sz="2400" spc="-70" dirty="0">
                <a:latin typeface="Calibri"/>
                <a:cs typeface="Calibri"/>
              </a:rPr>
              <a:t> </a:t>
            </a:r>
            <a:r>
              <a:rPr sz="2400" dirty="0">
                <a:latin typeface="Calibri"/>
                <a:cs typeface="Calibri"/>
              </a:rPr>
              <a:t>bütçe</a:t>
            </a:r>
            <a:r>
              <a:rPr sz="2400" spc="-70" dirty="0">
                <a:latin typeface="Calibri"/>
                <a:cs typeface="Calibri"/>
              </a:rPr>
              <a:t> </a:t>
            </a:r>
            <a:r>
              <a:rPr sz="2400" dirty="0">
                <a:latin typeface="Calibri"/>
                <a:cs typeface="Calibri"/>
              </a:rPr>
              <a:t>kaleminin</a:t>
            </a:r>
            <a:r>
              <a:rPr sz="2400" spc="-90" dirty="0">
                <a:latin typeface="Calibri"/>
                <a:cs typeface="Calibri"/>
              </a:rPr>
              <a:t> </a:t>
            </a:r>
            <a:r>
              <a:rPr sz="2400" spc="-10" dirty="0">
                <a:latin typeface="Calibri"/>
                <a:cs typeface="Calibri"/>
              </a:rPr>
              <a:t>gerekçelendirmesi yapılmalıdır.</a:t>
            </a:r>
            <a:endParaRPr sz="2400">
              <a:latin typeface="Calibri"/>
              <a:cs typeface="Calibri"/>
            </a:endParaRPr>
          </a:p>
          <a:p>
            <a:pPr marL="354965" indent="-342265">
              <a:lnSpc>
                <a:spcPct val="100000"/>
              </a:lnSpc>
              <a:spcBef>
                <a:spcPts val="1805"/>
              </a:spcBef>
              <a:buClr>
                <a:srgbClr val="C00000"/>
              </a:buClr>
              <a:buFont typeface="Wingdings"/>
              <a:buChar char=""/>
              <a:tabLst>
                <a:tab pos="354965" algn="l"/>
              </a:tabLst>
            </a:pPr>
            <a:r>
              <a:rPr sz="2400" dirty="0">
                <a:latin typeface="Calibri"/>
                <a:cs typeface="Calibri"/>
              </a:rPr>
              <a:t>Bütçenin</a:t>
            </a:r>
            <a:r>
              <a:rPr sz="2400" spc="-95" dirty="0">
                <a:latin typeface="Calibri"/>
                <a:cs typeface="Calibri"/>
              </a:rPr>
              <a:t> </a:t>
            </a:r>
            <a:r>
              <a:rPr sz="2400" dirty="0">
                <a:latin typeface="Calibri"/>
                <a:cs typeface="Calibri"/>
              </a:rPr>
              <a:t>geçerlilik</a:t>
            </a:r>
            <a:r>
              <a:rPr sz="2400" spc="-100" dirty="0">
                <a:latin typeface="Calibri"/>
                <a:cs typeface="Calibri"/>
              </a:rPr>
              <a:t> </a:t>
            </a:r>
            <a:r>
              <a:rPr sz="2400" dirty="0">
                <a:latin typeface="Calibri"/>
                <a:cs typeface="Calibri"/>
              </a:rPr>
              <a:t>süresi</a:t>
            </a:r>
            <a:r>
              <a:rPr sz="2400" spc="-70" dirty="0">
                <a:latin typeface="Calibri"/>
                <a:cs typeface="Calibri"/>
              </a:rPr>
              <a:t> </a:t>
            </a:r>
            <a:r>
              <a:rPr sz="2400" spc="-10" dirty="0">
                <a:latin typeface="Calibri"/>
                <a:cs typeface="Calibri"/>
              </a:rPr>
              <a:t>projenin</a:t>
            </a:r>
            <a:r>
              <a:rPr sz="2400" spc="-80" dirty="0">
                <a:latin typeface="Calibri"/>
                <a:cs typeface="Calibri"/>
              </a:rPr>
              <a:t> </a:t>
            </a:r>
            <a:r>
              <a:rPr sz="2400" dirty="0">
                <a:latin typeface="Calibri"/>
                <a:cs typeface="Calibri"/>
              </a:rPr>
              <a:t>süresi</a:t>
            </a:r>
            <a:r>
              <a:rPr sz="2400" spc="-60" dirty="0">
                <a:latin typeface="Calibri"/>
                <a:cs typeface="Calibri"/>
              </a:rPr>
              <a:t> </a:t>
            </a:r>
            <a:r>
              <a:rPr sz="2400" dirty="0">
                <a:latin typeface="Calibri"/>
                <a:cs typeface="Calibri"/>
              </a:rPr>
              <a:t>ile</a:t>
            </a:r>
            <a:r>
              <a:rPr sz="2400" spc="-80" dirty="0">
                <a:latin typeface="Calibri"/>
                <a:cs typeface="Calibri"/>
              </a:rPr>
              <a:t> </a:t>
            </a:r>
            <a:r>
              <a:rPr sz="2400" spc="-10" dirty="0">
                <a:latin typeface="Calibri"/>
                <a:cs typeface="Calibri"/>
              </a:rPr>
              <a:t>sınırlıdır.</a:t>
            </a:r>
            <a:endParaRPr sz="2400">
              <a:latin typeface="Calibri"/>
              <a:cs typeface="Calibri"/>
            </a:endParaRPr>
          </a:p>
          <a:p>
            <a:pPr marL="355600" marR="5080" indent="-342900">
              <a:lnSpc>
                <a:spcPct val="100000"/>
              </a:lnSpc>
              <a:spcBef>
                <a:spcPts val="1800"/>
              </a:spcBef>
              <a:buClr>
                <a:srgbClr val="C00000"/>
              </a:buClr>
              <a:buFont typeface="Wingdings"/>
              <a:buChar char=""/>
              <a:tabLst>
                <a:tab pos="355600" algn="l"/>
              </a:tabLst>
            </a:pPr>
            <a:r>
              <a:rPr sz="2400" dirty="0">
                <a:latin typeface="Calibri"/>
                <a:cs typeface="Calibri"/>
              </a:rPr>
              <a:t>Bütçedeki</a:t>
            </a:r>
            <a:r>
              <a:rPr sz="2400" spc="-60" dirty="0">
                <a:latin typeface="Calibri"/>
                <a:cs typeface="Calibri"/>
              </a:rPr>
              <a:t> </a:t>
            </a:r>
            <a:r>
              <a:rPr sz="2400" dirty="0">
                <a:latin typeface="Calibri"/>
                <a:cs typeface="Calibri"/>
              </a:rPr>
              <a:t>her</a:t>
            </a:r>
            <a:r>
              <a:rPr sz="2400" spc="-45" dirty="0">
                <a:latin typeface="Calibri"/>
                <a:cs typeface="Calibri"/>
              </a:rPr>
              <a:t> </a:t>
            </a:r>
            <a:r>
              <a:rPr sz="2400" dirty="0">
                <a:latin typeface="Calibri"/>
                <a:cs typeface="Calibri"/>
              </a:rPr>
              <a:t>kalem</a:t>
            </a:r>
            <a:r>
              <a:rPr sz="2400" spc="-60" dirty="0">
                <a:latin typeface="Calibri"/>
                <a:cs typeface="Calibri"/>
              </a:rPr>
              <a:t> </a:t>
            </a:r>
            <a:r>
              <a:rPr sz="2400" dirty="0">
                <a:latin typeface="Calibri"/>
                <a:cs typeface="Calibri"/>
              </a:rPr>
              <a:t>yapılacak</a:t>
            </a:r>
            <a:r>
              <a:rPr sz="2400" spc="-45" dirty="0">
                <a:latin typeface="Calibri"/>
                <a:cs typeface="Calibri"/>
              </a:rPr>
              <a:t> </a:t>
            </a:r>
            <a:r>
              <a:rPr sz="2400" spc="-10" dirty="0">
                <a:latin typeface="Calibri"/>
                <a:cs typeface="Calibri"/>
              </a:rPr>
              <a:t>faaliyetlerle</a:t>
            </a:r>
            <a:r>
              <a:rPr sz="2400" spc="-60" dirty="0">
                <a:latin typeface="Calibri"/>
                <a:cs typeface="Calibri"/>
              </a:rPr>
              <a:t> </a:t>
            </a:r>
            <a:r>
              <a:rPr sz="2400" dirty="0">
                <a:latin typeface="Calibri"/>
                <a:cs typeface="Calibri"/>
              </a:rPr>
              <a:t>ilgili</a:t>
            </a:r>
            <a:r>
              <a:rPr sz="2400" spc="-55" dirty="0">
                <a:latin typeface="Calibri"/>
                <a:cs typeface="Calibri"/>
              </a:rPr>
              <a:t> </a:t>
            </a:r>
            <a:r>
              <a:rPr sz="2400" spc="-10" dirty="0">
                <a:latin typeface="Calibri"/>
                <a:cs typeface="Calibri"/>
              </a:rPr>
              <a:t>olmalıdır. (</a:t>
            </a:r>
            <a:r>
              <a:rPr sz="2400" i="1" spc="-10" dirty="0">
                <a:latin typeface="Calibri"/>
                <a:cs typeface="Calibri"/>
              </a:rPr>
              <a:t>Bütçelendirilmemiş</a:t>
            </a:r>
            <a:r>
              <a:rPr sz="2400" i="1" spc="-70" dirty="0">
                <a:latin typeface="Calibri"/>
                <a:cs typeface="Calibri"/>
              </a:rPr>
              <a:t> </a:t>
            </a:r>
            <a:r>
              <a:rPr sz="2400" i="1" dirty="0">
                <a:latin typeface="Calibri"/>
                <a:cs typeface="Calibri"/>
              </a:rPr>
              <a:t>faaliyet</a:t>
            </a:r>
            <a:r>
              <a:rPr sz="2400" i="1" spc="-70" dirty="0">
                <a:latin typeface="Calibri"/>
                <a:cs typeface="Calibri"/>
              </a:rPr>
              <a:t> </a:t>
            </a:r>
            <a:r>
              <a:rPr sz="2400" i="1" spc="-10" dirty="0">
                <a:latin typeface="Calibri"/>
                <a:cs typeface="Calibri"/>
              </a:rPr>
              <a:t>kalemine</a:t>
            </a:r>
            <a:r>
              <a:rPr sz="2400" i="1" spc="-65" dirty="0">
                <a:latin typeface="Calibri"/>
                <a:cs typeface="Calibri"/>
              </a:rPr>
              <a:t> </a:t>
            </a:r>
            <a:r>
              <a:rPr sz="2400" i="1" dirty="0">
                <a:latin typeface="Calibri"/>
                <a:cs typeface="Calibri"/>
              </a:rPr>
              <a:t>ilişkin</a:t>
            </a:r>
            <a:r>
              <a:rPr sz="2400" i="1" spc="-70" dirty="0">
                <a:latin typeface="Calibri"/>
                <a:cs typeface="Calibri"/>
              </a:rPr>
              <a:t> </a:t>
            </a:r>
            <a:r>
              <a:rPr sz="2400" i="1" dirty="0">
                <a:latin typeface="Calibri"/>
                <a:cs typeface="Calibri"/>
              </a:rPr>
              <a:t>maliyet</a:t>
            </a:r>
            <a:r>
              <a:rPr sz="2400" i="1" spc="-60" dirty="0">
                <a:latin typeface="Calibri"/>
                <a:cs typeface="Calibri"/>
              </a:rPr>
              <a:t> </a:t>
            </a:r>
            <a:r>
              <a:rPr sz="2400" i="1" dirty="0">
                <a:latin typeface="Calibri"/>
                <a:cs typeface="Calibri"/>
              </a:rPr>
              <a:t>ya</a:t>
            </a:r>
            <a:r>
              <a:rPr sz="2400" i="1" spc="-50" dirty="0">
                <a:latin typeface="Calibri"/>
                <a:cs typeface="Calibri"/>
              </a:rPr>
              <a:t> </a:t>
            </a:r>
            <a:r>
              <a:rPr sz="2400" i="1" spc="-25" dirty="0">
                <a:latin typeface="Calibri"/>
                <a:cs typeface="Calibri"/>
              </a:rPr>
              <a:t>da </a:t>
            </a:r>
            <a:r>
              <a:rPr sz="2400" i="1" dirty="0">
                <a:latin typeface="Calibri"/>
                <a:cs typeface="Calibri"/>
              </a:rPr>
              <a:t>faaliyeti</a:t>
            </a:r>
            <a:r>
              <a:rPr sz="2400" i="1" spc="-95" dirty="0">
                <a:latin typeface="Calibri"/>
                <a:cs typeface="Calibri"/>
              </a:rPr>
              <a:t> </a:t>
            </a:r>
            <a:r>
              <a:rPr sz="2400" i="1" dirty="0">
                <a:latin typeface="Calibri"/>
                <a:cs typeface="Calibri"/>
              </a:rPr>
              <a:t>olmayan</a:t>
            </a:r>
            <a:r>
              <a:rPr sz="2400" i="1" spc="-90" dirty="0">
                <a:latin typeface="Calibri"/>
                <a:cs typeface="Calibri"/>
              </a:rPr>
              <a:t> </a:t>
            </a:r>
            <a:r>
              <a:rPr sz="2400" i="1" dirty="0">
                <a:latin typeface="Calibri"/>
                <a:cs typeface="Calibri"/>
              </a:rPr>
              <a:t>bütçe</a:t>
            </a:r>
            <a:r>
              <a:rPr sz="2400" i="1" spc="-100" dirty="0">
                <a:latin typeface="Calibri"/>
                <a:cs typeface="Calibri"/>
              </a:rPr>
              <a:t> </a:t>
            </a:r>
            <a:r>
              <a:rPr sz="2400" i="1" spc="-10" dirty="0">
                <a:latin typeface="Calibri"/>
                <a:cs typeface="Calibri"/>
              </a:rPr>
              <a:t>kalemi</a:t>
            </a:r>
            <a:r>
              <a:rPr sz="2400" i="1" spc="-105" dirty="0">
                <a:latin typeface="Calibri"/>
                <a:cs typeface="Calibri"/>
              </a:rPr>
              <a:t> </a:t>
            </a:r>
            <a:r>
              <a:rPr sz="2400" i="1" spc="-10" dirty="0">
                <a:latin typeface="Calibri"/>
                <a:cs typeface="Calibri"/>
              </a:rPr>
              <a:t>olmamalı</a:t>
            </a:r>
            <a:r>
              <a:rPr sz="2400" spc="-10" dirty="0">
                <a:latin typeface="Calibri"/>
                <a:cs typeface="Calibri"/>
              </a:rPr>
              <a:t>)</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sp>
        <p:nvSpPr>
          <p:cNvPr id="9" name="object 9"/>
          <p:cNvSpPr/>
          <p:nvPr/>
        </p:nvSpPr>
        <p:spPr>
          <a:xfrm>
            <a:off x="8063245" y="1199133"/>
            <a:ext cx="400685" cy="827405"/>
          </a:xfrm>
          <a:custGeom>
            <a:avLst/>
            <a:gdLst/>
            <a:ahLst/>
            <a:cxnLst/>
            <a:rect l="l" t="t" r="r" b="b"/>
            <a:pathLst>
              <a:path w="400684" h="827405">
                <a:moveTo>
                  <a:pt x="268589" y="33400"/>
                </a:moveTo>
                <a:lnTo>
                  <a:pt x="278064" y="71092"/>
                </a:lnTo>
                <a:lnTo>
                  <a:pt x="298100" y="110426"/>
                </a:lnTo>
                <a:lnTo>
                  <a:pt x="328685" y="151380"/>
                </a:lnTo>
                <a:lnTo>
                  <a:pt x="369808" y="193928"/>
                </a:lnTo>
                <a:lnTo>
                  <a:pt x="331303" y="227381"/>
                </a:lnTo>
                <a:lnTo>
                  <a:pt x="294655" y="266382"/>
                </a:lnTo>
                <a:lnTo>
                  <a:pt x="259865" y="310907"/>
                </a:lnTo>
                <a:lnTo>
                  <a:pt x="226933" y="360933"/>
                </a:lnTo>
                <a:lnTo>
                  <a:pt x="202931" y="403393"/>
                </a:lnTo>
                <a:lnTo>
                  <a:pt x="181983" y="446347"/>
                </a:lnTo>
                <a:lnTo>
                  <a:pt x="164095" y="489800"/>
                </a:lnTo>
                <a:lnTo>
                  <a:pt x="149274" y="533759"/>
                </a:lnTo>
                <a:lnTo>
                  <a:pt x="137525" y="578230"/>
                </a:lnTo>
                <a:lnTo>
                  <a:pt x="155051" y="582294"/>
                </a:lnTo>
                <a:lnTo>
                  <a:pt x="157210" y="575690"/>
                </a:lnTo>
                <a:lnTo>
                  <a:pt x="173745" y="523006"/>
                </a:lnTo>
                <a:lnTo>
                  <a:pt x="191042" y="474985"/>
                </a:lnTo>
                <a:lnTo>
                  <a:pt x="209102" y="431627"/>
                </a:lnTo>
                <a:lnTo>
                  <a:pt x="227923" y="392932"/>
                </a:lnTo>
                <a:lnTo>
                  <a:pt x="247507" y="358901"/>
                </a:lnTo>
                <a:lnTo>
                  <a:pt x="275203" y="319420"/>
                </a:lnTo>
                <a:lnTo>
                  <a:pt x="308387" y="280225"/>
                </a:lnTo>
                <a:lnTo>
                  <a:pt x="347073" y="241315"/>
                </a:lnTo>
                <a:lnTo>
                  <a:pt x="391271" y="202691"/>
                </a:lnTo>
                <a:lnTo>
                  <a:pt x="400669" y="195199"/>
                </a:lnTo>
                <a:lnTo>
                  <a:pt x="361263" y="159002"/>
                </a:lnTo>
                <a:lnTo>
                  <a:pt x="328977" y="122221"/>
                </a:lnTo>
                <a:lnTo>
                  <a:pt x="303835" y="84845"/>
                </a:lnTo>
                <a:lnTo>
                  <a:pt x="285861" y="46862"/>
                </a:lnTo>
                <a:lnTo>
                  <a:pt x="268589" y="33400"/>
                </a:lnTo>
                <a:close/>
              </a:path>
              <a:path w="400684" h="827405">
                <a:moveTo>
                  <a:pt x="236712" y="0"/>
                </a:moveTo>
                <a:lnTo>
                  <a:pt x="199675" y="49926"/>
                </a:lnTo>
                <a:lnTo>
                  <a:pt x="164830" y="82423"/>
                </a:lnTo>
                <a:lnTo>
                  <a:pt x="123396" y="103393"/>
                </a:lnTo>
                <a:lnTo>
                  <a:pt x="66532" y="118744"/>
                </a:lnTo>
                <a:lnTo>
                  <a:pt x="84103" y="159797"/>
                </a:lnTo>
                <a:lnTo>
                  <a:pt x="97948" y="205993"/>
                </a:lnTo>
                <a:lnTo>
                  <a:pt x="108055" y="257333"/>
                </a:lnTo>
                <a:lnTo>
                  <a:pt x="114411" y="313816"/>
                </a:lnTo>
                <a:lnTo>
                  <a:pt x="116770" y="372252"/>
                </a:lnTo>
                <a:lnTo>
                  <a:pt x="114903" y="429450"/>
                </a:lnTo>
                <a:lnTo>
                  <a:pt x="108821" y="485409"/>
                </a:lnTo>
                <a:lnTo>
                  <a:pt x="98536" y="540130"/>
                </a:lnTo>
                <a:lnTo>
                  <a:pt x="95742" y="552195"/>
                </a:lnTo>
                <a:lnTo>
                  <a:pt x="115681" y="556767"/>
                </a:lnTo>
                <a:lnTo>
                  <a:pt x="136237" y="487338"/>
                </a:lnTo>
                <a:lnTo>
                  <a:pt x="154876" y="433546"/>
                </a:lnTo>
                <a:lnTo>
                  <a:pt x="174301" y="386373"/>
                </a:lnTo>
                <a:lnTo>
                  <a:pt x="194548" y="345820"/>
                </a:lnTo>
                <a:lnTo>
                  <a:pt x="217380" y="308484"/>
                </a:lnTo>
                <a:lnTo>
                  <a:pt x="244713" y="270970"/>
                </a:lnTo>
                <a:lnTo>
                  <a:pt x="276522" y="233289"/>
                </a:lnTo>
                <a:lnTo>
                  <a:pt x="312785" y="195452"/>
                </a:lnTo>
                <a:lnTo>
                  <a:pt x="321802" y="186689"/>
                </a:lnTo>
                <a:lnTo>
                  <a:pt x="299442" y="167715"/>
                </a:lnTo>
                <a:lnTo>
                  <a:pt x="266295" y="129147"/>
                </a:lnTo>
                <a:lnTo>
                  <a:pt x="247695" y="87975"/>
                </a:lnTo>
                <a:lnTo>
                  <a:pt x="238334" y="33400"/>
                </a:lnTo>
                <a:lnTo>
                  <a:pt x="238309" y="33198"/>
                </a:lnTo>
                <a:lnTo>
                  <a:pt x="236712" y="0"/>
                </a:lnTo>
                <a:close/>
              </a:path>
              <a:path w="400684" h="827405">
                <a:moveTo>
                  <a:pt x="16113" y="766699"/>
                </a:moveTo>
                <a:lnTo>
                  <a:pt x="39687" y="805116"/>
                </a:lnTo>
                <a:lnTo>
                  <a:pt x="81772" y="824356"/>
                </a:lnTo>
                <a:lnTo>
                  <a:pt x="101869" y="826879"/>
                </a:lnTo>
                <a:lnTo>
                  <a:pt x="121586" y="825293"/>
                </a:lnTo>
                <a:lnTo>
                  <a:pt x="140922" y="819588"/>
                </a:lnTo>
                <a:lnTo>
                  <a:pt x="159877" y="809751"/>
                </a:lnTo>
                <a:lnTo>
                  <a:pt x="161831" y="808259"/>
                </a:lnTo>
                <a:lnTo>
                  <a:pt x="99728" y="808259"/>
                </a:lnTo>
                <a:lnTo>
                  <a:pt x="81010" y="805688"/>
                </a:lnTo>
                <a:lnTo>
                  <a:pt x="65172" y="800542"/>
                </a:lnTo>
                <a:lnTo>
                  <a:pt x="49085" y="792337"/>
                </a:lnTo>
                <a:lnTo>
                  <a:pt x="32736" y="781059"/>
                </a:lnTo>
                <a:lnTo>
                  <a:pt x="16113" y="766699"/>
                </a:lnTo>
                <a:close/>
              </a:path>
              <a:path w="400684" h="827405">
                <a:moveTo>
                  <a:pt x="191373" y="659891"/>
                </a:moveTo>
                <a:lnTo>
                  <a:pt x="184896" y="662813"/>
                </a:lnTo>
                <a:lnTo>
                  <a:pt x="191490" y="682720"/>
                </a:lnTo>
                <a:lnTo>
                  <a:pt x="195072" y="701865"/>
                </a:lnTo>
                <a:lnTo>
                  <a:pt x="195575" y="718452"/>
                </a:lnTo>
                <a:lnTo>
                  <a:pt x="195629" y="720248"/>
                </a:lnTo>
                <a:lnTo>
                  <a:pt x="193151" y="737869"/>
                </a:lnTo>
                <a:lnTo>
                  <a:pt x="166933" y="783161"/>
                </a:lnTo>
                <a:lnTo>
                  <a:pt x="117792" y="807212"/>
                </a:lnTo>
                <a:lnTo>
                  <a:pt x="99728" y="808259"/>
                </a:lnTo>
                <a:lnTo>
                  <a:pt x="161831" y="808259"/>
                </a:lnTo>
                <a:lnTo>
                  <a:pt x="190420" y="781589"/>
                </a:lnTo>
                <a:lnTo>
                  <a:pt x="206867" y="744854"/>
                </a:lnTo>
                <a:lnTo>
                  <a:pt x="209893" y="722042"/>
                </a:lnTo>
                <a:lnTo>
                  <a:pt x="208427" y="701865"/>
                </a:lnTo>
                <a:lnTo>
                  <a:pt x="208311" y="700277"/>
                </a:lnTo>
                <a:lnTo>
                  <a:pt x="202134" y="679561"/>
                </a:lnTo>
                <a:lnTo>
                  <a:pt x="191373" y="659891"/>
                </a:lnTo>
                <a:close/>
              </a:path>
              <a:path w="400684" h="827405">
                <a:moveTo>
                  <a:pt x="82264" y="609689"/>
                </a:moveTo>
                <a:lnTo>
                  <a:pt x="37830" y="622173"/>
                </a:lnTo>
                <a:lnTo>
                  <a:pt x="7165" y="657105"/>
                </a:lnTo>
                <a:lnTo>
                  <a:pt x="0" y="688302"/>
                </a:lnTo>
                <a:lnTo>
                  <a:pt x="781" y="700277"/>
                </a:lnTo>
                <a:lnTo>
                  <a:pt x="885" y="701865"/>
                </a:lnTo>
                <a:lnTo>
                  <a:pt x="1000" y="703627"/>
                </a:lnTo>
                <a:lnTo>
                  <a:pt x="22191" y="745579"/>
                </a:lnTo>
                <a:lnTo>
                  <a:pt x="62214" y="768350"/>
                </a:lnTo>
                <a:lnTo>
                  <a:pt x="78237" y="770493"/>
                </a:lnTo>
                <a:lnTo>
                  <a:pt x="93725" y="769493"/>
                </a:lnTo>
                <a:lnTo>
                  <a:pt x="135854" y="748319"/>
                </a:lnTo>
                <a:lnTo>
                  <a:pt x="158607" y="708278"/>
                </a:lnTo>
                <a:lnTo>
                  <a:pt x="160750" y="692255"/>
                </a:lnTo>
                <a:lnTo>
                  <a:pt x="159750" y="676767"/>
                </a:lnTo>
                <a:lnTo>
                  <a:pt x="138533" y="634654"/>
                </a:lnTo>
                <a:lnTo>
                  <a:pt x="98028" y="611758"/>
                </a:lnTo>
                <a:lnTo>
                  <a:pt x="82264" y="609689"/>
                </a:lnTo>
                <a:close/>
              </a:path>
            </a:pathLst>
          </a:custGeom>
          <a:solidFill>
            <a:srgbClr val="C00000"/>
          </a:solidFill>
        </p:spPr>
        <p:txBody>
          <a:bodyPr wrap="square" lIns="0" tIns="0" rIns="0" bIns="0" rtlCol="0"/>
          <a:lstStyle/>
          <a:p>
            <a:endParaRPr/>
          </a:p>
        </p:txBody>
      </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0212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7E7E7E"/>
                </a:solidFill>
                <a:latin typeface="Calibri"/>
                <a:cs typeface="Calibri"/>
              </a:rPr>
              <a:t>PROJE</a:t>
            </a:r>
            <a:r>
              <a:rPr sz="1600" b="1" spc="25" dirty="0">
                <a:solidFill>
                  <a:srgbClr val="7E7E7E"/>
                </a:solidFill>
                <a:latin typeface="Calibri"/>
                <a:cs typeface="Calibri"/>
              </a:rPr>
              <a:t> </a:t>
            </a:r>
            <a:r>
              <a:rPr sz="1600" b="1" spc="-30" dirty="0">
                <a:solidFill>
                  <a:srgbClr val="7E7E7E"/>
                </a:solidFill>
                <a:latin typeface="Calibri"/>
                <a:cs typeface="Calibri"/>
              </a:rPr>
              <a:t>AYRINTISI-</a:t>
            </a:r>
            <a:r>
              <a:rPr sz="1600" b="1" spc="-20" dirty="0">
                <a:solidFill>
                  <a:srgbClr val="7E7E7E"/>
                </a:solidFill>
                <a:latin typeface="Calibri"/>
                <a:cs typeface="Calibri"/>
              </a:rPr>
              <a:t>BÜTÇE</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BÜTÇE’DE</a:t>
            </a:r>
            <a:r>
              <a:rPr spc="-125" dirty="0"/>
              <a:t> </a:t>
            </a:r>
            <a:r>
              <a:rPr spc="-25" dirty="0"/>
              <a:t>DİKKAT</a:t>
            </a:r>
            <a:r>
              <a:rPr spc="-114" dirty="0"/>
              <a:t> </a:t>
            </a:r>
            <a:r>
              <a:rPr dirty="0"/>
              <a:t>EDİLMESİ</a:t>
            </a:r>
            <a:r>
              <a:rPr spc="-100" dirty="0"/>
              <a:t> </a:t>
            </a:r>
            <a:r>
              <a:rPr spc="-10" dirty="0"/>
              <a:t>GEREKENLER</a:t>
            </a:r>
          </a:p>
        </p:txBody>
      </p:sp>
      <p:sp>
        <p:nvSpPr>
          <p:cNvPr id="4" name="object 4"/>
          <p:cNvSpPr txBox="1"/>
          <p:nvPr/>
        </p:nvSpPr>
        <p:spPr>
          <a:xfrm>
            <a:off x="906576" y="1957832"/>
            <a:ext cx="7743825" cy="3272154"/>
          </a:xfrm>
          <a:prstGeom prst="rect">
            <a:avLst/>
          </a:prstGeom>
        </p:spPr>
        <p:txBody>
          <a:bodyPr vert="horz" wrap="square" lIns="0" tIns="12700" rIns="0" bIns="0" rtlCol="0">
            <a:spAutoFit/>
          </a:bodyPr>
          <a:lstStyle/>
          <a:p>
            <a:pPr marL="355600" marR="289560" indent="-342900">
              <a:lnSpc>
                <a:spcPct val="100000"/>
              </a:lnSpc>
              <a:spcBef>
                <a:spcPts val="100"/>
              </a:spcBef>
              <a:buClr>
                <a:srgbClr val="C00000"/>
              </a:buClr>
              <a:buFont typeface="Wingdings"/>
              <a:buChar char=""/>
              <a:tabLst>
                <a:tab pos="355600" algn="l"/>
              </a:tabLst>
            </a:pPr>
            <a:r>
              <a:rPr sz="2400" dirty="0">
                <a:latin typeface="Calibri"/>
                <a:cs typeface="Calibri"/>
              </a:rPr>
              <a:t>Bütçedeki</a:t>
            </a:r>
            <a:r>
              <a:rPr sz="2400" spc="-75" dirty="0">
                <a:latin typeface="Calibri"/>
                <a:cs typeface="Calibri"/>
              </a:rPr>
              <a:t> </a:t>
            </a:r>
            <a:r>
              <a:rPr sz="2400" dirty="0">
                <a:latin typeface="Calibri"/>
                <a:cs typeface="Calibri"/>
              </a:rPr>
              <a:t>toplam</a:t>
            </a:r>
            <a:r>
              <a:rPr sz="2400" spc="-70" dirty="0">
                <a:latin typeface="Calibri"/>
                <a:cs typeface="Calibri"/>
              </a:rPr>
              <a:t> </a:t>
            </a:r>
            <a:r>
              <a:rPr sz="2400" dirty="0">
                <a:latin typeface="Calibri"/>
                <a:cs typeface="Calibri"/>
              </a:rPr>
              <a:t>tutar</a:t>
            </a:r>
            <a:r>
              <a:rPr sz="2400" spc="-75" dirty="0">
                <a:latin typeface="Calibri"/>
                <a:cs typeface="Calibri"/>
              </a:rPr>
              <a:t> </a:t>
            </a:r>
            <a:r>
              <a:rPr sz="2400" dirty="0">
                <a:latin typeface="Calibri"/>
                <a:cs typeface="Calibri"/>
              </a:rPr>
              <a:t>sadece</a:t>
            </a:r>
            <a:r>
              <a:rPr sz="2400" spc="-65" dirty="0">
                <a:latin typeface="Calibri"/>
                <a:cs typeface="Calibri"/>
              </a:rPr>
              <a:t> </a:t>
            </a:r>
            <a:r>
              <a:rPr sz="2400" dirty="0">
                <a:latin typeface="Calibri"/>
                <a:cs typeface="Calibri"/>
              </a:rPr>
              <a:t>talep</a:t>
            </a:r>
            <a:r>
              <a:rPr sz="2400" spc="-75" dirty="0">
                <a:latin typeface="Calibri"/>
                <a:cs typeface="Calibri"/>
              </a:rPr>
              <a:t> </a:t>
            </a:r>
            <a:r>
              <a:rPr sz="2400" dirty="0">
                <a:latin typeface="Calibri"/>
                <a:cs typeface="Calibri"/>
              </a:rPr>
              <a:t>edilen</a:t>
            </a:r>
            <a:r>
              <a:rPr sz="2400" spc="-60" dirty="0">
                <a:latin typeface="Calibri"/>
                <a:cs typeface="Calibri"/>
              </a:rPr>
              <a:t> </a:t>
            </a:r>
            <a:r>
              <a:rPr sz="2400" dirty="0">
                <a:latin typeface="Calibri"/>
                <a:cs typeface="Calibri"/>
              </a:rPr>
              <a:t>hibe</a:t>
            </a:r>
            <a:r>
              <a:rPr sz="2400" spc="-55" dirty="0">
                <a:latin typeface="Calibri"/>
                <a:cs typeface="Calibri"/>
              </a:rPr>
              <a:t> </a:t>
            </a:r>
            <a:r>
              <a:rPr sz="2400" spc="-10" dirty="0">
                <a:latin typeface="Calibri"/>
                <a:cs typeface="Calibri"/>
              </a:rPr>
              <a:t>miktarını </a:t>
            </a:r>
            <a:r>
              <a:rPr sz="2400" dirty="0">
                <a:latin typeface="Calibri"/>
                <a:cs typeface="Calibri"/>
              </a:rPr>
              <a:t>değil,</a:t>
            </a:r>
            <a:r>
              <a:rPr sz="2400" spc="-85" dirty="0">
                <a:latin typeface="Calibri"/>
                <a:cs typeface="Calibri"/>
              </a:rPr>
              <a:t> </a:t>
            </a:r>
            <a:r>
              <a:rPr sz="2400" dirty="0">
                <a:latin typeface="Calibri"/>
                <a:cs typeface="Calibri"/>
              </a:rPr>
              <a:t>proje</a:t>
            </a:r>
            <a:r>
              <a:rPr sz="2400" spc="-65" dirty="0">
                <a:latin typeface="Calibri"/>
                <a:cs typeface="Calibri"/>
              </a:rPr>
              <a:t> </a:t>
            </a:r>
            <a:r>
              <a:rPr sz="2400" dirty="0">
                <a:latin typeface="Calibri"/>
                <a:cs typeface="Calibri"/>
              </a:rPr>
              <a:t>için</a:t>
            </a:r>
            <a:r>
              <a:rPr sz="2400" spc="-80" dirty="0">
                <a:latin typeface="Calibri"/>
                <a:cs typeface="Calibri"/>
              </a:rPr>
              <a:t> </a:t>
            </a:r>
            <a:r>
              <a:rPr sz="2400" dirty="0">
                <a:latin typeface="Calibri"/>
                <a:cs typeface="Calibri"/>
              </a:rPr>
              <a:t>gerekli</a:t>
            </a:r>
            <a:r>
              <a:rPr sz="2400" spc="-70" dirty="0">
                <a:latin typeface="Calibri"/>
                <a:cs typeface="Calibri"/>
              </a:rPr>
              <a:t> </a:t>
            </a:r>
            <a:r>
              <a:rPr sz="2400" dirty="0">
                <a:latin typeface="Calibri"/>
                <a:cs typeface="Calibri"/>
              </a:rPr>
              <a:t>bütçe</a:t>
            </a:r>
            <a:r>
              <a:rPr sz="2400" spc="-80" dirty="0">
                <a:latin typeface="Calibri"/>
                <a:cs typeface="Calibri"/>
              </a:rPr>
              <a:t> </a:t>
            </a:r>
            <a:r>
              <a:rPr sz="2400" dirty="0">
                <a:latin typeface="Calibri"/>
                <a:cs typeface="Calibri"/>
              </a:rPr>
              <a:t>miktarını</a:t>
            </a:r>
            <a:r>
              <a:rPr sz="2400" spc="-90" dirty="0">
                <a:latin typeface="Calibri"/>
                <a:cs typeface="Calibri"/>
              </a:rPr>
              <a:t> </a:t>
            </a:r>
            <a:r>
              <a:rPr sz="2400" spc="-10" dirty="0">
                <a:latin typeface="Calibri"/>
                <a:cs typeface="Calibri"/>
              </a:rPr>
              <a:t>gösterir.</a:t>
            </a:r>
            <a:endParaRPr sz="2400">
              <a:latin typeface="Calibri"/>
              <a:cs typeface="Calibri"/>
            </a:endParaRPr>
          </a:p>
          <a:p>
            <a:pPr marL="355600" marR="5080" indent="-342900">
              <a:lnSpc>
                <a:spcPct val="100000"/>
              </a:lnSpc>
              <a:spcBef>
                <a:spcPts val="1800"/>
              </a:spcBef>
              <a:buClr>
                <a:srgbClr val="C00000"/>
              </a:buClr>
              <a:buFont typeface="Wingdings"/>
              <a:buChar char=""/>
              <a:tabLst>
                <a:tab pos="355600" algn="l"/>
              </a:tabLst>
            </a:pPr>
            <a:r>
              <a:rPr sz="2400" dirty="0">
                <a:latin typeface="Calibri"/>
                <a:cs typeface="Calibri"/>
              </a:rPr>
              <a:t>Bütçedeki</a:t>
            </a:r>
            <a:r>
              <a:rPr sz="2400" spc="-80" dirty="0">
                <a:latin typeface="Calibri"/>
                <a:cs typeface="Calibri"/>
              </a:rPr>
              <a:t> </a:t>
            </a:r>
            <a:r>
              <a:rPr sz="2400" dirty="0">
                <a:latin typeface="Calibri"/>
                <a:cs typeface="Calibri"/>
              </a:rPr>
              <a:t>tüm</a:t>
            </a:r>
            <a:r>
              <a:rPr sz="2400" spc="-75" dirty="0">
                <a:latin typeface="Calibri"/>
                <a:cs typeface="Calibri"/>
              </a:rPr>
              <a:t> </a:t>
            </a:r>
            <a:r>
              <a:rPr sz="2400" dirty="0">
                <a:latin typeface="Calibri"/>
                <a:cs typeface="Calibri"/>
              </a:rPr>
              <a:t>miktarlar</a:t>
            </a:r>
            <a:r>
              <a:rPr sz="2400" spc="-90" dirty="0">
                <a:latin typeface="Calibri"/>
                <a:cs typeface="Calibri"/>
              </a:rPr>
              <a:t> </a:t>
            </a:r>
            <a:r>
              <a:rPr sz="2400" dirty="0">
                <a:latin typeface="Calibri"/>
                <a:cs typeface="Calibri"/>
              </a:rPr>
              <a:t>gerçek</a:t>
            </a:r>
            <a:r>
              <a:rPr sz="2400" spc="-80" dirty="0">
                <a:latin typeface="Calibri"/>
                <a:cs typeface="Calibri"/>
              </a:rPr>
              <a:t> </a:t>
            </a:r>
            <a:r>
              <a:rPr sz="2400" dirty="0">
                <a:latin typeface="Calibri"/>
                <a:cs typeface="Calibri"/>
              </a:rPr>
              <a:t>piyasa</a:t>
            </a:r>
            <a:r>
              <a:rPr sz="2400" spc="-60" dirty="0">
                <a:latin typeface="Calibri"/>
                <a:cs typeface="Calibri"/>
              </a:rPr>
              <a:t> </a:t>
            </a:r>
            <a:r>
              <a:rPr sz="2400" dirty="0">
                <a:latin typeface="Calibri"/>
                <a:cs typeface="Calibri"/>
              </a:rPr>
              <a:t>koşullarını</a:t>
            </a:r>
            <a:r>
              <a:rPr sz="2400" spc="-70" dirty="0">
                <a:latin typeface="Calibri"/>
                <a:cs typeface="Calibri"/>
              </a:rPr>
              <a:t> </a:t>
            </a:r>
            <a:r>
              <a:rPr sz="2400" spc="-10" dirty="0">
                <a:latin typeface="Calibri"/>
                <a:cs typeface="Calibri"/>
              </a:rPr>
              <a:t>yansıtmalı </a:t>
            </a:r>
            <a:r>
              <a:rPr sz="2400" dirty="0">
                <a:latin typeface="Calibri"/>
                <a:cs typeface="Calibri"/>
              </a:rPr>
              <a:t>(proforma</a:t>
            </a:r>
            <a:r>
              <a:rPr sz="2400" spc="-85" dirty="0">
                <a:latin typeface="Calibri"/>
                <a:cs typeface="Calibri"/>
              </a:rPr>
              <a:t> </a:t>
            </a:r>
            <a:r>
              <a:rPr sz="2400" spc="-10" dirty="0">
                <a:latin typeface="Calibri"/>
                <a:cs typeface="Calibri"/>
              </a:rPr>
              <a:t>fatura,</a:t>
            </a:r>
            <a:r>
              <a:rPr sz="2400" spc="-80" dirty="0">
                <a:latin typeface="Calibri"/>
                <a:cs typeface="Calibri"/>
              </a:rPr>
              <a:t> </a:t>
            </a:r>
            <a:r>
              <a:rPr sz="2400" dirty="0">
                <a:latin typeface="Calibri"/>
                <a:cs typeface="Calibri"/>
              </a:rPr>
              <a:t>teklif</a:t>
            </a:r>
            <a:r>
              <a:rPr sz="2400" spc="-80" dirty="0">
                <a:latin typeface="Calibri"/>
                <a:cs typeface="Calibri"/>
              </a:rPr>
              <a:t> </a:t>
            </a:r>
            <a:r>
              <a:rPr sz="2400" dirty="0">
                <a:latin typeface="Calibri"/>
                <a:cs typeface="Calibri"/>
              </a:rPr>
              <a:t>mektubu</a:t>
            </a:r>
            <a:r>
              <a:rPr sz="2400" spc="-65" dirty="0">
                <a:latin typeface="Calibri"/>
                <a:cs typeface="Calibri"/>
              </a:rPr>
              <a:t> </a:t>
            </a:r>
            <a:r>
              <a:rPr sz="2400" dirty="0">
                <a:latin typeface="Calibri"/>
                <a:cs typeface="Calibri"/>
              </a:rPr>
              <a:t>vb)</a:t>
            </a:r>
            <a:r>
              <a:rPr sz="2400" spc="-70" dirty="0">
                <a:latin typeface="Calibri"/>
                <a:cs typeface="Calibri"/>
              </a:rPr>
              <a:t> </a:t>
            </a:r>
            <a:r>
              <a:rPr sz="2400" dirty="0">
                <a:latin typeface="Calibri"/>
                <a:cs typeface="Calibri"/>
              </a:rPr>
              <a:t>ve</a:t>
            </a:r>
            <a:r>
              <a:rPr sz="2400" spc="-70" dirty="0">
                <a:latin typeface="Calibri"/>
                <a:cs typeface="Calibri"/>
              </a:rPr>
              <a:t> </a:t>
            </a:r>
            <a:r>
              <a:rPr sz="2400" dirty="0">
                <a:latin typeface="Calibri"/>
                <a:cs typeface="Calibri"/>
              </a:rPr>
              <a:t>uygun</a:t>
            </a:r>
            <a:r>
              <a:rPr sz="2400" spc="-70" dirty="0">
                <a:latin typeface="Calibri"/>
                <a:cs typeface="Calibri"/>
              </a:rPr>
              <a:t> </a:t>
            </a:r>
            <a:r>
              <a:rPr sz="2400" spc="-10" dirty="0">
                <a:latin typeface="Calibri"/>
                <a:cs typeface="Calibri"/>
              </a:rPr>
              <a:t>maliyetler </a:t>
            </a:r>
            <a:r>
              <a:rPr sz="2400" dirty="0">
                <a:latin typeface="Calibri"/>
                <a:cs typeface="Calibri"/>
              </a:rPr>
              <a:t>tanımına</a:t>
            </a:r>
            <a:r>
              <a:rPr sz="2400" spc="-45" dirty="0">
                <a:latin typeface="Calibri"/>
                <a:cs typeface="Calibri"/>
              </a:rPr>
              <a:t> </a:t>
            </a:r>
            <a:r>
              <a:rPr sz="2400" spc="-10" dirty="0">
                <a:latin typeface="Calibri"/>
                <a:cs typeface="Calibri"/>
              </a:rPr>
              <a:t>girmelidir.</a:t>
            </a:r>
            <a:endParaRPr sz="2400">
              <a:latin typeface="Calibri"/>
              <a:cs typeface="Calibri"/>
            </a:endParaRPr>
          </a:p>
          <a:p>
            <a:pPr marL="354965" indent="-342265">
              <a:lnSpc>
                <a:spcPct val="100000"/>
              </a:lnSpc>
              <a:spcBef>
                <a:spcPts val="1805"/>
              </a:spcBef>
              <a:buClr>
                <a:srgbClr val="C00000"/>
              </a:buClr>
              <a:buFont typeface="Wingdings"/>
              <a:buChar char=""/>
              <a:tabLst>
                <a:tab pos="354965" algn="l"/>
              </a:tabLst>
            </a:pPr>
            <a:r>
              <a:rPr sz="2400" dirty="0">
                <a:latin typeface="Calibri"/>
                <a:cs typeface="Calibri"/>
              </a:rPr>
              <a:t>Bütçede</a:t>
            </a:r>
            <a:r>
              <a:rPr sz="2400" spc="-90" dirty="0">
                <a:latin typeface="Calibri"/>
                <a:cs typeface="Calibri"/>
              </a:rPr>
              <a:t> </a:t>
            </a:r>
            <a:r>
              <a:rPr sz="2400" dirty="0">
                <a:latin typeface="Calibri"/>
                <a:cs typeface="Calibri"/>
              </a:rPr>
              <a:t>belirtilen</a:t>
            </a:r>
            <a:r>
              <a:rPr sz="2400" spc="-75" dirty="0">
                <a:latin typeface="Calibri"/>
                <a:cs typeface="Calibri"/>
              </a:rPr>
              <a:t> </a:t>
            </a:r>
            <a:r>
              <a:rPr sz="2400" dirty="0">
                <a:latin typeface="Calibri"/>
                <a:cs typeface="Calibri"/>
              </a:rPr>
              <a:t>her</a:t>
            </a:r>
            <a:r>
              <a:rPr sz="2400" spc="-60" dirty="0">
                <a:latin typeface="Calibri"/>
                <a:cs typeface="Calibri"/>
              </a:rPr>
              <a:t> </a:t>
            </a:r>
            <a:r>
              <a:rPr sz="2400" dirty="0">
                <a:latin typeface="Calibri"/>
                <a:cs typeface="Calibri"/>
              </a:rPr>
              <a:t>gider</a:t>
            </a:r>
            <a:r>
              <a:rPr sz="2400" spc="-80" dirty="0">
                <a:latin typeface="Calibri"/>
                <a:cs typeface="Calibri"/>
              </a:rPr>
              <a:t> </a:t>
            </a:r>
            <a:r>
              <a:rPr sz="2400" dirty="0">
                <a:latin typeface="Calibri"/>
                <a:cs typeface="Calibri"/>
              </a:rPr>
              <a:t>kalemi</a:t>
            </a:r>
            <a:r>
              <a:rPr sz="2400" spc="-85" dirty="0">
                <a:latin typeface="Calibri"/>
                <a:cs typeface="Calibri"/>
              </a:rPr>
              <a:t> </a:t>
            </a:r>
            <a:r>
              <a:rPr sz="2400" spc="-10" dirty="0">
                <a:latin typeface="Calibri"/>
                <a:cs typeface="Calibri"/>
              </a:rPr>
              <a:t>belgelendirilmelidir.</a:t>
            </a:r>
            <a:endParaRPr sz="2400">
              <a:latin typeface="Calibri"/>
              <a:cs typeface="Calibri"/>
            </a:endParaRPr>
          </a:p>
          <a:p>
            <a:pPr marL="354965" indent="-342265">
              <a:lnSpc>
                <a:spcPct val="100000"/>
              </a:lnSpc>
              <a:spcBef>
                <a:spcPts val="1800"/>
              </a:spcBef>
              <a:buClr>
                <a:srgbClr val="C00000"/>
              </a:buClr>
              <a:buFont typeface="Wingdings"/>
              <a:buChar char=""/>
              <a:tabLst>
                <a:tab pos="354965" algn="l"/>
              </a:tabLst>
            </a:pPr>
            <a:r>
              <a:rPr sz="2400" dirty="0">
                <a:latin typeface="Calibri"/>
                <a:cs typeface="Calibri"/>
              </a:rPr>
              <a:t>Bütçe</a:t>
            </a:r>
            <a:r>
              <a:rPr sz="2400" spc="-60" dirty="0">
                <a:latin typeface="Calibri"/>
                <a:cs typeface="Calibri"/>
              </a:rPr>
              <a:t> </a:t>
            </a:r>
            <a:r>
              <a:rPr sz="2400" dirty="0">
                <a:latin typeface="Calibri"/>
                <a:cs typeface="Calibri"/>
              </a:rPr>
              <a:t>kısıtlarına</a:t>
            </a:r>
            <a:r>
              <a:rPr sz="2400" spc="-65" dirty="0">
                <a:latin typeface="Calibri"/>
                <a:cs typeface="Calibri"/>
              </a:rPr>
              <a:t> </a:t>
            </a:r>
            <a:r>
              <a:rPr sz="2400" dirty="0">
                <a:latin typeface="Calibri"/>
                <a:cs typeface="Calibri"/>
              </a:rPr>
              <a:t>dikkat</a:t>
            </a:r>
            <a:r>
              <a:rPr sz="2400" spc="-70" dirty="0">
                <a:latin typeface="Calibri"/>
                <a:cs typeface="Calibri"/>
              </a:rPr>
              <a:t> </a:t>
            </a:r>
            <a:r>
              <a:rPr sz="2400" spc="-10" dirty="0">
                <a:latin typeface="Calibri"/>
                <a:cs typeface="Calibri"/>
              </a:rPr>
              <a:t>edilmelidir.</a:t>
            </a:r>
            <a:endParaRPr sz="2400">
              <a:latin typeface="Calibri"/>
              <a:cs typeface="Calibri"/>
            </a:endParaRPr>
          </a:p>
        </p:txBody>
      </p:sp>
      <p:grpSp>
        <p:nvGrpSpPr>
          <p:cNvPr id="5" name="object 5"/>
          <p:cNvGrpSpPr/>
          <p:nvPr/>
        </p:nvGrpSpPr>
        <p:grpSpPr>
          <a:xfrm>
            <a:off x="3170237" y="6510337"/>
            <a:ext cx="5038725" cy="161925"/>
            <a:chOff x="3170237" y="6510337"/>
            <a:chExt cx="5038725" cy="161925"/>
          </a:xfrm>
        </p:grpSpPr>
        <p:sp>
          <p:nvSpPr>
            <p:cNvPr id="6" name="object 6"/>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7" name="object 7"/>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grpSp>
      <p:sp>
        <p:nvSpPr>
          <p:cNvPr id="9" name="object 9"/>
          <p:cNvSpPr/>
          <p:nvPr/>
        </p:nvSpPr>
        <p:spPr>
          <a:xfrm>
            <a:off x="7956967" y="1030858"/>
            <a:ext cx="400685" cy="827405"/>
          </a:xfrm>
          <a:custGeom>
            <a:avLst/>
            <a:gdLst/>
            <a:ahLst/>
            <a:cxnLst/>
            <a:rect l="l" t="t" r="r" b="b"/>
            <a:pathLst>
              <a:path w="400684" h="827405">
                <a:moveTo>
                  <a:pt x="268569" y="33400"/>
                </a:moveTo>
                <a:lnTo>
                  <a:pt x="278098" y="71074"/>
                </a:lnTo>
                <a:lnTo>
                  <a:pt x="298128" y="110378"/>
                </a:lnTo>
                <a:lnTo>
                  <a:pt x="328683" y="151326"/>
                </a:lnTo>
                <a:lnTo>
                  <a:pt x="369788" y="193928"/>
                </a:lnTo>
                <a:lnTo>
                  <a:pt x="331285" y="227361"/>
                </a:lnTo>
                <a:lnTo>
                  <a:pt x="294651" y="266318"/>
                </a:lnTo>
                <a:lnTo>
                  <a:pt x="259899" y="310800"/>
                </a:lnTo>
                <a:lnTo>
                  <a:pt x="227040" y="360806"/>
                </a:lnTo>
                <a:lnTo>
                  <a:pt x="202976" y="403328"/>
                </a:lnTo>
                <a:lnTo>
                  <a:pt x="181990" y="446319"/>
                </a:lnTo>
                <a:lnTo>
                  <a:pt x="164083" y="489792"/>
                </a:lnTo>
                <a:lnTo>
                  <a:pt x="149255" y="533758"/>
                </a:lnTo>
                <a:lnTo>
                  <a:pt x="137505" y="578230"/>
                </a:lnTo>
                <a:lnTo>
                  <a:pt x="155031" y="582167"/>
                </a:lnTo>
                <a:lnTo>
                  <a:pt x="157190" y="575690"/>
                </a:lnTo>
                <a:lnTo>
                  <a:pt x="173725" y="523006"/>
                </a:lnTo>
                <a:lnTo>
                  <a:pt x="191023" y="474985"/>
                </a:lnTo>
                <a:lnTo>
                  <a:pt x="209082" y="431627"/>
                </a:lnTo>
                <a:lnTo>
                  <a:pt x="227903" y="392932"/>
                </a:lnTo>
                <a:lnTo>
                  <a:pt x="247487" y="358901"/>
                </a:lnTo>
                <a:lnTo>
                  <a:pt x="275203" y="319418"/>
                </a:lnTo>
                <a:lnTo>
                  <a:pt x="308431" y="280209"/>
                </a:lnTo>
                <a:lnTo>
                  <a:pt x="347160" y="241262"/>
                </a:lnTo>
                <a:lnTo>
                  <a:pt x="391378" y="202564"/>
                </a:lnTo>
                <a:lnTo>
                  <a:pt x="400649" y="195199"/>
                </a:lnTo>
                <a:lnTo>
                  <a:pt x="361243" y="159002"/>
                </a:lnTo>
                <a:lnTo>
                  <a:pt x="328957" y="122221"/>
                </a:lnTo>
                <a:lnTo>
                  <a:pt x="303815" y="84845"/>
                </a:lnTo>
                <a:lnTo>
                  <a:pt x="285841" y="46862"/>
                </a:lnTo>
                <a:lnTo>
                  <a:pt x="268569" y="33400"/>
                </a:lnTo>
                <a:close/>
              </a:path>
              <a:path w="400684" h="827405">
                <a:moveTo>
                  <a:pt x="236819" y="0"/>
                </a:moveTo>
                <a:lnTo>
                  <a:pt x="199671" y="49926"/>
                </a:lnTo>
                <a:lnTo>
                  <a:pt x="164810" y="82423"/>
                </a:lnTo>
                <a:lnTo>
                  <a:pt x="123376" y="103393"/>
                </a:lnTo>
                <a:lnTo>
                  <a:pt x="66512" y="118744"/>
                </a:lnTo>
                <a:lnTo>
                  <a:pt x="84137" y="159797"/>
                </a:lnTo>
                <a:lnTo>
                  <a:pt x="97976" y="205993"/>
                </a:lnTo>
                <a:lnTo>
                  <a:pt x="108053" y="257333"/>
                </a:lnTo>
                <a:lnTo>
                  <a:pt x="114391" y="313816"/>
                </a:lnTo>
                <a:lnTo>
                  <a:pt x="116750" y="372250"/>
                </a:lnTo>
                <a:lnTo>
                  <a:pt x="114883" y="429434"/>
                </a:lnTo>
                <a:lnTo>
                  <a:pt x="108801" y="485356"/>
                </a:lnTo>
                <a:lnTo>
                  <a:pt x="98516" y="540003"/>
                </a:lnTo>
                <a:lnTo>
                  <a:pt x="95849" y="552195"/>
                </a:lnTo>
                <a:lnTo>
                  <a:pt x="115788" y="556640"/>
                </a:lnTo>
                <a:lnTo>
                  <a:pt x="118455" y="547751"/>
                </a:lnTo>
                <a:lnTo>
                  <a:pt x="136288" y="487338"/>
                </a:lnTo>
                <a:lnTo>
                  <a:pt x="154920" y="433546"/>
                </a:lnTo>
                <a:lnTo>
                  <a:pt x="174337" y="386373"/>
                </a:lnTo>
                <a:lnTo>
                  <a:pt x="194528" y="345820"/>
                </a:lnTo>
                <a:lnTo>
                  <a:pt x="217362" y="308484"/>
                </a:lnTo>
                <a:lnTo>
                  <a:pt x="244709" y="270970"/>
                </a:lnTo>
                <a:lnTo>
                  <a:pt x="276556" y="233289"/>
                </a:lnTo>
                <a:lnTo>
                  <a:pt x="312892" y="195452"/>
                </a:lnTo>
                <a:lnTo>
                  <a:pt x="321909" y="186689"/>
                </a:lnTo>
                <a:lnTo>
                  <a:pt x="299549" y="167715"/>
                </a:lnTo>
                <a:lnTo>
                  <a:pt x="266402" y="129147"/>
                </a:lnTo>
                <a:lnTo>
                  <a:pt x="247784" y="87975"/>
                </a:lnTo>
                <a:lnTo>
                  <a:pt x="238388" y="33400"/>
                </a:lnTo>
                <a:lnTo>
                  <a:pt x="238363" y="33198"/>
                </a:lnTo>
                <a:lnTo>
                  <a:pt x="236819" y="0"/>
                </a:lnTo>
                <a:close/>
              </a:path>
              <a:path w="400684" h="827405">
                <a:moveTo>
                  <a:pt x="16220" y="766699"/>
                </a:moveTo>
                <a:lnTo>
                  <a:pt x="39683" y="805100"/>
                </a:lnTo>
                <a:lnTo>
                  <a:pt x="81879" y="824229"/>
                </a:lnTo>
                <a:lnTo>
                  <a:pt x="101903" y="826825"/>
                </a:lnTo>
                <a:lnTo>
                  <a:pt x="121582" y="825277"/>
                </a:lnTo>
                <a:lnTo>
                  <a:pt x="140904" y="819586"/>
                </a:lnTo>
                <a:lnTo>
                  <a:pt x="159857" y="809751"/>
                </a:lnTo>
                <a:lnTo>
                  <a:pt x="161904" y="808188"/>
                </a:lnTo>
                <a:lnTo>
                  <a:pt x="99708" y="808188"/>
                </a:lnTo>
                <a:lnTo>
                  <a:pt x="80990" y="805688"/>
                </a:lnTo>
                <a:lnTo>
                  <a:pt x="65154" y="800542"/>
                </a:lnTo>
                <a:lnTo>
                  <a:pt x="49081" y="792337"/>
                </a:lnTo>
                <a:lnTo>
                  <a:pt x="32769" y="781059"/>
                </a:lnTo>
                <a:lnTo>
                  <a:pt x="16220" y="766699"/>
                </a:lnTo>
                <a:close/>
              </a:path>
              <a:path w="400684" h="827405">
                <a:moveTo>
                  <a:pt x="191353" y="659891"/>
                </a:moveTo>
                <a:lnTo>
                  <a:pt x="184876" y="662813"/>
                </a:lnTo>
                <a:lnTo>
                  <a:pt x="191470" y="682720"/>
                </a:lnTo>
                <a:lnTo>
                  <a:pt x="195052" y="701865"/>
                </a:lnTo>
                <a:lnTo>
                  <a:pt x="195554" y="718435"/>
                </a:lnTo>
                <a:lnTo>
                  <a:pt x="195609" y="720248"/>
                </a:lnTo>
                <a:lnTo>
                  <a:pt x="193131" y="737869"/>
                </a:lnTo>
                <a:lnTo>
                  <a:pt x="166913" y="783161"/>
                </a:lnTo>
                <a:lnTo>
                  <a:pt x="117772" y="807116"/>
                </a:lnTo>
                <a:lnTo>
                  <a:pt x="99708" y="808188"/>
                </a:lnTo>
                <a:lnTo>
                  <a:pt x="161904" y="808188"/>
                </a:lnTo>
                <a:lnTo>
                  <a:pt x="190400" y="781573"/>
                </a:lnTo>
                <a:lnTo>
                  <a:pt x="206847" y="744727"/>
                </a:lnTo>
                <a:lnTo>
                  <a:pt x="209873" y="721989"/>
                </a:lnTo>
                <a:lnTo>
                  <a:pt x="208533" y="703579"/>
                </a:lnTo>
                <a:lnTo>
                  <a:pt x="208408" y="701865"/>
                </a:lnTo>
                <a:lnTo>
                  <a:pt x="208291" y="700262"/>
                </a:lnTo>
                <a:lnTo>
                  <a:pt x="202114" y="679559"/>
                </a:lnTo>
                <a:lnTo>
                  <a:pt x="191353" y="659891"/>
                </a:lnTo>
                <a:close/>
              </a:path>
              <a:path w="400684" h="827405">
                <a:moveTo>
                  <a:pt x="82244" y="609689"/>
                </a:moveTo>
                <a:lnTo>
                  <a:pt x="37810" y="622173"/>
                </a:lnTo>
                <a:lnTo>
                  <a:pt x="7145" y="657105"/>
                </a:lnTo>
                <a:lnTo>
                  <a:pt x="0" y="688248"/>
                </a:lnTo>
                <a:lnTo>
                  <a:pt x="817" y="700262"/>
                </a:lnTo>
                <a:lnTo>
                  <a:pt x="927" y="701865"/>
                </a:lnTo>
                <a:lnTo>
                  <a:pt x="1043" y="703579"/>
                </a:lnTo>
                <a:lnTo>
                  <a:pt x="22278" y="745579"/>
                </a:lnTo>
                <a:lnTo>
                  <a:pt x="62194" y="768350"/>
                </a:lnTo>
                <a:lnTo>
                  <a:pt x="78271" y="770493"/>
                </a:lnTo>
                <a:lnTo>
                  <a:pt x="93753" y="769493"/>
                </a:lnTo>
                <a:lnTo>
                  <a:pt x="135834" y="748301"/>
                </a:lnTo>
                <a:lnTo>
                  <a:pt x="158587" y="708278"/>
                </a:lnTo>
                <a:lnTo>
                  <a:pt x="160750" y="692255"/>
                </a:lnTo>
                <a:lnTo>
                  <a:pt x="159793" y="676767"/>
                </a:lnTo>
                <a:lnTo>
                  <a:pt x="138620" y="634636"/>
                </a:lnTo>
                <a:lnTo>
                  <a:pt x="98008" y="611758"/>
                </a:lnTo>
                <a:lnTo>
                  <a:pt x="82244" y="609689"/>
                </a:lnTo>
                <a:close/>
              </a:path>
            </a:pathLst>
          </a:custGeom>
          <a:solidFill>
            <a:srgbClr val="C00000"/>
          </a:solidFill>
        </p:spPr>
        <p:txBody>
          <a:bodyPr wrap="square" lIns="0" tIns="0" rIns="0" bIns="0" rtlCol="0"/>
          <a:lstStyle/>
          <a:p>
            <a:endParaRPr/>
          </a:p>
        </p:txBody>
      </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799080"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PFD‘YE</a:t>
            </a:r>
            <a:r>
              <a:rPr sz="1600" b="1" spc="15" dirty="0">
                <a:solidFill>
                  <a:srgbClr val="7E7E7E"/>
                </a:solidFill>
                <a:latin typeface="Calibri"/>
                <a:cs typeface="Calibri"/>
              </a:rPr>
              <a:t> </a:t>
            </a:r>
            <a:r>
              <a:rPr sz="1600" b="1" dirty="0">
                <a:solidFill>
                  <a:srgbClr val="7E7E7E"/>
                </a:solidFill>
                <a:latin typeface="Calibri"/>
                <a:cs typeface="Calibri"/>
              </a:rPr>
              <a:t>PROJE</a:t>
            </a:r>
            <a:r>
              <a:rPr sz="1600" b="1" spc="-40" dirty="0">
                <a:solidFill>
                  <a:srgbClr val="7E7E7E"/>
                </a:solidFill>
                <a:latin typeface="Calibri"/>
                <a:cs typeface="Calibri"/>
              </a:rPr>
              <a:t> </a:t>
            </a:r>
            <a:r>
              <a:rPr sz="1600" b="1" dirty="0">
                <a:solidFill>
                  <a:srgbClr val="7E7E7E"/>
                </a:solidFill>
                <a:latin typeface="Calibri"/>
                <a:cs typeface="Calibri"/>
              </a:rPr>
              <a:t>TEKLİF</a:t>
            </a:r>
            <a:r>
              <a:rPr sz="1600" b="1" spc="-3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90" dirty="0"/>
              <a:t> </a:t>
            </a:r>
            <a:r>
              <a:rPr spc="-40" dirty="0"/>
              <a:t>AYRINTISI-</a:t>
            </a:r>
            <a:r>
              <a:rPr dirty="0"/>
              <a:t>DESTEKLEYİCİ</a:t>
            </a:r>
            <a:r>
              <a:rPr spc="-40" dirty="0"/>
              <a:t> </a:t>
            </a:r>
            <a:r>
              <a:rPr spc="-10" dirty="0"/>
              <a:t>BELGELER</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7" name="object 7"/>
          <p:cNvSpPr txBox="1"/>
          <p:nvPr/>
        </p:nvSpPr>
        <p:spPr>
          <a:xfrm>
            <a:off x="5587746" y="1509141"/>
            <a:ext cx="2555240" cy="3598545"/>
          </a:xfrm>
          <a:prstGeom prst="rect">
            <a:avLst/>
          </a:prstGeom>
        </p:spPr>
        <p:txBody>
          <a:bodyPr vert="horz" wrap="square" lIns="0" tIns="12065" rIns="0" bIns="0" rtlCol="0">
            <a:spAutoFit/>
          </a:bodyPr>
          <a:lstStyle/>
          <a:p>
            <a:pPr marL="12700" marR="774065">
              <a:lnSpc>
                <a:spcPct val="100000"/>
              </a:lnSpc>
              <a:spcBef>
                <a:spcPts val="95"/>
              </a:spcBef>
            </a:pPr>
            <a:r>
              <a:rPr sz="2800" b="1" spc="-20" dirty="0">
                <a:solidFill>
                  <a:srgbClr val="404040"/>
                </a:solidFill>
                <a:latin typeface="Calibri"/>
                <a:cs typeface="Calibri"/>
              </a:rPr>
              <a:t>Destekleyici </a:t>
            </a:r>
            <a:r>
              <a:rPr sz="2800" b="1" spc="-10" dirty="0">
                <a:solidFill>
                  <a:srgbClr val="404040"/>
                </a:solidFill>
                <a:latin typeface="Calibri"/>
                <a:cs typeface="Calibri"/>
              </a:rPr>
              <a:t>Belgeler</a:t>
            </a:r>
            <a:endParaRPr sz="2800" dirty="0">
              <a:latin typeface="Calibri"/>
              <a:cs typeface="Calibri"/>
            </a:endParaRPr>
          </a:p>
          <a:p>
            <a:pPr marL="354965" indent="-342265">
              <a:lnSpc>
                <a:spcPct val="100000"/>
              </a:lnSpc>
              <a:spcBef>
                <a:spcPts val="455"/>
              </a:spcBef>
              <a:buClr>
                <a:srgbClr val="C00000"/>
              </a:buClr>
              <a:buFont typeface="Arial"/>
              <a:buChar char="•"/>
              <a:tabLst>
                <a:tab pos="354965" algn="l"/>
              </a:tabLst>
            </a:pPr>
            <a:r>
              <a:rPr sz="2000" b="1" dirty="0">
                <a:latin typeface="Calibri"/>
                <a:cs typeface="Calibri"/>
              </a:rPr>
              <a:t>EK</a:t>
            </a:r>
            <a:r>
              <a:rPr sz="2000" b="1" spc="-20" dirty="0">
                <a:latin typeface="Calibri"/>
                <a:cs typeface="Calibri"/>
              </a:rPr>
              <a:t> </a:t>
            </a:r>
            <a:r>
              <a:rPr lang="tr-TR" sz="2000" b="1" spc="-20" dirty="0">
                <a:latin typeface="Calibri"/>
                <a:cs typeface="Calibri"/>
              </a:rPr>
              <a:t>G</a:t>
            </a:r>
            <a:r>
              <a:rPr sz="2000" b="1" dirty="0">
                <a:latin typeface="Calibri"/>
                <a:cs typeface="Calibri"/>
              </a:rPr>
              <a:t>1,</a:t>
            </a:r>
            <a:r>
              <a:rPr sz="2000" b="1" spc="-15" dirty="0">
                <a:latin typeface="Calibri"/>
                <a:cs typeface="Calibri"/>
              </a:rPr>
              <a:t> </a:t>
            </a:r>
            <a:r>
              <a:rPr lang="tr-TR" sz="2000" b="1" spc="-15" dirty="0">
                <a:latin typeface="Calibri"/>
                <a:cs typeface="Calibri"/>
              </a:rPr>
              <a:t>G</a:t>
            </a:r>
            <a:r>
              <a:rPr sz="2000" b="1" dirty="0">
                <a:latin typeface="Calibri"/>
                <a:cs typeface="Calibri"/>
              </a:rPr>
              <a:t>2,</a:t>
            </a:r>
            <a:r>
              <a:rPr sz="2000" b="1" spc="-20" dirty="0">
                <a:latin typeface="Calibri"/>
                <a:cs typeface="Calibri"/>
              </a:rPr>
              <a:t> </a:t>
            </a:r>
            <a:r>
              <a:rPr lang="tr-TR" sz="2000" b="1" spc="-20" dirty="0">
                <a:latin typeface="Calibri"/>
                <a:cs typeface="Calibri"/>
              </a:rPr>
              <a:t>G</a:t>
            </a:r>
            <a:r>
              <a:rPr sz="2000" b="1" dirty="0">
                <a:latin typeface="Calibri"/>
                <a:cs typeface="Calibri"/>
              </a:rPr>
              <a:t>3</a:t>
            </a:r>
            <a:r>
              <a:rPr sz="2000" b="1" spc="-15" dirty="0">
                <a:latin typeface="Calibri"/>
                <a:cs typeface="Calibri"/>
              </a:rPr>
              <a:t> </a:t>
            </a:r>
            <a:r>
              <a:rPr sz="1800" b="1" spc="-50" dirty="0">
                <a:solidFill>
                  <a:srgbClr val="30859C"/>
                </a:solidFill>
                <a:latin typeface="Calibri"/>
                <a:cs typeface="Calibri"/>
              </a:rPr>
              <a:t>:</a:t>
            </a:r>
            <a:endParaRPr sz="1800" dirty="0">
              <a:latin typeface="Calibri"/>
              <a:cs typeface="Calibri"/>
            </a:endParaRPr>
          </a:p>
          <a:p>
            <a:pPr marL="355600" marR="5080">
              <a:lnSpc>
                <a:spcPct val="100000"/>
              </a:lnSpc>
              <a:spcBef>
                <a:spcPts val="20"/>
              </a:spcBef>
            </a:pPr>
            <a:r>
              <a:rPr sz="1800" b="1" spc="-10" dirty="0">
                <a:solidFill>
                  <a:srgbClr val="30859C"/>
                </a:solidFill>
                <a:latin typeface="Calibri"/>
                <a:cs typeface="Calibri"/>
              </a:rPr>
              <a:t>Destekleyici</a:t>
            </a:r>
            <a:r>
              <a:rPr sz="1800" b="1" spc="-50" dirty="0">
                <a:solidFill>
                  <a:srgbClr val="30859C"/>
                </a:solidFill>
                <a:latin typeface="Calibri"/>
                <a:cs typeface="Calibri"/>
              </a:rPr>
              <a:t> </a:t>
            </a:r>
            <a:r>
              <a:rPr sz="1800" b="1" dirty="0">
                <a:solidFill>
                  <a:srgbClr val="30859C"/>
                </a:solidFill>
                <a:latin typeface="Calibri"/>
                <a:cs typeface="Calibri"/>
              </a:rPr>
              <a:t>Belge</a:t>
            </a:r>
            <a:r>
              <a:rPr sz="1800" b="1" spc="-10" dirty="0">
                <a:solidFill>
                  <a:srgbClr val="30859C"/>
                </a:solidFill>
                <a:latin typeface="Calibri"/>
                <a:cs typeface="Calibri"/>
              </a:rPr>
              <a:t> </a:t>
            </a:r>
            <a:r>
              <a:rPr sz="1800" b="1" spc="-25" dirty="0">
                <a:solidFill>
                  <a:srgbClr val="30859C"/>
                </a:solidFill>
                <a:latin typeface="Calibri"/>
                <a:cs typeface="Calibri"/>
              </a:rPr>
              <a:t>ve </a:t>
            </a:r>
            <a:r>
              <a:rPr sz="1800" b="1" dirty="0">
                <a:solidFill>
                  <a:srgbClr val="30859C"/>
                </a:solidFill>
                <a:latin typeface="Calibri"/>
                <a:cs typeface="Calibri"/>
              </a:rPr>
              <a:t>Beyanlar</a:t>
            </a:r>
            <a:r>
              <a:rPr sz="1800" b="1" spc="-50" dirty="0">
                <a:solidFill>
                  <a:srgbClr val="30859C"/>
                </a:solidFill>
                <a:latin typeface="Calibri"/>
                <a:cs typeface="Calibri"/>
              </a:rPr>
              <a:t> </a:t>
            </a:r>
            <a:r>
              <a:rPr sz="1800" b="1" dirty="0">
                <a:solidFill>
                  <a:srgbClr val="30859C"/>
                </a:solidFill>
                <a:latin typeface="Calibri"/>
                <a:cs typeface="Calibri"/>
              </a:rPr>
              <a:t>–</a:t>
            </a:r>
            <a:r>
              <a:rPr sz="1800" b="1" spc="-35" dirty="0">
                <a:solidFill>
                  <a:srgbClr val="30859C"/>
                </a:solidFill>
                <a:latin typeface="Calibri"/>
                <a:cs typeface="Calibri"/>
              </a:rPr>
              <a:t> </a:t>
            </a:r>
            <a:r>
              <a:rPr sz="1800" b="1" dirty="0">
                <a:solidFill>
                  <a:srgbClr val="30859C"/>
                </a:solidFill>
                <a:latin typeface="Calibri"/>
                <a:cs typeface="Calibri"/>
              </a:rPr>
              <a:t>İlgisine</a:t>
            </a:r>
            <a:r>
              <a:rPr sz="1800" b="1" spc="-45" dirty="0">
                <a:solidFill>
                  <a:srgbClr val="30859C"/>
                </a:solidFill>
                <a:latin typeface="Calibri"/>
                <a:cs typeface="Calibri"/>
              </a:rPr>
              <a:t> </a:t>
            </a:r>
            <a:r>
              <a:rPr sz="1800" b="1" spc="-20" dirty="0">
                <a:solidFill>
                  <a:srgbClr val="30859C"/>
                </a:solidFill>
                <a:latin typeface="Calibri"/>
                <a:cs typeface="Calibri"/>
              </a:rPr>
              <a:t>göre </a:t>
            </a:r>
            <a:r>
              <a:rPr sz="1800" b="1" spc="-10" dirty="0">
                <a:solidFill>
                  <a:srgbClr val="30859C"/>
                </a:solidFill>
                <a:latin typeface="Calibri"/>
                <a:cs typeface="Calibri"/>
              </a:rPr>
              <a:t>doldurulacak</a:t>
            </a:r>
            <a:endParaRPr sz="1800" dirty="0">
              <a:latin typeface="Calibri"/>
              <a:cs typeface="Calibri"/>
            </a:endParaRPr>
          </a:p>
          <a:p>
            <a:pPr marL="355600" marR="156845" indent="-342900">
              <a:lnSpc>
                <a:spcPct val="100000"/>
              </a:lnSpc>
              <a:spcBef>
                <a:spcPts val="540"/>
              </a:spcBef>
              <a:buClr>
                <a:srgbClr val="C00000"/>
              </a:buClr>
              <a:buFont typeface="Arial"/>
              <a:buChar char="•"/>
              <a:tabLst>
                <a:tab pos="355600" algn="l"/>
              </a:tabLst>
            </a:pPr>
            <a:r>
              <a:rPr sz="2400" dirty="0">
                <a:latin typeface="Calibri"/>
                <a:cs typeface="Calibri"/>
              </a:rPr>
              <a:t>İlgili</a:t>
            </a:r>
            <a:r>
              <a:rPr sz="2400" spc="-25" dirty="0">
                <a:latin typeface="Calibri"/>
                <a:cs typeface="Calibri"/>
              </a:rPr>
              <a:t> </a:t>
            </a:r>
            <a:r>
              <a:rPr sz="2400" spc="-10" dirty="0">
                <a:latin typeface="Calibri"/>
                <a:cs typeface="Calibri"/>
              </a:rPr>
              <a:t>formatlarda doldurulup sisteme</a:t>
            </a:r>
            <a:endParaRPr sz="2400" dirty="0">
              <a:latin typeface="Calibri"/>
              <a:cs typeface="Calibri"/>
            </a:endParaRPr>
          </a:p>
          <a:p>
            <a:pPr marL="355600">
              <a:lnSpc>
                <a:spcPct val="100000"/>
              </a:lnSpc>
              <a:spcBef>
                <a:spcPts val="5"/>
              </a:spcBef>
            </a:pPr>
            <a:r>
              <a:rPr sz="2400" spc="-10" dirty="0">
                <a:latin typeface="Calibri"/>
                <a:cs typeface="Calibri"/>
              </a:rPr>
              <a:t>yüklenecek</a:t>
            </a:r>
            <a:endParaRPr sz="2400" dirty="0">
              <a:latin typeface="Calibri"/>
              <a:cs typeface="Calibri"/>
            </a:endParaRPr>
          </a:p>
        </p:txBody>
      </p:sp>
      <p:sp>
        <p:nvSpPr>
          <p:cNvPr id="8" name="object 8"/>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pic>
        <p:nvPicPr>
          <p:cNvPr id="11" name="Resim 10">
            <a:extLst>
              <a:ext uri="{FF2B5EF4-FFF2-40B4-BE49-F238E27FC236}">
                <a16:creationId xmlns:a16="http://schemas.microsoft.com/office/drawing/2014/main" id="{9E859D51-C002-462A-91F3-B2820BCEDFB5}"/>
              </a:ext>
            </a:extLst>
          </p:cNvPr>
          <p:cNvPicPr>
            <a:picLocks noChangeAspect="1"/>
          </p:cNvPicPr>
          <p:nvPr/>
        </p:nvPicPr>
        <p:blipFill>
          <a:blip r:embed="rId2"/>
          <a:stretch>
            <a:fillRect/>
          </a:stretch>
        </p:blipFill>
        <p:spPr>
          <a:xfrm>
            <a:off x="685800" y="1152398"/>
            <a:ext cx="3801717" cy="51435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166089"/>
            <a:ext cx="5424805" cy="802005"/>
          </a:xfrm>
          <a:prstGeom prst="rect">
            <a:avLst/>
          </a:prstGeom>
        </p:spPr>
        <p:txBody>
          <a:bodyPr vert="horz" wrap="square" lIns="0" tIns="71755" rIns="0" bIns="0" rtlCol="0">
            <a:spAutoFit/>
          </a:bodyPr>
          <a:lstStyle/>
          <a:p>
            <a:pPr marL="12700">
              <a:lnSpc>
                <a:spcPct val="100000"/>
              </a:lnSpc>
              <a:spcBef>
                <a:spcPts val="565"/>
              </a:spcBef>
            </a:pPr>
            <a:r>
              <a:rPr sz="1600" b="1" spc="-45" dirty="0">
                <a:solidFill>
                  <a:srgbClr val="7E7E7E"/>
                </a:solidFill>
                <a:latin typeface="Calibri"/>
                <a:cs typeface="Calibri"/>
              </a:rPr>
              <a:t>KAYS-</a:t>
            </a:r>
            <a:r>
              <a:rPr sz="1600" b="1" dirty="0">
                <a:solidFill>
                  <a:srgbClr val="7E7E7E"/>
                </a:solidFill>
                <a:latin typeface="Calibri"/>
                <a:cs typeface="Calibri"/>
              </a:rPr>
              <a:t>PFD‘YE</a:t>
            </a:r>
            <a:r>
              <a:rPr sz="1600" b="1" spc="15" dirty="0">
                <a:solidFill>
                  <a:srgbClr val="7E7E7E"/>
                </a:solidFill>
                <a:latin typeface="Calibri"/>
                <a:cs typeface="Calibri"/>
              </a:rPr>
              <a:t> </a:t>
            </a:r>
            <a:r>
              <a:rPr sz="1600" b="1" dirty="0">
                <a:solidFill>
                  <a:srgbClr val="7E7E7E"/>
                </a:solidFill>
                <a:latin typeface="Calibri"/>
                <a:cs typeface="Calibri"/>
              </a:rPr>
              <a:t>PROJE</a:t>
            </a:r>
            <a:r>
              <a:rPr sz="1600" b="1" spc="-40" dirty="0">
                <a:solidFill>
                  <a:srgbClr val="7E7E7E"/>
                </a:solidFill>
                <a:latin typeface="Calibri"/>
                <a:cs typeface="Calibri"/>
              </a:rPr>
              <a:t> </a:t>
            </a:r>
            <a:r>
              <a:rPr sz="1600" b="1" dirty="0">
                <a:solidFill>
                  <a:srgbClr val="7E7E7E"/>
                </a:solidFill>
                <a:latin typeface="Calibri"/>
                <a:cs typeface="Calibri"/>
              </a:rPr>
              <a:t>TEKLİF</a:t>
            </a:r>
            <a:r>
              <a:rPr sz="1600" b="1" spc="-3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a:p>
            <a:pPr marL="12700">
              <a:lnSpc>
                <a:spcPct val="100000"/>
              </a:lnSpc>
              <a:spcBef>
                <a:spcPts val="730"/>
              </a:spcBef>
            </a:pPr>
            <a:r>
              <a:rPr sz="2500" b="1" dirty="0">
                <a:solidFill>
                  <a:srgbClr val="C00000"/>
                </a:solidFill>
                <a:latin typeface="Calibri"/>
                <a:cs typeface="Calibri"/>
              </a:rPr>
              <a:t>PROJE</a:t>
            </a:r>
            <a:r>
              <a:rPr sz="2500" b="1" spc="-90" dirty="0">
                <a:solidFill>
                  <a:srgbClr val="C00000"/>
                </a:solidFill>
                <a:latin typeface="Calibri"/>
                <a:cs typeface="Calibri"/>
              </a:rPr>
              <a:t> </a:t>
            </a:r>
            <a:r>
              <a:rPr sz="2500" b="1" spc="-40" dirty="0">
                <a:solidFill>
                  <a:srgbClr val="C00000"/>
                </a:solidFill>
                <a:latin typeface="Calibri"/>
                <a:cs typeface="Calibri"/>
              </a:rPr>
              <a:t>AYRINTISI-</a:t>
            </a:r>
            <a:r>
              <a:rPr sz="2500" b="1" dirty="0">
                <a:solidFill>
                  <a:srgbClr val="C00000"/>
                </a:solidFill>
                <a:latin typeface="Calibri"/>
                <a:cs typeface="Calibri"/>
              </a:rPr>
              <a:t>DESTEKLEYİCİ</a:t>
            </a:r>
            <a:r>
              <a:rPr sz="2500" b="1" spc="-40" dirty="0">
                <a:solidFill>
                  <a:srgbClr val="C00000"/>
                </a:solidFill>
                <a:latin typeface="Calibri"/>
                <a:cs typeface="Calibri"/>
              </a:rPr>
              <a:t> </a:t>
            </a:r>
            <a:r>
              <a:rPr sz="2500" b="1" spc="-10" dirty="0">
                <a:solidFill>
                  <a:srgbClr val="C00000"/>
                </a:solidFill>
                <a:latin typeface="Calibri"/>
                <a:cs typeface="Calibri"/>
              </a:rPr>
              <a:t>BELGELER</a:t>
            </a:r>
            <a:endParaRPr sz="2500">
              <a:latin typeface="Calibri"/>
              <a:cs typeface="Calibri"/>
            </a:endParaRPr>
          </a:p>
        </p:txBody>
      </p:sp>
      <p:grpSp>
        <p:nvGrpSpPr>
          <p:cNvPr id="3" name="object 3"/>
          <p:cNvGrpSpPr/>
          <p:nvPr/>
        </p:nvGrpSpPr>
        <p:grpSpPr>
          <a:xfrm>
            <a:off x="3170237" y="6510337"/>
            <a:ext cx="5038725" cy="161925"/>
            <a:chOff x="3170237" y="6510337"/>
            <a:chExt cx="5038725" cy="161925"/>
          </a:xfrm>
        </p:grpSpPr>
        <p:sp>
          <p:nvSpPr>
            <p:cNvPr id="4" name="object 4"/>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6" name="object 6"/>
          <p:cNvSpPr txBox="1"/>
          <p:nvPr/>
        </p:nvSpPr>
        <p:spPr>
          <a:xfrm>
            <a:off x="474370" y="1055553"/>
            <a:ext cx="8283575" cy="4763484"/>
          </a:xfrm>
          <a:prstGeom prst="rect">
            <a:avLst/>
          </a:prstGeom>
        </p:spPr>
        <p:txBody>
          <a:bodyPr vert="horz" wrap="square" lIns="0" tIns="89535" rIns="0" bIns="0" rtlCol="0">
            <a:spAutoFit/>
          </a:bodyPr>
          <a:lstStyle/>
          <a:p>
            <a:pPr marL="12700">
              <a:lnSpc>
                <a:spcPct val="100000"/>
              </a:lnSpc>
              <a:spcBef>
                <a:spcPts val="705"/>
              </a:spcBef>
            </a:pPr>
            <a:r>
              <a:rPr sz="3200" b="1" dirty="0">
                <a:solidFill>
                  <a:srgbClr val="404040"/>
                </a:solidFill>
                <a:latin typeface="Calibri"/>
                <a:cs typeface="Calibri"/>
              </a:rPr>
              <a:t>Destekleyici</a:t>
            </a:r>
            <a:r>
              <a:rPr sz="3200" b="1" spc="-160" dirty="0">
                <a:solidFill>
                  <a:srgbClr val="404040"/>
                </a:solidFill>
                <a:latin typeface="Calibri"/>
                <a:cs typeface="Calibri"/>
              </a:rPr>
              <a:t> </a:t>
            </a:r>
            <a:r>
              <a:rPr sz="3200" b="1" spc="-10" dirty="0">
                <a:solidFill>
                  <a:srgbClr val="404040"/>
                </a:solidFill>
                <a:latin typeface="Calibri"/>
                <a:cs typeface="Calibri"/>
              </a:rPr>
              <a:t>Belgeler</a:t>
            </a:r>
            <a:endParaRPr sz="3200" dirty="0">
              <a:latin typeface="Calibri"/>
              <a:cs typeface="Calibri"/>
            </a:endParaRPr>
          </a:p>
          <a:p>
            <a:pPr marL="354965" indent="-342265">
              <a:lnSpc>
                <a:spcPct val="100000"/>
              </a:lnSpc>
              <a:spcBef>
                <a:spcPts val="455"/>
              </a:spcBef>
              <a:buClr>
                <a:srgbClr val="C00000"/>
              </a:buClr>
              <a:buFont typeface="Arial"/>
              <a:buChar char="•"/>
              <a:tabLst>
                <a:tab pos="354965" algn="l"/>
              </a:tabLst>
            </a:pPr>
            <a:r>
              <a:rPr sz="2400" b="1" dirty="0">
                <a:latin typeface="Calibri"/>
                <a:cs typeface="Calibri"/>
              </a:rPr>
              <a:t>EK</a:t>
            </a:r>
            <a:r>
              <a:rPr sz="2400" b="1" spc="-40" dirty="0">
                <a:latin typeface="Calibri"/>
                <a:cs typeface="Calibri"/>
              </a:rPr>
              <a:t> </a:t>
            </a:r>
            <a:r>
              <a:rPr lang="tr-TR" sz="2400" b="1" spc="-40" dirty="0">
                <a:latin typeface="Calibri"/>
                <a:cs typeface="Calibri"/>
              </a:rPr>
              <a:t>G1</a:t>
            </a:r>
            <a:r>
              <a:rPr sz="2400" b="1" dirty="0">
                <a:latin typeface="Calibri"/>
                <a:cs typeface="Calibri"/>
              </a:rPr>
              <a:t>,</a:t>
            </a:r>
            <a:r>
              <a:rPr sz="2400" b="1" spc="-35" dirty="0">
                <a:latin typeface="Calibri"/>
                <a:cs typeface="Calibri"/>
              </a:rPr>
              <a:t> </a:t>
            </a:r>
            <a:r>
              <a:rPr lang="tr-TR" sz="2400" b="1" dirty="0">
                <a:latin typeface="Calibri"/>
                <a:cs typeface="Calibri"/>
              </a:rPr>
              <a:t>G</a:t>
            </a:r>
            <a:r>
              <a:rPr sz="2400" b="1" dirty="0">
                <a:latin typeface="Calibri"/>
                <a:cs typeface="Calibri"/>
              </a:rPr>
              <a:t>2,</a:t>
            </a:r>
            <a:r>
              <a:rPr sz="2400" b="1" spc="-35" dirty="0">
                <a:latin typeface="Calibri"/>
                <a:cs typeface="Calibri"/>
              </a:rPr>
              <a:t> </a:t>
            </a:r>
            <a:r>
              <a:rPr lang="tr-TR" sz="2400" b="1" dirty="0">
                <a:latin typeface="Calibri"/>
                <a:cs typeface="Calibri"/>
              </a:rPr>
              <a:t>G</a:t>
            </a:r>
            <a:r>
              <a:rPr sz="2400" b="1" dirty="0">
                <a:latin typeface="Calibri"/>
                <a:cs typeface="Calibri"/>
              </a:rPr>
              <a:t>3</a:t>
            </a:r>
            <a:r>
              <a:rPr sz="2400" b="1" spc="-40" dirty="0">
                <a:latin typeface="Calibri"/>
                <a:cs typeface="Calibri"/>
              </a:rPr>
              <a:t> </a:t>
            </a:r>
            <a:r>
              <a:rPr sz="2000" b="1" dirty="0">
                <a:solidFill>
                  <a:srgbClr val="30859C"/>
                </a:solidFill>
                <a:latin typeface="Calibri"/>
                <a:cs typeface="Calibri"/>
              </a:rPr>
              <a:t>:</a:t>
            </a:r>
            <a:r>
              <a:rPr sz="2000" b="1" spc="-45" dirty="0">
                <a:solidFill>
                  <a:srgbClr val="30859C"/>
                </a:solidFill>
                <a:latin typeface="Calibri"/>
                <a:cs typeface="Calibri"/>
              </a:rPr>
              <a:t> </a:t>
            </a:r>
            <a:r>
              <a:rPr sz="2000" b="1" spc="-10" dirty="0">
                <a:solidFill>
                  <a:srgbClr val="30859C"/>
                </a:solidFill>
                <a:latin typeface="Calibri"/>
                <a:cs typeface="Calibri"/>
              </a:rPr>
              <a:t>Destekleyici</a:t>
            </a:r>
            <a:r>
              <a:rPr sz="2000" b="1" spc="-45" dirty="0">
                <a:solidFill>
                  <a:srgbClr val="30859C"/>
                </a:solidFill>
                <a:latin typeface="Calibri"/>
                <a:cs typeface="Calibri"/>
              </a:rPr>
              <a:t> </a:t>
            </a:r>
            <a:r>
              <a:rPr sz="2000" b="1" dirty="0">
                <a:solidFill>
                  <a:srgbClr val="30859C"/>
                </a:solidFill>
                <a:latin typeface="Calibri"/>
                <a:cs typeface="Calibri"/>
              </a:rPr>
              <a:t>Belge</a:t>
            </a:r>
            <a:r>
              <a:rPr sz="2000" b="1" spc="-30" dirty="0">
                <a:solidFill>
                  <a:srgbClr val="30859C"/>
                </a:solidFill>
                <a:latin typeface="Calibri"/>
                <a:cs typeface="Calibri"/>
              </a:rPr>
              <a:t> </a:t>
            </a:r>
            <a:r>
              <a:rPr sz="2000" b="1" dirty="0">
                <a:solidFill>
                  <a:srgbClr val="30859C"/>
                </a:solidFill>
                <a:latin typeface="Calibri"/>
                <a:cs typeface="Calibri"/>
              </a:rPr>
              <a:t>ve</a:t>
            </a:r>
            <a:r>
              <a:rPr sz="2000" b="1" spc="-20" dirty="0">
                <a:solidFill>
                  <a:srgbClr val="30859C"/>
                </a:solidFill>
                <a:latin typeface="Calibri"/>
                <a:cs typeface="Calibri"/>
              </a:rPr>
              <a:t> </a:t>
            </a:r>
            <a:r>
              <a:rPr sz="2000" b="1" dirty="0">
                <a:solidFill>
                  <a:srgbClr val="30859C"/>
                </a:solidFill>
                <a:latin typeface="Calibri"/>
                <a:cs typeface="Calibri"/>
              </a:rPr>
              <a:t>Beyanlar</a:t>
            </a:r>
            <a:r>
              <a:rPr sz="2000" b="1" spc="-15" dirty="0">
                <a:solidFill>
                  <a:srgbClr val="30859C"/>
                </a:solidFill>
                <a:latin typeface="Calibri"/>
                <a:cs typeface="Calibri"/>
              </a:rPr>
              <a:t> </a:t>
            </a:r>
            <a:r>
              <a:rPr sz="2000" b="1" dirty="0">
                <a:solidFill>
                  <a:srgbClr val="30859C"/>
                </a:solidFill>
                <a:latin typeface="Calibri"/>
                <a:cs typeface="Calibri"/>
              </a:rPr>
              <a:t>–</a:t>
            </a:r>
            <a:r>
              <a:rPr sz="2000" b="1" spc="-45" dirty="0">
                <a:solidFill>
                  <a:srgbClr val="30859C"/>
                </a:solidFill>
                <a:latin typeface="Calibri"/>
                <a:cs typeface="Calibri"/>
              </a:rPr>
              <a:t> </a:t>
            </a:r>
            <a:r>
              <a:rPr sz="2000" b="1" dirty="0">
                <a:solidFill>
                  <a:srgbClr val="30859C"/>
                </a:solidFill>
                <a:latin typeface="Calibri"/>
                <a:cs typeface="Calibri"/>
              </a:rPr>
              <a:t>İlgisine</a:t>
            </a:r>
            <a:r>
              <a:rPr sz="2000" b="1" spc="-45" dirty="0">
                <a:solidFill>
                  <a:srgbClr val="30859C"/>
                </a:solidFill>
                <a:latin typeface="Calibri"/>
                <a:cs typeface="Calibri"/>
              </a:rPr>
              <a:t> </a:t>
            </a:r>
            <a:r>
              <a:rPr sz="2000" b="1" dirty="0">
                <a:solidFill>
                  <a:srgbClr val="30859C"/>
                </a:solidFill>
                <a:latin typeface="Calibri"/>
                <a:cs typeface="Calibri"/>
              </a:rPr>
              <a:t>göre</a:t>
            </a:r>
            <a:r>
              <a:rPr sz="2000" b="1" spc="-25" dirty="0">
                <a:solidFill>
                  <a:srgbClr val="30859C"/>
                </a:solidFill>
                <a:latin typeface="Calibri"/>
                <a:cs typeface="Calibri"/>
              </a:rPr>
              <a:t> </a:t>
            </a:r>
            <a:r>
              <a:rPr sz="2000" b="1" spc="-10" dirty="0">
                <a:solidFill>
                  <a:srgbClr val="30859C"/>
                </a:solidFill>
                <a:latin typeface="Calibri"/>
                <a:cs typeface="Calibri"/>
              </a:rPr>
              <a:t>doldurulacak</a:t>
            </a:r>
            <a:endParaRPr sz="2000" dirty="0">
              <a:latin typeface="Calibri"/>
              <a:cs typeface="Calibri"/>
            </a:endParaRPr>
          </a:p>
          <a:p>
            <a:pPr marL="354965" indent="-342265">
              <a:lnSpc>
                <a:spcPct val="100000"/>
              </a:lnSpc>
              <a:spcBef>
                <a:spcPts val="645"/>
              </a:spcBef>
              <a:buClr>
                <a:srgbClr val="C00000"/>
              </a:buClr>
              <a:buFont typeface="Arial"/>
              <a:buChar char="•"/>
              <a:tabLst>
                <a:tab pos="354965" algn="l"/>
              </a:tabLst>
            </a:pPr>
            <a:endParaRPr lang="tr-TR" sz="2800" dirty="0">
              <a:latin typeface="Calibri"/>
              <a:cs typeface="Calibri"/>
            </a:endParaRPr>
          </a:p>
          <a:p>
            <a:pPr marL="354965" indent="-342265">
              <a:lnSpc>
                <a:spcPct val="100000"/>
              </a:lnSpc>
              <a:spcBef>
                <a:spcPts val="645"/>
              </a:spcBef>
              <a:buClr>
                <a:srgbClr val="C00000"/>
              </a:buClr>
              <a:buFont typeface="Arial"/>
              <a:buChar char="•"/>
              <a:tabLst>
                <a:tab pos="354965" algn="l"/>
              </a:tabLst>
            </a:pPr>
            <a:r>
              <a:rPr sz="2800" dirty="0">
                <a:latin typeface="Calibri"/>
                <a:cs typeface="Calibri"/>
              </a:rPr>
              <a:t>Belge</a:t>
            </a:r>
            <a:r>
              <a:rPr sz="2800" spc="-90" dirty="0">
                <a:latin typeface="Calibri"/>
                <a:cs typeface="Calibri"/>
              </a:rPr>
              <a:t> </a:t>
            </a:r>
            <a:r>
              <a:rPr sz="2800" dirty="0">
                <a:latin typeface="Calibri"/>
                <a:cs typeface="Calibri"/>
              </a:rPr>
              <a:t>şablonları</a:t>
            </a:r>
            <a:r>
              <a:rPr sz="2800" spc="-65" dirty="0">
                <a:latin typeface="Calibri"/>
                <a:cs typeface="Calibri"/>
              </a:rPr>
              <a:t> </a:t>
            </a:r>
            <a:r>
              <a:rPr sz="2800" spc="-60" dirty="0">
                <a:latin typeface="Calibri"/>
                <a:cs typeface="Calibri"/>
              </a:rPr>
              <a:t>KAYS-</a:t>
            </a:r>
            <a:r>
              <a:rPr sz="2800" dirty="0">
                <a:latin typeface="Calibri"/>
                <a:cs typeface="Calibri"/>
              </a:rPr>
              <a:t>PFD</a:t>
            </a:r>
            <a:r>
              <a:rPr sz="2800" spc="-60" dirty="0">
                <a:latin typeface="Calibri"/>
                <a:cs typeface="Calibri"/>
              </a:rPr>
              <a:t> </a:t>
            </a:r>
            <a:r>
              <a:rPr sz="2800" dirty="0">
                <a:latin typeface="Calibri"/>
                <a:cs typeface="Calibri"/>
              </a:rPr>
              <a:t>modülünden</a:t>
            </a:r>
            <a:r>
              <a:rPr sz="2800" spc="-25" dirty="0">
                <a:latin typeface="Calibri"/>
                <a:cs typeface="Calibri"/>
              </a:rPr>
              <a:t> </a:t>
            </a:r>
            <a:r>
              <a:rPr sz="2800" spc="-10" dirty="0" err="1">
                <a:latin typeface="Calibri"/>
                <a:cs typeface="Calibri"/>
              </a:rPr>
              <a:t>edinilecek</a:t>
            </a:r>
            <a:r>
              <a:rPr lang="tr-TR" sz="2800" spc="-10" dirty="0">
                <a:latin typeface="Calibri"/>
                <a:cs typeface="Calibri"/>
              </a:rPr>
              <a:t>.</a:t>
            </a:r>
            <a:endParaRPr sz="2800" dirty="0">
              <a:latin typeface="Calibri"/>
              <a:cs typeface="Calibri"/>
            </a:endParaRPr>
          </a:p>
          <a:p>
            <a:pPr marL="354965" indent="-342265">
              <a:lnSpc>
                <a:spcPct val="100000"/>
              </a:lnSpc>
              <a:spcBef>
                <a:spcPts val="670"/>
              </a:spcBef>
              <a:buClr>
                <a:srgbClr val="C00000"/>
              </a:buClr>
              <a:buFont typeface="Arial"/>
              <a:buChar char="•"/>
              <a:tabLst>
                <a:tab pos="354965" algn="l"/>
              </a:tabLst>
            </a:pPr>
            <a:r>
              <a:rPr sz="2800" dirty="0">
                <a:latin typeface="Calibri"/>
                <a:cs typeface="Calibri"/>
              </a:rPr>
              <a:t>İlgili</a:t>
            </a:r>
            <a:r>
              <a:rPr sz="2800" spc="-120" dirty="0">
                <a:latin typeface="Calibri"/>
                <a:cs typeface="Calibri"/>
              </a:rPr>
              <a:t> </a:t>
            </a:r>
            <a:r>
              <a:rPr sz="2800" spc="-10" dirty="0">
                <a:latin typeface="Calibri"/>
                <a:cs typeface="Calibri"/>
              </a:rPr>
              <a:t>formatlarda</a:t>
            </a:r>
            <a:r>
              <a:rPr sz="2800" spc="-114" dirty="0">
                <a:latin typeface="Calibri"/>
                <a:cs typeface="Calibri"/>
              </a:rPr>
              <a:t> </a:t>
            </a:r>
            <a:r>
              <a:rPr sz="2800" dirty="0">
                <a:latin typeface="Calibri"/>
                <a:cs typeface="Calibri"/>
              </a:rPr>
              <a:t>doldurulup</a:t>
            </a:r>
            <a:r>
              <a:rPr sz="2800" spc="-55" dirty="0">
                <a:latin typeface="Calibri"/>
                <a:cs typeface="Calibri"/>
              </a:rPr>
              <a:t> </a:t>
            </a:r>
            <a:r>
              <a:rPr sz="2800" dirty="0" err="1">
                <a:latin typeface="Calibri"/>
                <a:cs typeface="Calibri"/>
              </a:rPr>
              <a:t>sisteme</a:t>
            </a:r>
            <a:r>
              <a:rPr sz="2800" spc="-90" dirty="0">
                <a:latin typeface="Calibri"/>
                <a:cs typeface="Calibri"/>
              </a:rPr>
              <a:t> </a:t>
            </a:r>
            <a:r>
              <a:rPr sz="2800" spc="-10" dirty="0" err="1">
                <a:latin typeface="Calibri"/>
                <a:cs typeface="Calibri"/>
              </a:rPr>
              <a:t>yüklenecek</a:t>
            </a:r>
            <a:r>
              <a:rPr lang="tr-TR" sz="2800" spc="-10" dirty="0">
                <a:latin typeface="Calibri"/>
                <a:cs typeface="Calibri"/>
              </a:rPr>
              <a:t>.</a:t>
            </a:r>
          </a:p>
          <a:p>
            <a:pPr marL="354965" indent="-342265">
              <a:lnSpc>
                <a:spcPct val="100000"/>
              </a:lnSpc>
              <a:spcBef>
                <a:spcPts val="670"/>
              </a:spcBef>
              <a:buClr>
                <a:srgbClr val="C00000"/>
              </a:buClr>
              <a:buFont typeface="Arial"/>
              <a:buChar char="•"/>
              <a:tabLst>
                <a:tab pos="354965" algn="l"/>
              </a:tabLst>
            </a:pPr>
            <a:endParaRPr lang="tr-TR" sz="2800" spc="-10" dirty="0">
              <a:latin typeface="Calibri"/>
              <a:cs typeface="Calibri"/>
            </a:endParaRPr>
          </a:p>
          <a:p>
            <a:pPr marL="12700">
              <a:lnSpc>
                <a:spcPct val="100000"/>
              </a:lnSpc>
              <a:spcBef>
                <a:spcPts val="670"/>
              </a:spcBef>
              <a:buClr>
                <a:srgbClr val="C00000"/>
              </a:buClr>
              <a:tabLst>
                <a:tab pos="354965" algn="l"/>
              </a:tabLst>
            </a:pPr>
            <a:r>
              <a:rPr lang="tr-TR" sz="2800" spc="-10" dirty="0">
                <a:latin typeface="Calibri"/>
                <a:cs typeface="Calibri"/>
              </a:rPr>
              <a:t>NOT: Bu dokümanların dışındaki belgeler şablonu olmayıp ilgisine göre KAYS – PFD Sistemine BS tarafından yüklenilecektir.</a:t>
            </a:r>
          </a:p>
        </p:txBody>
      </p:sp>
      <p:sp>
        <p:nvSpPr>
          <p:cNvPr id="7" name="object 7"/>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sp>
        <p:nvSpPr>
          <p:cNvPr id="8" name="object 8"/>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1" name="object 11"/>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20" dirty="0"/>
              <a:t> </a:t>
            </a:r>
            <a:r>
              <a:rPr spc="-40" dirty="0"/>
              <a:t>AYRINTISI-</a:t>
            </a:r>
            <a:r>
              <a:rPr spc="-10" dirty="0"/>
              <a:t>ÖZGEÇMİŞ</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7380351" y="6515100"/>
              <a:ext cx="824230" cy="152400"/>
            </a:xfrm>
            <a:custGeom>
              <a:avLst/>
              <a:gdLst/>
              <a:ahLst/>
              <a:cxnLst/>
              <a:rect l="l" t="t" r="r" b="b"/>
              <a:pathLst>
                <a:path w="824229" h="152400">
                  <a:moveTo>
                    <a:pt x="0" y="152400"/>
                  </a:moveTo>
                  <a:lnTo>
                    <a:pt x="823849" y="152400"/>
                  </a:lnTo>
                  <a:lnTo>
                    <a:pt x="823849"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grpSp>
      <p:sp>
        <p:nvSpPr>
          <p:cNvPr id="7" name="object 7"/>
          <p:cNvSpPr txBox="1"/>
          <p:nvPr/>
        </p:nvSpPr>
        <p:spPr>
          <a:xfrm>
            <a:off x="4003294" y="2242185"/>
            <a:ext cx="4364355" cy="513715"/>
          </a:xfrm>
          <a:prstGeom prst="rect">
            <a:avLst/>
          </a:prstGeom>
        </p:spPr>
        <p:txBody>
          <a:bodyPr vert="horz" wrap="square" lIns="0" tIns="13335" rIns="0" bIns="0" rtlCol="0">
            <a:spAutoFit/>
          </a:bodyPr>
          <a:lstStyle/>
          <a:p>
            <a:pPr marL="354965" indent="-342265">
              <a:lnSpc>
                <a:spcPct val="100000"/>
              </a:lnSpc>
              <a:spcBef>
                <a:spcPts val="105"/>
              </a:spcBef>
              <a:buClr>
                <a:srgbClr val="C00000"/>
              </a:buClr>
              <a:buFont typeface="Arial"/>
              <a:buChar char="•"/>
              <a:tabLst>
                <a:tab pos="354965" algn="l"/>
              </a:tabLst>
            </a:pPr>
            <a:r>
              <a:rPr sz="3200" b="1" dirty="0">
                <a:solidFill>
                  <a:srgbClr val="404040"/>
                </a:solidFill>
                <a:latin typeface="Calibri"/>
                <a:cs typeface="Calibri"/>
              </a:rPr>
              <a:t>Kilit</a:t>
            </a:r>
            <a:r>
              <a:rPr sz="3200" b="1" spc="-65" dirty="0">
                <a:solidFill>
                  <a:srgbClr val="404040"/>
                </a:solidFill>
                <a:latin typeface="Calibri"/>
                <a:cs typeface="Calibri"/>
              </a:rPr>
              <a:t> </a:t>
            </a:r>
            <a:r>
              <a:rPr sz="3200" b="1" dirty="0">
                <a:solidFill>
                  <a:srgbClr val="404040"/>
                </a:solidFill>
                <a:latin typeface="Calibri"/>
                <a:cs typeface="Calibri"/>
              </a:rPr>
              <a:t>Personel</a:t>
            </a:r>
            <a:r>
              <a:rPr sz="3200" b="1" spc="-85" dirty="0">
                <a:solidFill>
                  <a:srgbClr val="404040"/>
                </a:solidFill>
                <a:latin typeface="Calibri"/>
                <a:cs typeface="Calibri"/>
              </a:rPr>
              <a:t> </a:t>
            </a:r>
            <a:r>
              <a:rPr sz="3200" b="1" spc="-10" dirty="0">
                <a:solidFill>
                  <a:srgbClr val="404040"/>
                </a:solidFill>
                <a:latin typeface="Calibri"/>
                <a:cs typeface="Calibri"/>
              </a:rPr>
              <a:t>Özgeçmişi</a:t>
            </a:r>
            <a:endParaRPr sz="3200">
              <a:latin typeface="Calibri"/>
              <a:cs typeface="Calibri"/>
            </a:endParaRPr>
          </a:p>
        </p:txBody>
      </p:sp>
      <p:pic>
        <p:nvPicPr>
          <p:cNvPr id="8" name="object 8"/>
          <p:cNvPicPr/>
          <p:nvPr/>
        </p:nvPicPr>
        <p:blipFill>
          <a:blip r:embed="rId2" cstate="print"/>
          <a:stretch>
            <a:fillRect/>
          </a:stretch>
        </p:blipFill>
        <p:spPr>
          <a:xfrm>
            <a:off x="467537" y="1340777"/>
            <a:ext cx="3456432" cy="4747768"/>
          </a:xfrm>
          <a:prstGeom prst="rect">
            <a:avLst/>
          </a:prstGeom>
        </p:spPr>
      </p:pic>
      <p:sp>
        <p:nvSpPr>
          <p:cNvPr id="9" name="object 9"/>
          <p:cNvSpPr/>
          <p:nvPr/>
        </p:nvSpPr>
        <p:spPr>
          <a:xfrm>
            <a:off x="3175000" y="6515100"/>
            <a:ext cx="4205605" cy="152400"/>
          </a:xfrm>
          <a:custGeom>
            <a:avLst/>
            <a:gdLst/>
            <a:ahLst/>
            <a:cxnLst/>
            <a:rect l="l" t="t" r="r" b="b"/>
            <a:pathLst>
              <a:path w="4205605" h="152400">
                <a:moveTo>
                  <a:pt x="4205351" y="0"/>
                </a:moveTo>
                <a:lnTo>
                  <a:pt x="0" y="0"/>
                </a:lnTo>
                <a:lnTo>
                  <a:pt x="0" y="152400"/>
                </a:lnTo>
                <a:lnTo>
                  <a:pt x="4205351" y="152400"/>
                </a:lnTo>
                <a:lnTo>
                  <a:pt x="4205351" y="0"/>
                </a:lnTo>
                <a:close/>
              </a:path>
            </a:pathLst>
          </a:custGeom>
          <a:solidFill>
            <a:srgbClr val="D7D7D7"/>
          </a:solidFill>
        </p:spPr>
        <p:txBody>
          <a:bodyPr wrap="square" lIns="0" tIns="0" rIns="0" bIns="0" rtlCol="0"/>
          <a:lstStyle/>
          <a:p>
            <a:endParaRPr/>
          </a:p>
        </p:txBody>
      </p:sp>
      <p:sp>
        <p:nvSpPr>
          <p:cNvPr id="10" name="object 10"/>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3" name="object 13"/>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85" dirty="0"/>
              <a:t> </a:t>
            </a:r>
            <a:r>
              <a:rPr spc="-40" dirty="0"/>
              <a:t>AYRINTISI-</a:t>
            </a:r>
            <a:r>
              <a:rPr dirty="0"/>
              <a:t>BAŞVURU</a:t>
            </a:r>
            <a:r>
              <a:rPr spc="-30" dirty="0"/>
              <a:t> </a:t>
            </a:r>
            <a:r>
              <a:rPr spc="-10" dirty="0"/>
              <a:t>TAMAMLA</a:t>
            </a:r>
          </a:p>
        </p:txBody>
      </p:sp>
      <p:grpSp>
        <p:nvGrpSpPr>
          <p:cNvPr id="4" name="object 4"/>
          <p:cNvGrpSpPr/>
          <p:nvPr/>
        </p:nvGrpSpPr>
        <p:grpSpPr>
          <a:xfrm>
            <a:off x="323532" y="980692"/>
            <a:ext cx="8569325" cy="5877560"/>
            <a:chOff x="323532" y="980692"/>
            <a:chExt cx="8569325" cy="5877560"/>
          </a:xfrm>
        </p:grpSpPr>
        <p:sp>
          <p:nvSpPr>
            <p:cNvPr id="5" name="object 5"/>
            <p:cNvSpPr/>
            <p:nvPr/>
          </p:nvSpPr>
          <p:spPr>
            <a:xfrm>
              <a:off x="7956423" y="6515100"/>
              <a:ext cx="248285" cy="152400"/>
            </a:xfrm>
            <a:custGeom>
              <a:avLst/>
              <a:gdLst/>
              <a:ahLst/>
              <a:cxnLst/>
              <a:rect l="l" t="t" r="r" b="b"/>
              <a:pathLst>
                <a:path w="248284" h="152400">
                  <a:moveTo>
                    <a:pt x="0" y="152400"/>
                  </a:moveTo>
                  <a:lnTo>
                    <a:pt x="247776" y="152400"/>
                  </a:lnTo>
                  <a:lnTo>
                    <a:pt x="247776"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4999"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4999" y="6515100"/>
              <a:ext cx="4781550" cy="152400"/>
            </a:xfrm>
            <a:custGeom>
              <a:avLst/>
              <a:gdLst/>
              <a:ahLst/>
              <a:cxnLst/>
              <a:rect l="l" t="t" r="r" b="b"/>
              <a:pathLst>
                <a:path w="4781550" h="152400">
                  <a:moveTo>
                    <a:pt x="4781423" y="0"/>
                  </a:moveTo>
                  <a:lnTo>
                    <a:pt x="0" y="0"/>
                  </a:lnTo>
                  <a:lnTo>
                    <a:pt x="0" y="152400"/>
                  </a:lnTo>
                  <a:lnTo>
                    <a:pt x="4781423" y="152400"/>
                  </a:lnTo>
                  <a:lnTo>
                    <a:pt x="4781423" y="0"/>
                  </a:lnTo>
                  <a:close/>
                </a:path>
              </a:pathLst>
            </a:custGeom>
            <a:solidFill>
              <a:srgbClr val="D7D7D7"/>
            </a:solidFill>
          </p:spPr>
          <p:txBody>
            <a:bodyPr wrap="square" lIns="0" tIns="0" rIns="0" bIns="0" rtlCol="0"/>
            <a:lstStyle/>
            <a:p>
              <a:endParaRPr/>
            </a:p>
          </p:txBody>
        </p:sp>
        <p:pic>
          <p:nvPicPr>
            <p:cNvPr id="8" name="object 8"/>
            <p:cNvPicPr/>
            <p:nvPr/>
          </p:nvPicPr>
          <p:blipFill>
            <a:blip r:embed="rId2" cstate="print"/>
            <a:stretch>
              <a:fillRect/>
            </a:stretch>
          </p:blipFill>
          <p:spPr>
            <a:xfrm>
              <a:off x="323532" y="980692"/>
              <a:ext cx="8568944" cy="5877306"/>
            </a:xfrm>
            <a:prstGeom prst="rect">
              <a:avLst/>
            </a:prstGeom>
          </p:spPr>
        </p:pic>
      </p:grpSp>
      <p:sp>
        <p:nvSpPr>
          <p:cNvPr id="9" name="object 9"/>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2" name="object 12"/>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284543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7E7E7E"/>
                </a:solidFill>
                <a:latin typeface="Calibri"/>
                <a:cs typeface="Calibri"/>
              </a:rPr>
              <a:t>KAYS-</a:t>
            </a:r>
            <a:r>
              <a:rPr sz="1600" b="1" dirty="0">
                <a:solidFill>
                  <a:srgbClr val="7E7E7E"/>
                </a:solidFill>
                <a:latin typeface="Calibri"/>
                <a:cs typeface="Calibri"/>
              </a:rPr>
              <a:t>PFD ‘YE PROJE</a:t>
            </a:r>
            <a:r>
              <a:rPr sz="1600" b="1" spc="-35" dirty="0">
                <a:solidFill>
                  <a:srgbClr val="7E7E7E"/>
                </a:solidFill>
                <a:latin typeface="Calibri"/>
                <a:cs typeface="Calibri"/>
              </a:rPr>
              <a:t> </a:t>
            </a:r>
            <a:r>
              <a:rPr sz="1600" b="1" dirty="0">
                <a:solidFill>
                  <a:srgbClr val="7E7E7E"/>
                </a:solidFill>
                <a:latin typeface="Calibri"/>
                <a:cs typeface="Calibri"/>
              </a:rPr>
              <a:t>TEKLİF</a:t>
            </a:r>
            <a:r>
              <a:rPr sz="1600" b="1" spc="-20" dirty="0">
                <a:solidFill>
                  <a:srgbClr val="7E7E7E"/>
                </a:solidFill>
                <a:latin typeface="Calibri"/>
                <a:cs typeface="Calibri"/>
              </a:rPr>
              <a:t> </a:t>
            </a:r>
            <a:r>
              <a:rPr sz="1600" b="1" spc="-10" dirty="0">
                <a:solidFill>
                  <a:srgbClr val="7E7E7E"/>
                </a:solidFill>
                <a:latin typeface="Calibri"/>
                <a:cs typeface="Calibri"/>
              </a:rPr>
              <a:t>GİRİŞİ</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85" dirty="0"/>
              <a:t> </a:t>
            </a:r>
            <a:r>
              <a:rPr spc="-40" dirty="0"/>
              <a:t>AYRINTISI-</a:t>
            </a:r>
            <a:r>
              <a:rPr dirty="0"/>
              <a:t>BAŞVURU</a:t>
            </a:r>
            <a:r>
              <a:rPr spc="-30" dirty="0"/>
              <a:t> </a:t>
            </a:r>
            <a:r>
              <a:rPr spc="-10" dirty="0"/>
              <a:t>TAMAMLA</a:t>
            </a:r>
          </a:p>
        </p:txBody>
      </p:sp>
      <p:grpSp>
        <p:nvGrpSpPr>
          <p:cNvPr id="4" name="object 4"/>
          <p:cNvGrpSpPr/>
          <p:nvPr/>
        </p:nvGrpSpPr>
        <p:grpSpPr>
          <a:xfrm>
            <a:off x="3170237" y="6510337"/>
            <a:ext cx="5038725" cy="161925"/>
            <a:chOff x="3170237" y="6510337"/>
            <a:chExt cx="5038725" cy="161925"/>
          </a:xfrm>
        </p:grpSpPr>
        <p:sp>
          <p:nvSpPr>
            <p:cNvPr id="5" name="object 5"/>
            <p:cNvSpPr/>
            <p:nvPr/>
          </p:nvSpPr>
          <p:spPr>
            <a:xfrm>
              <a:off x="7956422" y="6515100"/>
              <a:ext cx="248285" cy="152400"/>
            </a:xfrm>
            <a:custGeom>
              <a:avLst/>
              <a:gdLst/>
              <a:ahLst/>
              <a:cxnLst/>
              <a:rect l="l" t="t" r="r" b="b"/>
              <a:pathLst>
                <a:path w="248284" h="152400">
                  <a:moveTo>
                    <a:pt x="0" y="152400"/>
                  </a:moveTo>
                  <a:lnTo>
                    <a:pt x="247776" y="152400"/>
                  </a:lnTo>
                  <a:lnTo>
                    <a:pt x="247776"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4781550" cy="152400"/>
            </a:xfrm>
            <a:custGeom>
              <a:avLst/>
              <a:gdLst/>
              <a:ahLst/>
              <a:cxnLst/>
              <a:rect l="l" t="t" r="r" b="b"/>
              <a:pathLst>
                <a:path w="4781550" h="152400">
                  <a:moveTo>
                    <a:pt x="4781423" y="0"/>
                  </a:moveTo>
                  <a:lnTo>
                    <a:pt x="0" y="0"/>
                  </a:lnTo>
                  <a:lnTo>
                    <a:pt x="0" y="152400"/>
                  </a:lnTo>
                  <a:lnTo>
                    <a:pt x="4781423" y="152400"/>
                  </a:lnTo>
                  <a:lnTo>
                    <a:pt x="4781423" y="0"/>
                  </a:lnTo>
                  <a:close/>
                </a:path>
              </a:pathLst>
            </a:custGeom>
            <a:solidFill>
              <a:srgbClr val="D7D7D7"/>
            </a:solidFill>
          </p:spPr>
          <p:txBody>
            <a:bodyPr wrap="square" lIns="0" tIns="0" rIns="0" bIns="0" rtlCol="0"/>
            <a:lstStyle/>
            <a:p>
              <a:endParaRPr/>
            </a:p>
          </p:txBody>
        </p:sp>
      </p:grpSp>
      <p:sp>
        <p:nvSpPr>
          <p:cNvPr id="8" name="object 8"/>
          <p:cNvSpPr txBox="1"/>
          <p:nvPr/>
        </p:nvSpPr>
        <p:spPr>
          <a:xfrm>
            <a:off x="1410716" y="1492376"/>
            <a:ext cx="2875915" cy="513715"/>
          </a:xfrm>
          <a:prstGeom prst="rect">
            <a:avLst/>
          </a:prstGeom>
        </p:spPr>
        <p:txBody>
          <a:bodyPr vert="horz" wrap="square" lIns="0" tIns="13335" rIns="0" bIns="0" rtlCol="0">
            <a:spAutoFit/>
          </a:bodyPr>
          <a:lstStyle/>
          <a:p>
            <a:pPr marL="354965" indent="-342265">
              <a:lnSpc>
                <a:spcPct val="100000"/>
              </a:lnSpc>
              <a:spcBef>
                <a:spcPts val="105"/>
              </a:spcBef>
              <a:buClr>
                <a:srgbClr val="C00000"/>
              </a:buClr>
              <a:buFont typeface="Arial"/>
              <a:buChar char="•"/>
              <a:tabLst>
                <a:tab pos="354965" algn="l"/>
              </a:tabLst>
            </a:pPr>
            <a:r>
              <a:rPr sz="3200" b="1" dirty="0">
                <a:solidFill>
                  <a:srgbClr val="404040"/>
                </a:solidFill>
                <a:latin typeface="Calibri"/>
                <a:cs typeface="Calibri"/>
              </a:rPr>
              <a:t>Başvuru</a:t>
            </a:r>
            <a:r>
              <a:rPr sz="3200" b="1" spc="-90" dirty="0">
                <a:solidFill>
                  <a:srgbClr val="404040"/>
                </a:solidFill>
                <a:latin typeface="Calibri"/>
                <a:cs typeface="Calibri"/>
              </a:rPr>
              <a:t> </a:t>
            </a:r>
            <a:r>
              <a:rPr sz="3200" b="1" spc="-10" dirty="0">
                <a:solidFill>
                  <a:srgbClr val="404040"/>
                </a:solidFill>
                <a:latin typeface="Calibri"/>
                <a:cs typeface="Calibri"/>
              </a:rPr>
              <a:t>Önizle</a:t>
            </a:r>
            <a:endParaRPr sz="3200">
              <a:latin typeface="Calibri"/>
              <a:cs typeface="Calibri"/>
            </a:endParaRPr>
          </a:p>
        </p:txBody>
      </p:sp>
      <p:pic>
        <p:nvPicPr>
          <p:cNvPr id="9" name="object 9"/>
          <p:cNvPicPr/>
          <p:nvPr/>
        </p:nvPicPr>
        <p:blipFill>
          <a:blip r:embed="rId2" cstate="print"/>
          <a:stretch>
            <a:fillRect/>
          </a:stretch>
        </p:blipFill>
        <p:spPr>
          <a:xfrm>
            <a:off x="1249591" y="1927098"/>
            <a:ext cx="2105025" cy="1438275"/>
          </a:xfrm>
          <a:prstGeom prst="rect">
            <a:avLst/>
          </a:prstGeom>
        </p:spPr>
      </p:pic>
      <p:sp>
        <p:nvSpPr>
          <p:cNvPr id="10" name="object 10"/>
          <p:cNvSpPr txBox="1"/>
          <p:nvPr/>
        </p:nvSpPr>
        <p:spPr>
          <a:xfrm>
            <a:off x="4490720" y="1954530"/>
            <a:ext cx="3475990" cy="3303904"/>
          </a:xfrm>
          <a:prstGeom prst="rect">
            <a:avLst/>
          </a:prstGeom>
        </p:spPr>
        <p:txBody>
          <a:bodyPr vert="horz" wrap="square" lIns="0" tIns="13335" rIns="0" bIns="0" rtlCol="0">
            <a:spAutoFit/>
          </a:bodyPr>
          <a:lstStyle/>
          <a:p>
            <a:pPr marL="286385" marR="139065" indent="-286385" algn="r">
              <a:lnSpc>
                <a:spcPct val="100000"/>
              </a:lnSpc>
              <a:spcBef>
                <a:spcPts val="105"/>
              </a:spcBef>
              <a:buClr>
                <a:srgbClr val="C00000"/>
              </a:buClr>
              <a:buFont typeface="Wingdings"/>
              <a:buChar char=""/>
              <a:tabLst>
                <a:tab pos="286385" algn="l"/>
              </a:tabLst>
            </a:pPr>
            <a:r>
              <a:rPr sz="2000" b="1" dirty="0">
                <a:latin typeface="Calibri"/>
                <a:cs typeface="Calibri"/>
              </a:rPr>
              <a:t>Başvuru</a:t>
            </a:r>
            <a:r>
              <a:rPr sz="2000" b="1" spc="-70" dirty="0">
                <a:latin typeface="Calibri"/>
                <a:cs typeface="Calibri"/>
              </a:rPr>
              <a:t> </a:t>
            </a:r>
            <a:r>
              <a:rPr sz="2000" b="1" dirty="0">
                <a:latin typeface="Calibri"/>
                <a:cs typeface="Calibri"/>
              </a:rPr>
              <a:t>formu</a:t>
            </a:r>
            <a:r>
              <a:rPr sz="2000" b="1" spc="-75" dirty="0">
                <a:latin typeface="Calibri"/>
                <a:cs typeface="Calibri"/>
              </a:rPr>
              <a:t> </a:t>
            </a:r>
            <a:r>
              <a:rPr sz="2000" b="1" spc="-10" dirty="0">
                <a:latin typeface="Calibri"/>
                <a:cs typeface="Calibri"/>
              </a:rPr>
              <a:t>kontrol</a:t>
            </a:r>
            <a:r>
              <a:rPr sz="2000" b="1" spc="-85" dirty="0">
                <a:latin typeface="Calibri"/>
                <a:cs typeface="Calibri"/>
              </a:rPr>
              <a:t> </a:t>
            </a:r>
            <a:r>
              <a:rPr sz="2000" b="1" spc="-10" dirty="0">
                <a:latin typeface="Calibri"/>
                <a:cs typeface="Calibri"/>
              </a:rPr>
              <a:t>listesi</a:t>
            </a:r>
            <a:endParaRPr sz="2000">
              <a:latin typeface="Calibri"/>
              <a:cs typeface="Calibri"/>
            </a:endParaRPr>
          </a:p>
          <a:p>
            <a:pPr marL="285750" marR="71755" lvl="1" indent="-285750" algn="r">
              <a:lnSpc>
                <a:spcPct val="100000"/>
              </a:lnSpc>
              <a:spcBef>
                <a:spcPts val="1800"/>
              </a:spcBef>
              <a:buClr>
                <a:srgbClr val="C00000"/>
              </a:buClr>
              <a:buFont typeface="Wingdings"/>
              <a:buChar char=""/>
              <a:tabLst>
                <a:tab pos="285750" algn="l"/>
              </a:tabLst>
            </a:pPr>
            <a:r>
              <a:rPr sz="2000" dirty="0">
                <a:latin typeface="Calibri"/>
                <a:cs typeface="Calibri"/>
              </a:rPr>
              <a:t>Amaç</a:t>
            </a:r>
            <a:r>
              <a:rPr sz="2000" spc="-25" dirty="0">
                <a:latin typeface="Calibri"/>
                <a:cs typeface="Calibri"/>
              </a:rPr>
              <a:t> </a:t>
            </a:r>
            <a:r>
              <a:rPr sz="2000" dirty="0">
                <a:latin typeface="Calibri"/>
                <a:cs typeface="Calibri"/>
              </a:rPr>
              <a:t>&amp;</a:t>
            </a:r>
            <a:r>
              <a:rPr sz="2000" spc="-30" dirty="0">
                <a:latin typeface="Calibri"/>
                <a:cs typeface="Calibri"/>
              </a:rPr>
              <a:t> </a:t>
            </a:r>
            <a:r>
              <a:rPr sz="2000" spc="-10" dirty="0">
                <a:latin typeface="Calibri"/>
                <a:cs typeface="Calibri"/>
              </a:rPr>
              <a:t>Gerekçelendirme</a:t>
            </a:r>
            <a:endParaRPr sz="2000">
              <a:latin typeface="Calibri"/>
              <a:cs typeface="Calibri"/>
            </a:endParaRPr>
          </a:p>
          <a:p>
            <a:pPr marL="755650" lvl="1" indent="-285750">
              <a:lnSpc>
                <a:spcPct val="100000"/>
              </a:lnSpc>
              <a:spcBef>
                <a:spcPts val="1800"/>
              </a:spcBef>
              <a:buClr>
                <a:srgbClr val="C00000"/>
              </a:buClr>
              <a:buFont typeface="Wingdings"/>
              <a:buChar char=""/>
              <a:tabLst>
                <a:tab pos="755650" algn="l"/>
              </a:tabLst>
            </a:pPr>
            <a:r>
              <a:rPr sz="2000" spc="-10" dirty="0">
                <a:latin typeface="Calibri"/>
                <a:cs typeface="Calibri"/>
              </a:rPr>
              <a:t>Bütçe</a:t>
            </a:r>
            <a:endParaRPr sz="2000">
              <a:latin typeface="Calibri"/>
              <a:cs typeface="Calibri"/>
            </a:endParaRPr>
          </a:p>
          <a:p>
            <a:pPr marL="812800" lvl="1" indent="-342900">
              <a:lnSpc>
                <a:spcPct val="100000"/>
              </a:lnSpc>
              <a:spcBef>
                <a:spcPts val="1800"/>
              </a:spcBef>
              <a:buClr>
                <a:srgbClr val="C00000"/>
              </a:buClr>
              <a:buFont typeface="Wingdings"/>
              <a:buChar char=""/>
              <a:tabLst>
                <a:tab pos="812800" algn="l"/>
              </a:tabLst>
            </a:pPr>
            <a:r>
              <a:rPr sz="2000" spc="-10" dirty="0">
                <a:latin typeface="Calibri"/>
                <a:cs typeface="Calibri"/>
              </a:rPr>
              <a:t>Özgeçmiş(ler)</a:t>
            </a:r>
            <a:endParaRPr sz="2000">
              <a:latin typeface="Calibri"/>
              <a:cs typeface="Calibri"/>
            </a:endParaRPr>
          </a:p>
          <a:p>
            <a:pPr marL="755650" lvl="1" indent="-285750">
              <a:lnSpc>
                <a:spcPct val="100000"/>
              </a:lnSpc>
              <a:spcBef>
                <a:spcPts val="1800"/>
              </a:spcBef>
              <a:buClr>
                <a:srgbClr val="C00000"/>
              </a:buClr>
              <a:buFont typeface="Wingdings"/>
              <a:buChar char=""/>
              <a:tabLst>
                <a:tab pos="755650" algn="l"/>
              </a:tabLst>
            </a:pPr>
            <a:r>
              <a:rPr sz="2000" spc="-10" dirty="0">
                <a:latin typeface="Calibri"/>
                <a:cs typeface="Calibri"/>
              </a:rPr>
              <a:t>Destekleyici</a:t>
            </a:r>
            <a:r>
              <a:rPr sz="2000" spc="-25" dirty="0">
                <a:latin typeface="Calibri"/>
                <a:cs typeface="Calibri"/>
              </a:rPr>
              <a:t> </a:t>
            </a:r>
            <a:r>
              <a:rPr sz="2000" spc="-10" dirty="0">
                <a:latin typeface="Calibri"/>
                <a:cs typeface="Calibri"/>
              </a:rPr>
              <a:t>Belgeler</a:t>
            </a:r>
            <a:endParaRPr sz="2000">
              <a:latin typeface="Calibri"/>
              <a:cs typeface="Calibri"/>
            </a:endParaRPr>
          </a:p>
          <a:p>
            <a:pPr marL="299085" marR="5080" indent="-287020">
              <a:lnSpc>
                <a:spcPct val="100000"/>
              </a:lnSpc>
              <a:spcBef>
                <a:spcPts val="1800"/>
              </a:spcBef>
              <a:buClr>
                <a:srgbClr val="C00000"/>
              </a:buClr>
              <a:buFont typeface="Wingdings"/>
              <a:buChar char=""/>
              <a:tabLst>
                <a:tab pos="299085" algn="l"/>
              </a:tabLst>
            </a:pPr>
            <a:r>
              <a:rPr sz="2000" b="1" dirty="0">
                <a:latin typeface="Calibri"/>
                <a:cs typeface="Calibri"/>
              </a:rPr>
              <a:t>Başvuru</a:t>
            </a:r>
            <a:r>
              <a:rPr sz="2000" b="1" spc="-65" dirty="0">
                <a:latin typeface="Calibri"/>
                <a:cs typeface="Calibri"/>
              </a:rPr>
              <a:t> </a:t>
            </a:r>
            <a:r>
              <a:rPr sz="2000" b="1" dirty="0">
                <a:latin typeface="Calibri"/>
                <a:cs typeface="Calibri"/>
              </a:rPr>
              <a:t>Sahibinin</a:t>
            </a:r>
            <a:r>
              <a:rPr sz="2000" b="1" spc="-90" dirty="0">
                <a:latin typeface="Calibri"/>
                <a:cs typeface="Calibri"/>
              </a:rPr>
              <a:t> </a:t>
            </a:r>
            <a:r>
              <a:rPr sz="2000" b="1" spc="-10" dirty="0">
                <a:latin typeface="Calibri"/>
                <a:cs typeface="Calibri"/>
              </a:rPr>
              <a:t>Doldurması Gereken</a:t>
            </a:r>
            <a:r>
              <a:rPr sz="2000" b="1" spc="-55" dirty="0">
                <a:latin typeface="Calibri"/>
                <a:cs typeface="Calibri"/>
              </a:rPr>
              <a:t> </a:t>
            </a:r>
            <a:r>
              <a:rPr sz="2000" b="1" spc="-10" dirty="0">
                <a:latin typeface="Calibri"/>
                <a:cs typeface="Calibri"/>
              </a:rPr>
              <a:t>Kontrol</a:t>
            </a:r>
            <a:r>
              <a:rPr sz="2000" b="1" spc="-80" dirty="0">
                <a:latin typeface="Calibri"/>
                <a:cs typeface="Calibri"/>
              </a:rPr>
              <a:t> </a:t>
            </a:r>
            <a:r>
              <a:rPr sz="2000" b="1" spc="-10" dirty="0">
                <a:latin typeface="Calibri"/>
                <a:cs typeface="Calibri"/>
              </a:rPr>
              <a:t>Maddesi</a:t>
            </a:r>
            <a:endParaRPr sz="2000">
              <a:latin typeface="Calibri"/>
              <a:cs typeface="Calibri"/>
            </a:endParaRPr>
          </a:p>
        </p:txBody>
      </p:sp>
      <p:pic>
        <p:nvPicPr>
          <p:cNvPr id="11" name="object 11"/>
          <p:cNvPicPr/>
          <p:nvPr/>
        </p:nvPicPr>
        <p:blipFill>
          <a:blip r:embed="rId3" cstate="print"/>
          <a:stretch>
            <a:fillRect/>
          </a:stretch>
        </p:blipFill>
        <p:spPr>
          <a:xfrm>
            <a:off x="7975981" y="1710969"/>
            <a:ext cx="1020305" cy="623544"/>
          </a:xfrm>
          <a:prstGeom prst="rect">
            <a:avLst/>
          </a:prstGeom>
        </p:spPr>
      </p:pic>
      <p:pic>
        <p:nvPicPr>
          <p:cNvPr id="12" name="object 12"/>
          <p:cNvPicPr/>
          <p:nvPr/>
        </p:nvPicPr>
        <p:blipFill>
          <a:blip r:embed="rId3" cstate="print"/>
          <a:stretch>
            <a:fillRect/>
          </a:stretch>
        </p:blipFill>
        <p:spPr>
          <a:xfrm>
            <a:off x="8190356" y="2449398"/>
            <a:ext cx="496735" cy="393750"/>
          </a:xfrm>
          <a:prstGeom prst="rect">
            <a:avLst/>
          </a:prstGeom>
        </p:spPr>
      </p:pic>
      <p:pic>
        <p:nvPicPr>
          <p:cNvPr id="13" name="object 13"/>
          <p:cNvPicPr/>
          <p:nvPr/>
        </p:nvPicPr>
        <p:blipFill>
          <a:blip r:embed="rId3" cstate="print"/>
          <a:stretch>
            <a:fillRect/>
          </a:stretch>
        </p:blipFill>
        <p:spPr>
          <a:xfrm>
            <a:off x="8214868" y="2992069"/>
            <a:ext cx="447675" cy="393750"/>
          </a:xfrm>
          <a:prstGeom prst="rect">
            <a:avLst/>
          </a:prstGeom>
        </p:spPr>
      </p:pic>
      <p:pic>
        <p:nvPicPr>
          <p:cNvPr id="14" name="object 14"/>
          <p:cNvPicPr/>
          <p:nvPr/>
        </p:nvPicPr>
        <p:blipFill>
          <a:blip r:embed="rId3" cstate="print"/>
          <a:stretch>
            <a:fillRect/>
          </a:stretch>
        </p:blipFill>
        <p:spPr>
          <a:xfrm>
            <a:off x="8204200" y="4045153"/>
            <a:ext cx="600075" cy="393750"/>
          </a:xfrm>
          <a:prstGeom prst="rect">
            <a:avLst/>
          </a:prstGeom>
        </p:spPr>
      </p:pic>
      <p:pic>
        <p:nvPicPr>
          <p:cNvPr id="15" name="object 15"/>
          <p:cNvPicPr/>
          <p:nvPr/>
        </p:nvPicPr>
        <p:blipFill>
          <a:blip r:embed="rId3" cstate="print"/>
          <a:stretch>
            <a:fillRect/>
          </a:stretch>
        </p:blipFill>
        <p:spPr>
          <a:xfrm>
            <a:off x="8160384" y="3486480"/>
            <a:ext cx="600075" cy="393750"/>
          </a:xfrm>
          <a:prstGeom prst="rect">
            <a:avLst/>
          </a:prstGeom>
        </p:spPr>
      </p:pic>
      <p:pic>
        <p:nvPicPr>
          <p:cNvPr id="16" name="object 16"/>
          <p:cNvPicPr/>
          <p:nvPr/>
        </p:nvPicPr>
        <p:blipFill>
          <a:blip r:embed="rId3" cstate="print"/>
          <a:stretch>
            <a:fillRect/>
          </a:stretch>
        </p:blipFill>
        <p:spPr>
          <a:xfrm>
            <a:off x="8043926" y="4635779"/>
            <a:ext cx="1020305" cy="623544"/>
          </a:xfrm>
          <a:prstGeom prst="rect">
            <a:avLst/>
          </a:prstGeom>
        </p:spPr>
      </p:pic>
      <p:pic>
        <p:nvPicPr>
          <p:cNvPr id="17" name="object 17"/>
          <p:cNvPicPr/>
          <p:nvPr/>
        </p:nvPicPr>
        <p:blipFill>
          <a:blip r:embed="rId4" cstate="print"/>
          <a:stretch>
            <a:fillRect/>
          </a:stretch>
        </p:blipFill>
        <p:spPr>
          <a:xfrm>
            <a:off x="1213599" y="3840815"/>
            <a:ext cx="3131312" cy="2092518"/>
          </a:xfrm>
          <a:prstGeom prst="rect">
            <a:avLst/>
          </a:prstGeom>
        </p:spPr>
      </p:pic>
      <p:sp>
        <p:nvSpPr>
          <p:cNvPr id="18" name="object 18"/>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a:latin typeface="Calibri"/>
              <a:cs typeface="Calibri"/>
            </a:endParaRPr>
          </a:p>
        </p:txBody>
      </p:sp>
      <p:sp>
        <p:nvSpPr>
          <p:cNvPr id="19" name="object 19"/>
          <p:cNvSpPr txBox="1"/>
          <p:nvPr/>
        </p:nvSpPr>
        <p:spPr>
          <a:xfrm>
            <a:off x="3359375" y="6529730"/>
            <a:ext cx="207645" cy="152400"/>
          </a:xfrm>
          <a:prstGeom prst="rect">
            <a:avLst/>
          </a:prstGeom>
        </p:spPr>
        <p:txBody>
          <a:bodyPr vert="horz" wrap="square" lIns="0" tIns="0" rIns="0" bIns="0" rtlCol="0">
            <a:spAutoFit/>
          </a:bodyPr>
          <a:lstStyle/>
          <a:p>
            <a:pPr>
              <a:lnSpc>
                <a:spcPts val="1140"/>
              </a:lnSpc>
            </a:pPr>
            <a:r>
              <a:rPr sz="1200" spc="125" dirty="0">
                <a:solidFill>
                  <a:srgbClr val="C00000"/>
                </a:solidFill>
                <a:latin typeface="Calibri"/>
                <a:cs typeface="Calibri"/>
              </a:rPr>
              <a:t>S</a:t>
            </a:r>
            <a:r>
              <a:rPr sz="1200" spc="-1510" dirty="0">
                <a:solidFill>
                  <a:srgbClr val="C00000"/>
                </a:solidFill>
                <a:latin typeface="Calibri"/>
                <a:cs typeface="Calibri"/>
              </a:rPr>
              <a:t>I</a:t>
            </a:r>
            <a:r>
              <a:rPr sz="1200" spc="125" dirty="0">
                <a:solidFill>
                  <a:srgbClr val="C00000"/>
                </a:solidFill>
                <a:latin typeface="Calibri"/>
                <a:cs typeface="Calibri"/>
              </a:rPr>
              <a:t>N</a:t>
            </a:r>
            <a:endParaRPr sz="1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2777307"/>
          </a:xfrm>
          <a:prstGeom prst="rect">
            <a:avLst/>
          </a:prstGeom>
        </p:spPr>
      </p:pic>
      <p:sp>
        <p:nvSpPr>
          <p:cNvPr id="3" name="object 3"/>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4" name="object 4"/>
          <p:cNvSpPr/>
          <p:nvPr/>
        </p:nvSpPr>
        <p:spPr>
          <a:xfrm>
            <a:off x="1440052" y="6453339"/>
            <a:ext cx="2540" cy="403860"/>
          </a:xfrm>
          <a:custGeom>
            <a:avLst/>
            <a:gdLst/>
            <a:ahLst/>
            <a:cxnLst/>
            <a:rect l="l" t="t" r="r" b="b"/>
            <a:pathLst>
              <a:path w="2540" h="403859">
                <a:moveTo>
                  <a:pt x="0" y="0"/>
                </a:moveTo>
                <a:lnTo>
                  <a:pt x="2031" y="403471"/>
                </a:lnTo>
              </a:path>
              <a:path w="2540" h="403859">
                <a:moveTo>
                  <a:pt x="0" y="0"/>
                </a:moveTo>
                <a:lnTo>
                  <a:pt x="2031" y="403471"/>
                </a:lnTo>
              </a:path>
            </a:pathLst>
          </a:custGeom>
          <a:ln w="9525">
            <a:solidFill>
              <a:srgbClr val="7E7E7E"/>
            </a:solidFill>
          </a:ln>
        </p:spPr>
        <p:txBody>
          <a:bodyPr wrap="square" lIns="0" tIns="0" rIns="0" bIns="0" rtlCol="0"/>
          <a:lstStyle/>
          <a:p>
            <a:endParaRPr/>
          </a:p>
        </p:txBody>
      </p:sp>
      <p:pic>
        <p:nvPicPr>
          <p:cNvPr id="5" name="object 5"/>
          <p:cNvPicPr/>
          <p:nvPr/>
        </p:nvPicPr>
        <p:blipFill>
          <a:blip r:embed="rId3" cstate="print"/>
          <a:stretch>
            <a:fillRect/>
          </a:stretch>
        </p:blipFill>
        <p:spPr>
          <a:xfrm>
            <a:off x="221361" y="260045"/>
            <a:ext cx="997267" cy="559866"/>
          </a:xfrm>
          <a:prstGeom prst="rect">
            <a:avLst/>
          </a:prstGeom>
        </p:spPr>
      </p:pic>
      <p:grpSp>
        <p:nvGrpSpPr>
          <p:cNvPr id="6" name="object 6"/>
          <p:cNvGrpSpPr/>
          <p:nvPr/>
        </p:nvGrpSpPr>
        <p:grpSpPr>
          <a:xfrm>
            <a:off x="76624" y="-4762"/>
            <a:ext cx="8981440" cy="5738495"/>
            <a:chOff x="76624" y="-4762"/>
            <a:chExt cx="8981440" cy="5738495"/>
          </a:xfrm>
        </p:grpSpPr>
        <p:sp>
          <p:nvSpPr>
            <p:cNvPr id="7" name="object 7"/>
            <p:cNvSpPr/>
            <p:nvPr/>
          </p:nvSpPr>
          <p:spPr>
            <a:xfrm>
              <a:off x="1440052" y="0"/>
              <a:ext cx="0" cy="1080135"/>
            </a:xfrm>
            <a:custGeom>
              <a:avLst/>
              <a:gdLst/>
              <a:ahLst/>
              <a:cxnLst/>
              <a:rect l="l" t="t" r="r" b="b"/>
              <a:pathLst>
                <a:path h="1080135">
                  <a:moveTo>
                    <a:pt x="0" y="0"/>
                  </a:moveTo>
                  <a:lnTo>
                    <a:pt x="0" y="1080008"/>
                  </a:lnTo>
                </a:path>
              </a:pathLst>
            </a:custGeom>
            <a:ln w="9525">
              <a:solidFill>
                <a:srgbClr val="7E7E7E"/>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6624" y="1841080"/>
              <a:ext cx="8981059" cy="3892169"/>
            </a:xfrm>
            <a:prstGeom prst="rect">
              <a:avLst/>
            </a:prstGeom>
          </p:spPr>
        </p:pic>
      </p:grpSp>
      <p:sp>
        <p:nvSpPr>
          <p:cNvPr id="9" name="object 9"/>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10" name="object 10"/>
          <p:cNvSpPr txBox="1"/>
          <p:nvPr/>
        </p:nvSpPr>
        <p:spPr>
          <a:xfrm>
            <a:off x="1554606" y="209549"/>
            <a:ext cx="3245991" cy="258404"/>
          </a:xfrm>
          <a:prstGeom prst="rect">
            <a:avLst/>
          </a:prstGeom>
        </p:spPr>
        <p:txBody>
          <a:bodyPr vert="horz" wrap="square" lIns="0" tIns="12065" rIns="0" bIns="0" rtlCol="0">
            <a:spAutoFit/>
          </a:bodyPr>
          <a:lstStyle/>
          <a:p>
            <a:pPr marL="12700">
              <a:lnSpc>
                <a:spcPct val="100000"/>
              </a:lnSpc>
              <a:spcBef>
                <a:spcPts val="95"/>
              </a:spcBef>
            </a:pPr>
            <a:r>
              <a:rPr lang="tr-TR" sz="1600" b="1" dirty="0">
                <a:solidFill>
                  <a:srgbClr val="7E7E7E"/>
                </a:solidFill>
                <a:latin typeface="Calibri"/>
                <a:cs typeface="Calibri"/>
              </a:rPr>
              <a:t>2025 SOGREEN</a:t>
            </a:r>
            <a:r>
              <a:rPr sz="1600" b="1" spc="-45" dirty="0">
                <a:solidFill>
                  <a:srgbClr val="7E7E7E"/>
                </a:solidFill>
                <a:latin typeface="Calibri"/>
                <a:cs typeface="Calibri"/>
              </a:rPr>
              <a:t> </a:t>
            </a:r>
            <a:r>
              <a:rPr sz="1600" b="1" dirty="0">
                <a:solidFill>
                  <a:srgbClr val="7E7E7E"/>
                </a:solidFill>
                <a:latin typeface="Calibri"/>
                <a:cs typeface="Calibri"/>
              </a:rPr>
              <a:t>BAŞVURU</a:t>
            </a:r>
            <a:r>
              <a:rPr sz="1600" b="1" spc="-30" dirty="0">
                <a:solidFill>
                  <a:srgbClr val="7E7E7E"/>
                </a:solidFill>
                <a:latin typeface="Calibri"/>
                <a:cs typeface="Calibri"/>
              </a:rPr>
              <a:t> </a:t>
            </a:r>
            <a:r>
              <a:rPr sz="1600" b="1" dirty="0">
                <a:solidFill>
                  <a:srgbClr val="7E7E7E"/>
                </a:solidFill>
                <a:latin typeface="Calibri"/>
                <a:cs typeface="Calibri"/>
              </a:rPr>
              <a:t>GENEL</a:t>
            </a:r>
            <a:r>
              <a:rPr sz="1600" b="1" spc="-70" dirty="0">
                <a:solidFill>
                  <a:srgbClr val="7E7E7E"/>
                </a:solidFill>
                <a:latin typeface="Calibri"/>
                <a:cs typeface="Calibri"/>
              </a:rPr>
              <a:t> </a:t>
            </a:r>
            <a:r>
              <a:rPr sz="1600" b="1" spc="-20" dirty="0">
                <a:solidFill>
                  <a:srgbClr val="7E7E7E"/>
                </a:solidFill>
                <a:latin typeface="Calibri"/>
                <a:cs typeface="Calibri"/>
              </a:rPr>
              <a:t>BİLGİ</a:t>
            </a:r>
            <a:endParaRPr sz="1600" dirty="0">
              <a:latin typeface="Calibri"/>
              <a:cs typeface="Calibri"/>
            </a:endParaRPr>
          </a:p>
        </p:txBody>
      </p:sp>
      <p:sp>
        <p:nvSpPr>
          <p:cNvPr id="11" name="object 11"/>
          <p:cNvSpPr txBox="1">
            <a:spLocks noGrp="1"/>
          </p:cNvSpPr>
          <p:nvPr>
            <p:ph type="title"/>
          </p:nvPr>
        </p:nvSpPr>
        <p:spPr>
          <a:prstGeom prst="rect">
            <a:avLst/>
          </a:prstGeom>
        </p:spPr>
        <p:txBody>
          <a:bodyPr vert="horz" wrap="square" lIns="0" tIns="12065" rIns="0" bIns="0" rtlCol="0">
            <a:spAutoFit/>
          </a:bodyPr>
          <a:lstStyle/>
          <a:p>
            <a:pPr marL="434975">
              <a:lnSpc>
                <a:spcPct val="100000"/>
              </a:lnSpc>
              <a:spcBef>
                <a:spcPts val="95"/>
              </a:spcBef>
            </a:pPr>
            <a:r>
              <a:rPr dirty="0"/>
              <a:t>BAŞVURU</a:t>
            </a:r>
            <a:r>
              <a:rPr spc="-85" dirty="0"/>
              <a:t> </a:t>
            </a:r>
            <a:r>
              <a:rPr dirty="0"/>
              <a:t>SAHİBİNİN</a:t>
            </a:r>
            <a:r>
              <a:rPr spc="-70" dirty="0"/>
              <a:t> </a:t>
            </a:r>
            <a:r>
              <a:rPr dirty="0"/>
              <a:t>TÜZEL</a:t>
            </a:r>
            <a:r>
              <a:rPr spc="-70" dirty="0"/>
              <a:t> </a:t>
            </a:r>
            <a:r>
              <a:rPr dirty="0"/>
              <a:t>KİŞİ</a:t>
            </a:r>
            <a:r>
              <a:rPr spc="-105" dirty="0"/>
              <a:t> </a:t>
            </a:r>
            <a:r>
              <a:rPr spc="-10" dirty="0"/>
              <a:t>KAYDI</a:t>
            </a:r>
          </a:p>
        </p:txBody>
      </p:sp>
      <p:grpSp>
        <p:nvGrpSpPr>
          <p:cNvPr id="12" name="object 12"/>
          <p:cNvGrpSpPr/>
          <p:nvPr/>
        </p:nvGrpSpPr>
        <p:grpSpPr>
          <a:xfrm>
            <a:off x="1524" y="928116"/>
            <a:ext cx="4762500" cy="5605145"/>
            <a:chOff x="1524" y="928116"/>
            <a:chExt cx="4762500" cy="5605145"/>
          </a:xfrm>
        </p:grpSpPr>
        <p:sp>
          <p:nvSpPr>
            <p:cNvPr id="13" name="object 13"/>
            <p:cNvSpPr/>
            <p:nvPr/>
          </p:nvSpPr>
          <p:spPr>
            <a:xfrm>
              <a:off x="1938781" y="5661253"/>
              <a:ext cx="576580" cy="859155"/>
            </a:xfrm>
            <a:custGeom>
              <a:avLst/>
              <a:gdLst/>
              <a:ahLst/>
              <a:cxnLst/>
              <a:rect l="l" t="t" r="r" b="b"/>
              <a:pathLst>
                <a:path w="576580" h="859154">
                  <a:moveTo>
                    <a:pt x="288036" y="0"/>
                  </a:moveTo>
                  <a:lnTo>
                    <a:pt x="0" y="288023"/>
                  </a:lnTo>
                  <a:lnTo>
                    <a:pt x="144018" y="288023"/>
                  </a:lnTo>
                  <a:lnTo>
                    <a:pt x="144018" y="858710"/>
                  </a:lnTo>
                  <a:lnTo>
                    <a:pt x="432054" y="858710"/>
                  </a:lnTo>
                  <a:lnTo>
                    <a:pt x="432054" y="288023"/>
                  </a:lnTo>
                  <a:lnTo>
                    <a:pt x="576072" y="288023"/>
                  </a:lnTo>
                  <a:lnTo>
                    <a:pt x="288036" y="0"/>
                  </a:lnTo>
                  <a:close/>
                </a:path>
              </a:pathLst>
            </a:custGeom>
            <a:solidFill>
              <a:srgbClr val="FF0000"/>
            </a:solidFill>
          </p:spPr>
          <p:txBody>
            <a:bodyPr wrap="square" lIns="0" tIns="0" rIns="0" bIns="0" rtlCol="0"/>
            <a:lstStyle/>
            <a:p>
              <a:endParaRPr/>
            </a:p>
          </p:txBody>
        </p:sp>
        <p:sp>
          <p:nvSpPr>
            <p:cNvPr id="14" name="object 14"/>
            <p:cNvSpPr/>
            <p:nvPr/>
          </p:nvSpPr>
          <p:spPr>
            <a:xfrm>
              <a:off x="1938781" y="5661253"/>
              <a:ext cx="576580" cy="859155"/>
            </a:xfrm>
            <a:custGeom>
              <a:avLst/>
              <a:gdLst/>
              <a:ahLst/>
              <a:cxnLst/>
              <a:rect l="l" t="t" r="r" b="b"/>
              <a:pathLst>
                <a:path w="576580" h="859154">
                  <a:moveTo>
                    <a:pt x="0" y="288023"/>
                  </a:moveTo>
                  <a:lnTo>
                    <a:pt x="288036" y="0"/>
                  </a:lnTo>
                  <a:lnTo>
                    <a:pt x="576072" y="288023"/>
                  </a:lnTo>
                  <a:lnTo>
                    <a:pt x="432054" y="288023"/>
                  </a:lnTo>
                  <a:lnTo>
                    <a:pt x="432054" y="858710"/>
                  </a:lnTo>
                  <a:lnTo>
                    <a:pt x="144018" y="858710"/>
                  </a:lnTo>
                  <a:lnTo>
                    <a:pt x="144018" y="288023"/>
                  </a:lnTo>
                  <a:lnTo>
                    <a:pt x="0" y="288023"/>
                  </a:lnTo>
                  <a:close/>
                </a:path>
              </a:pathLst>
            </a:custGeom>
            <a:ln w="25400">
              <a:solidFill>
                <a:srgbClr val="385D89"/>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47244" y="954024"/>
              <a:ext cx="4716780" cy="1246631"/>
            </a:xfrm>
            <a:prstGeom prst="rect">
              <a:avLst/>
            </a:prstGeom>
          </p:spPr>
        </p:pic>
        <p:pic>
          <p:nvPicPr>
            <p:cNvPr id="16" name="object 16"/>
            <p:cNvPicPr/>
            <p:nvPr/>
          </p:nvPicPr>
          <p:blipFill>
            <a:blip r:embed="rId6" cstate="print"/>
            <a:stretch>
              <a:fillRect/>
            </a:stretch>
          </p:blipFill>
          <p:spPr>
            <a:xfrm>
              <a:off x="1524" y="928116"/>
              <a:ext cx="4710684" cy="1758695"/>
            </a:xfrm>
            <a:prstGeom prst="rect">
              <a:avLst/>
            </a:prstGeom>
          </p:spPr>
        </p:pic>
        <p:pic>
          <p:nvPicPr>
            <p:cNvPr id="17" name="object 17"/>
            <p:cNvPicPr/>
            <p:nvPr/>
          </p:nvPicPr>
          <p:blipFill>
            <a:blip r:embed="rId7" cstate="print"/>
            <a:stretch>
              <a:fillRect/>
            </a:stretch>
          </p:blipFill>
          <p:spPr>
            <a:xfrm>
              <a:off x="94673" y="980706"/>
              <a:ext cx="4621403" cy="1152131"/>
            </a:xfrm>
            <a:prstGeom prst="rect">
              <a:avLst/>
            </a:prstGeom>
          </p:spPr>
        </p:pic>
        <p:sp>
          <p:nvSpPr>
            <p:cNvPr id="18" name="object 18"/>
            <p:cNvSpPr/>
            <p:nvPr/>
          </p:nvSpPr>
          <p:spPr>
            <a:xfrm>
              <a:off x="94673" y="980706"/>
              <a:ext cx="4621530" cy="1152525"/>
            </a:xfrm>
            <a:custGeom>
              <a:avLst/>
              <a:gdLst/>
              <a:ahLst/>
              <a:cxnLst/>
              <a:rect l="l" t="t" r="r" b="b"/>
              <a:pathLst>
                <a:path w="4621530" h="1152525">
                  <a:moveTo>
                    <a:pt x="0" y="1152131"/>
                  </a:moveTo>
                  <a:lnTo>
                    <a:pt x="4621403" y="1152131"/>
                  </a:lnTo>
                  <a:lnTo>
                    <a:pt x="4621403" y="0"/>
                  </a:lnTo>
                  <a:lnTo>
                    <a:pt x="0" y="0"/>
                  </a:lnTo>
                  <a:lnTo>
                    <a:pt x="0" y="1152131"/>
                  </a:lnTo>
                  <a:close/>
                </a:path>
              </a:pathLst>
            </a:custGeom>
            <a:ln w="9525">
              <a:solidFill>
                <a:srgbClr val="000000"/>
              </a:solidFill>
            </a:ln>
          </p:spPr>
          <p:txBody>
            <a:bodyPr wrap="square" lIns="0" tIns="0" rIns="0" bIns="0" rtlCol="0"/>
            <a:lstStyle/>
            <a:p>
              <a:endParaRPr/>
            </a:p>
          </p:txBody>
        </p:sp>
      </p:grpSp>
      <p:sp>
        <p:nvSpPr>
          <p:cNvPr id="19" name="object 19"/>
          <p:cNvSpPr txBox="1"/>
          <p:nvPr/>
        </p:nvSpPr>
        <p:spPr>
          <a:xfrm>
            <a:off x="173532" y="997152"/>
            <a:ext cx="4296410" cy="1002030"/>
          </a:xfrm>
          <a:prstGeom prst="rect">
            <a:avLst/>
          </a:prstGeom>
        </p:spPr>
        <p:txBody>
          <a:bodyPr vert="horz" wrap="square" lIns="0" tIns="13335" rIns="0" bIns="0" rtlCol="0">
            <a:spAutoFit/>
          </a:bodyPr>
          <a:lstStyle/>
          <a:p>
            <a:pPr marL="354965" indent="-342265">
              <a:lnSpc>
                <a:spcPct val="100000"/>
              </a:lnSpc>
              <a:spcBef>
                <a:spcPts val="105"/>
              </a:spcBef>
              <a:buClr>
                <a:srgbClr val="C00000"/>
              </a:buClr>
              <a:buFont typeface="Arial"/>
              <a:buChar char="•"/>
              <a:tabLst>
                <a:tab pos="354965" algn="l"/>
              </a:tabLst>
            </a:pPr>
            <a:r>
              <a:rPr sz="2000" dirty="0">
                <a:latin typeface="Calibri"/>
                <a:cs typeface="Calibri"/>
              </a:rPr>
              <a:t>Proje</a:t>
            </a:r>
            <a:r>
              <a:rPr sz="2000" spc="-35" dirty="0">
                <a:latin typeface="Calibri"/>
                <a:cs typeface="Calibri"/>
              </a:rPr>
              <a:t> </a:t>
            </a:r>
            <a:r>
              <a:rPr sz="2000" spc="-10" dirty="0">
                <a:latin typeface="Calibri"/>
                <a:cs typeface="Calibri"/>
              </a:rPr>
              <a:t>Başvurusu</a:t>
            </a:r>
            <a:r>
              <a:rPr sz="2000" spc="-35" dirty="0">
                <a:latin typeface="Calibri"/>
                <a:cs typeface="Calibri"/>
              </a:rPr>
              <a:t> </a:t>
            </a:r>
            <a:r>
              <a:rPr sz="2000" dirty="0">
                <a:latin typeface="Calibri"/>
                <a:cs typeface="Calibri"/>
              </a:rPr>
              <a:t>için</a:t>
            </a:r>
            <a:r>
              <a:rPr sz="2000" spc="-35" dirty="0">
                <a:latin typeface="Calibri"/>
                <a:cs typeface="Calibri"/>
              </a:rPr>
              <a:t> </a:t>
            </a:r>
            <a:r>
              <a:rPr sz="2000" dirty="0">
                <a:latin typeface="Calibri"/>
                <a:cs typeface="Calibri"/>
              </a:rPr>
              <a:t>BS</a:t>
            </a:r>
            <a:r>
              <a:rPr sz="2000" spc="-45" dirty="0">
                <a:latin typeface="Calibri"/>
                <a:cs typeface="Calibri"/>
              </a:rPr>
              <a:t> </a:t>
            </a:r>
            <a:r>
              <a:rPr sz="2000" dirty="0">
                <a:latin typeface="Calibri"/>
                <a:cs typeface="Calibri"/>
              </a:rPr>
              <a:t>kurum</a:t>
            </a:r>
            <a:r>
              <a:rPr sz="2000" spc="-50" dirty="0">
                <a:latin typeface="Calibri"/>
                <a:cs typeface="Calibri"/>
              </a:rPr>
              <a:t> </a:t>
            </a:r>
            <a:r>
              <a:rPr sz="2000" spc="-10" dirty="0">
                <a:latin typeface="Calibri"/>
                <a:cs typeface="Calibri"/>
              </a:rPr>
              <a:t>bilgileri</a:t>
            </a:r>
            <a:endParaRPr sz="2000">
              <a:latin typeface="Calibri"/>
              <a:cs typeface="Calibri"/>
            </a:endParaRPr>
          </a:p>
          <a:p>
            <a:pPr marL="355600">
              <a:lnSpc>
                <a:spcPct val="100000"/>
              </a:lnSpc>
            </a:pPr>
            <a:r>
              <a:rPr sz="2000" spc="-10" dirty="0">
                <a:latin typeface="Calibri"/>
                <a:cs typeface="Calibri"/>
              </a:rPr>
              <a:t>oluşturulmalı.</a:t>
            </a:r>
            <a:endParaRPr sz="2000">
              <a:latin typeface="Calibri"/>
              <a:cs typeface="Calibri"/>
            </a:endParaRPr>
          </a:p>
          <a:p>
            <a:pPr marL="354965" indent="-342265">
              <a:lnSpc>
                <a:spcPct val="100000"/>
              </a:lnSpc>
              <a:spcBef>
                <a:spcPts val="480"/>
              </a:spcBef>
              <a:buClr>
                <a:srgbClr val="C00000"/>
              </a:buClr>
              <a:buFont typeface="Arial"/>
              <a:buChar char="•"/>
              <a:tabLst>
                <a:tab pos="354965" algn="l"/>
              </a:tabLst>
            </a:pPr>
            <a:r>
              <a:rPr sz="2000" dirty="0">
                <a:latin typeface="Calibri"/>
                <a:cs typeface="Calibri"/>
              </a:rPr>
              <a:t>BS’nin</a:t>
            </a:r>
            <a:r>
              <a:rPr sz="2000" spc="-80" dirty="0">
                <a:latin typeface="Calibri"/>
                <a:cs typeface="Calibri"/>
              </a:rPr>
              <a:t> </a:t>
            </a:r>
            <a:r>
              <a:rPr sz="2000" dirty="0">
                <a:latin typeface="Calibri"/>
                <a:cs typeface="Calibri"/>
              </a:rPr>
              <a:t>tüzel</a:t>
            </a:r>
            <a:r>
              <a:rPr sz="2000" spc="-80" dirty="0">
                <a:latin typeface="Calibri"/>
                <a:cs typeface="Calibri"/>
              </a:rPr>
              <a:t> </a:t>
            </a:r>
            <a:r>
              <a:rPr sz="2000" dirty="0">
                <a:latin typeface="Calibri"/>
                <a:cs typeface="Calibri"/>
              </a:rPr>
              <a:t>kişiliğinin</a:t>
            </a:r>
            <a:r>
              <a:rPr sz="2000" spc="-60" dirty="0">
                <a:latin typeface="Calibri"/>
                <a:cs typeface="Calibri"/>
              </a:rPr>
              <a:t> </a:t>
            </a:r>
            <a:r>
              <a:rPr sz="2000" spc="-10" dirty="0">
                <a:latin typeface="Calibri"/>
                <a:cs typeface="Calibri"/>
              </a:rPr>
              <a:t>kaydı</a:t>
            </a:r>
            <a:r>
              <a:rPr sz="2000" spc="-75" dirty="0">
                <a:latin typeface="Calibri"/>
                <a:cs typeface="Calibri"/>
              </a:rPr>
              <a:t> </a:t>
            </a:r>
            <a:r>
              <a:rPr sz="2000" spc="-10" dirty="0">
                <a:latin typeface="Calibri"/>
                <a:cs typeface="Calibri"/>
              </a:rPr>
              <a:t>yapılır.</a:t>
            </a:r>
            <a:endParaRPr sz="2000">
              <a:latin typeface="Calibri"/>
              <a:cs typeface="Calibri"/>
            </a:endParaRPr>
          </a:p>
        </p:txBody>
      </p:sp>
      <p:sp>
        <p:nvSpPr>
          <p:cNvPr id="21" name="object 21"/>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2025" y="1124711"/>
            <a:ext cx="2028444" cy="1364361"/>
          </a:xfrm>
          <a:prstGeom prst="rect">
            <a:avLst/>
          </a:prstGeom>
        </p:spPr>
      </p:pic>
      <p:grpSp>
        <p:nvGrpSpPr>
          <p:cNvPr id="3" name="object 3"/>
          <p:cNvGrpSpPr/>
          <p:nvPr/>
        </p:nvGrpSpPr>
        <p:grpSpPr>
          <a:xfrm>
            <a:off x="3328796" y="1112011"/>
            <a:ext cx="2746375" cy="1553845"/>
            <a:chOff x="3328796" y="1112011"/>
            <a:chExt cx="2746375" cy="1553845"/>
          </a:xfrm>
        </p:grpSpPr>
        <p:sp>
          <p:nvSpPr>
            <p:cNvPr id="4" name="object 4"/>
            <p:cNvSpPr/>
            <p:nvPr/>
          </p:nvSpPr>
          <p:spPr>
            <a:xfrm>
              <a:off x="3341496" y="1124711"/>
              <a:ext cx="2720975" cy="1528445"/>
            </a:xfrm>
            <a:custGeom>
              <a:avLst/>
              <a:gdLst/>
              <a:ahLst/>
              <a:cxnLst/>
              <a:rect l="l" t="t" r="r" b="b"/>
              <a:pathLst>
                <a:path w="2720975" h="1528445">
                  <a:moveTo>
                    <a:pt x="2466340" y="0"/>
                  </a:moveTo>
                  <a:lnTo>
                    <a:pt x="254762" y="0"/>
                  </a:lnTo>
                  <a:lnTo>
                    <a:pt x="208964" y="4104"/>
                  </a:lnTo>
                  <a:lnTo>
                    <a:pt x="165861" y="15936"/>
                  </a:lnTo>
                  <a:lnTo>
                    <a:pt x="126172" y="34779"/>
                  </a:lnTo>
                  <a:lnTo>
                    <a:pt x="90615" y="59911"/>
                  </a:lnTo>
                  <a:lnTo>
                    <a:pt x="59911" y="90615"/>
                  </a:lnTo>
                  <a:lnTo>
                    <a:pt x="34779" y="126172"/>
                  </a:lnTo>
                  <a:lnTo>
                    <a:pt x="15936" y="165861"/>
                  </a:lnTo>
                  <a:lnTo>
                    <a:pt x="4104" y="208964"/>
                  </a:lnTo>
                  <a:lnTo>
                    <a:pt x="0" y="254762"/>
                  </a:lnTo>
                  <a:lnTo>
                    <a:pt x="0" y="1273683"/>
                  </a:lnTo>
                  <a:lnTo>
                    <a:pt x="4104" y="1319480"/>
                  </a:lnTo>
                  <a:lnTo>
                    <a:pt x="15936" y="1362583"/>
                  </a:lnTo>
                  <a:lnTo>
                    <a:pt x="34779" y="1402272"/>
                  </a:lnTo>
                  <a:lnTo>
                    <a:pt x="59911" y="1437829"/>
                  </a:lnTo>
                  <a:lnTo>
                    <a:pt x="90615" y="1468533"/>
                  </a:lnTo>
                  <a:lnTo>
                    <a:pt x="126172" y="1493665"/>
                  </a:lnTo>
                  <a:lnTo>
                    <a:pt x="165861" y="1512508"/>
                  </a:lnTo>
                  <a:lnTo>
                    <a:pt x="208964" y="1524340"/>
                  </a:lnTo>
                  <a:lnTo>
                    <a:pt x="254762" y="1528445"/>
                  </a:lnTo>
                  <a:lnTo>
                    <a:pt x="2466340" y="1528445"/>
                  </a:lnTo>
                  <a:lnTo>
                    <a:pt x="2512099" y="1524340"/>
                  </a:lnTo>
                  <a:lnTo>
                    <a:pt x="2555173" y="1512508"/>
                  </a:lnTo>
                  <a:lnTo>
                    <a:pt x="2594840" y="1493665"/>
                  </a:lnTo>
                  <a:lnTo>
                    <a:pt x="2630380" y="1468533"/>
                  </a:lnTo>
                  <a:lnTo>
                    <a:pt x="2661074" y="1437829"/>
                  </a:lnTo>
                  <a:lnTo>
                    <a:pt x="2686200" y="1402272"/>
                  </a:lnTo>
                  <a:lnTo>
                    <a:pt x="2705039" y="1362583"/>
                  </a:lnTo>
                  <a:lnTo>
                    <a:pt x="2716871" y="1319480"/>
                  </a:lnTo>
                  <a:lnTo>
                    <a:pt x="2720975" y="1273683"/>
                  </a:lnTo>
                  <a:lnTo>
                    <a:pt x="2720975" y="254762"/>
                  </a:lnTo>
                  <a:lnTo>
                    <a:pt x="2716871" y="208964"/>
                  </a:lnTo>
                  <a:lnTo>
                    <a:pt x="2705039" y="165861"/>
                  </a:lnTo>
                  <a:lnTo>
                    <a:pt x="2686200" y="126172"/>
                  </a:lnTo>
                  <a:lnTo>
                    <a:pt x="2661074" y="90615"/>
                  </a:lnTo>
                  <a:lnTo>
                    <a:pt x="2630380" y="59911"/>
                  </a:lnTo>
                  <a:lnTo>
                    <a:pt x="2594840" y="34779"/>
                  </a:lnTo>
                  <a:lnTo>
                    <a:pt x="2555173" y="15936"/>
                  </a:lnTo>
                  <a:lnTo>
                    <a:pt x="2512099" y="4104"/>
                  </a:lnTo>
                  <a:lnTo>
                    <a:pt x="2466340" y="0"/>
                  </a:lnTo>
                  <a:close/>
                </a:path>
              </a:pathLst>
            </a:custGeom>
            <a:solidFill>
              <a:srgbClr val="FFFFFF"/>
            </a:solidFill>
          </p:spPr>
          <p:txBody>
            <a:bodyPr wrap="square" lIns="0" tIns="0" rIns="0" bIns="0" rtlCol="0"/>
            <a:lstStyle/>
            <a:p>
              <a:endParaRPr/>
            </a:p>
          </p:txBody>
        </p:sp>
        <p:sp>
          <p:nvSpPr>
            <p:cNvPr id="5" name="object 5"/>
            <p:cNvSpPr/>
            <p:nvPr/>
          </p:nvSpPr>
          <p:spPr>
            <a:xfrm>
              <a:off x="3341496" y="1124711"/>
              <a:ext cx="2720975" cy="1528445"/>
            </a:xfrm>
            <a:custGeom>
              <a:avLst/>
              <a:gdLst/>
              <a:ahLst/>
              <a:cxnLst/>
              <a:rect l="l" t="t" r="r" b="b"/>
              <a:pathLst>
                <a:path w="2720975" h="1528445">
                  <a:moveTo>
                    <a:pt x="0" y="254762"/>
                  </a:moveTo>
                  <a:lnTo>
                    <a:pt x="4104" y="208964"/>
                  </a:lnTo>
                  <a:lnTo>
                    <a:pt x="15936" y="165861"/>
                  </a:lnTo>
                  <a:lnTo>
                    <a:pt x="34779" y="126172"/>
                  </a:lnTo>
                  <a:lnTo>
                    <a:pt x="59911" y="90615"/>
                  </a:lnTo>
                  <a:lnTo>
                    <a:pt x="90615" y="59911"/>
                  </a:lnTo>
                  <a:lnTo>
                    <a:pt x="126172" y="34779"/>
                  </a:lnTo>
                  <a:lnTo>
                    <a:pt x="165861" y="15936"/>
                  </a:lnTo>
                  <a:lnTo>
                    <a:pt x="208964" y="4104"/>
                  </a:lnTo>
                  <a:lnTo>
                    <a:pt x="254762" y="0"/>
                  </a:lnTo>
                  <a:lnTo>
                    <a:pt x="2466340" y="0"/>
                  </a:lnTo>
                  <a:lnTo>
                    <a:pt x="2512099" y="4104"/>
                  </a:lnTo>
                  <a:lnTo>
                    <a:pt x="2555173" y="15936"/>
                  </a:lnTo>
                  <a:lnTo>
                    <a:pt x="2594840" y="34779"/>
                  </a:lnTo>
                  <a:lnTo>
                    <a:pt x="2630380" y="59911"/>
                  </a:lnTo>
                  <a:lnTo>
                    <a:pt x="2661074" y="90615"/>
                  </a:lnTo>
                  <a:lnTo>
                    <a:pt x="2686200" y="126172"/>
                  </a:lnTo>
                  <a:lnTo>
                    <a:pt x="2705039" y="165861"/>
                  </a:lnTo>
                  <a:lnTo>
                    <a:pt x="2716871" y="208964"/>
                  </a:lnTo>
                  <a:lnTo>
                    <a:pt x="2720975" y="254762"/>
                  </a:lnTo>
                  <a:lnTo>
                    <a:pt x="2720975" y="1273683"/>
                  </a:lnTo>
                  <a:lnTo>
                    <a:pt x="2716871" y="1319480"/>
                  </a:lnTo>
                  <a:lnTo>
                    <a:pt x="2705039" y="1362583"/>
                  </a:lnTo>
                  <a:lnTo>
                    <a:pt x="2686200" y="1402272"/>
                  </a:lnTo>
                  <a:lnTo>
                    <a:pt x="2661074" y="1437829"/>
                  </a:lnTo>
                  <a:lnTo>
                    <a:pt x="2630380" y="1468533"/>
                  </a:lnTo>
                  <a:lnTo>
                    <a:pt x="2594840" y="1493665"/>
                  </a:lnTo>
                  <a:lnTo>
                    <a:pt x="2555173" y="1512508"/>
                  </a:lnTo>
                  <a:lnTo>
                    <a:pt x="2512099" y="1524340"/>
                  </a:lnTo>
                  <a:lnTo>
                    <a:pt x="2466340" y="1528445"/>
                  </a:lnTo>
                  <a:lnTo>
                    <a:pt x="254762" y="1528445"/>
                  </a:lnTo>
                  <a:lnTo>
                    <a:pt x="208964" y="1524340"/>
                  </a:lnTo>
                  <a:lnTo>
                    <a:pt x="165861" y="1512508"/>
                  </a:lnTo>
                  <a:lnTo>
                    <a:pt x="126172" y="1493665"/>
                  </a:lnTo>
                  <a:lnTo>
                    <a:pt x="90615" y="1468533"/>
                  </a:lnTo>
                  <a:lnTo>
                    <a:pt x="59911" y="1437829"/>
                  </a:lnTo>
                  <a:lnTo>
                    <a:pt x="34779" y="1402272"/>
                  </a:lnTo>
                  <a:lnTo>
                    <a:pt x="15936" y="1362583"/>
                  </a:lnTo>
                  <a:lnTo>
                    <a:pt x="4104" y="1319480"/>
                  </a:lnTo>
                  <a:lnTo>
                    <a:pt x="0" y="1273683"/>
                  </a:lnTo>
                  <a:lnTo>
                    <a:pt x="0" y="254762"/>
                  </a:lnTo>
                  <a:close/>
                </a:path>
              </a:pathLst>
            </a:custGeom>
            <a:ln w="25400">
              <a:solidFill>
                <a:srgbClr val="7E7E7E"/>
              </a:solidFill>
            </a:ln>
          </p:spPr>
          <p:txBody>
            <a:bodyPr wrap="square" lIns="0" tIns="0" rIns="0" bIns="0" rtlCol="0"/>
            <a:lstStyle/>
            <a:p>
              <a:endParaRPr/>
            </a:p>
          </p:txBody>
        </p:sp>
      </p:grpSp>
      <p:sp>
        <p:nvSpPr>
          <p:cNvPr id="6" name="object 6"/>
          <p:cNvSpPr txBox="1"/>
          <p:nvPr/>
        </p:nvSpPr>
        <p:spPr>
          <a:xfrm>
            <a:off x="3584575" y="1097661"/>
            <a:ext cx="2236470" cy="1550670"/>
          </a:xfrm>
          <a:prstGeom prst="rect">
            <a:avLst/>
          </a:prstGeom>
        </p:spPr>
        <p:txBody>
          <a:bodyPr vert="horz" wrap="square" lIns="0" tIns="13335" rIns="0" bIns="0" rtlCol="0">
            <a:spAutoFit/>
          </a:bodyPr>
          <a:lstStyle/>
          <a:p>
            <a:pPr marL="12700" marR="5080" algn="ctr">
              <a:lnSpc>
                <a:spcPct val="100000"/>
              </a:lnSpc>
              <a:spcBef>
                <a:spcPts val="105"/>
              </a:spcBef>
            </a:pPr>
            <a:r>
              <a:rPr sz="2000" dirty="0">
                <a:latin typeface="Calibri"/>
                <a:cs typeface="Calibri"/>
              </a:rPr>
              <a:t>Başvuru</a:t>
            </a:r>
            <a:r>
              <a:rPr sz="2000" spc="-95" dirty="0">
                <a:latin typeface="Calibri"/>
                <a:cs typeface="Calibri"/>
              </a:rPr>
              <a:t> </a:t>
            </a:r>
            <a:r>
              <a:rPr sz="2000" spc="-10" dirty="0">
                <a:latin typeface="Calibri"/>
                <a:cs typeface="Calibri"/>
              </a:rPr>
              <a:t>Dokümanları </a:t>
            </a:r>
            <a:r>
              <a:rPr sz="2000" spc="-35" dirty="0">
                <a:latin typeface="Calibri"/>
                <a:cs typeface="Calibri"/>
              </a:rPr>
              <a:t>KAYS</a:t>
            </a:r>
            <a:r>
              <a:rPr sz="2000" spc="-55" dirty="0">
                <a:latin typeface="Calibri"/>
                <a:cs typeface="Calibri"/>
              </a:rPr>
              <a:t> </a:t>
            </a:r>
            <a:r>
              <a:rPr sz="2000" spc="-10" dirty="0">
                <a:latin typeface="Calibri"/>
                <a:cs typeface="Calibri"/>
              </a:rPr>
              <a:t>üzerinden </a:t>
            </a:r>
            <a:r>
              <a:rPr sz="2000" dirty="0">
                <a:latin typeface="Calibri"/>
                <a:cs typeface="Calibri"/>
              </a:rPr>
              <a:t>doldurulur</a:t>
            </a:r>
            <a:r>
              <a:rPr sz="2000" spc="-45" dirty="0">
                <a:latin typeface="Calibri"/>
                <a:cs typeface="Calibri"/>
              </a:rPr>
              <a:t> </a:t>
            </a:r>
            <a:r>
              <a:rPr sz="2000" spc="-25" dirty="0">
                <a:latin typeface="Calibri"/>
                <a:cs typeface="Calibri"/>
              </a:rPr>
              <a:t>ve</a:t>
            </a:r>
            <a:endParaRPr sz="2000">
              <a:latin typeface="Calibri"/>
              <a:cs typeface="Calibri"/>
            </a:endParaRPr>
          </a:p>
          <a:p>
            <a:pPr marL="38100" marR="29845" indent="635" algn="ctr">
              <a:lnSpc>
                <a:spcPct val="100000"/>
              </a:lnSpc>
            </a:pPr>
            <a:r>
              <a:rPr sz="2000" spc="-10" dirty="0">
                <a:latin typeface="Calibri"/>
                <a:cs typeface="Calibri"/>
              </a:rPr>
              <a:t>onaylanır </a:t>
            </a:r>
            <a:r>
              <a:rPr sz="2000" spc="-25" dirty="0">
                <a:solidFill>
                  <a:srgbClr val="850000"/>
                </a:solidFill>
                <a:latin typeface="Calibri"/>
                <a:cs typeface="Calibri"/>
                <a:hlinkClick r:id="rId3"/>
              </a:rPr>
              <a:t>www.ankaraka.org.tr</a:t>
            </a:r>
            <a:endParaRPr sz="2000">
              <a:latin typeface="Calibri"/>
              <a:cs typeface="Calibri"/>
            </a:endParaRPr>
          </a:p>
        </p:txBody>
      </p:sp>
      <p:grpSp>
        <p:nvGrpSpPr>
          <p:cNvPr id="7" name="object 7"/>
          <p:cNvGrpSpPr/>
          <p:nvPr/>
        </p:nvGrpSpPr>
        <p:grpSpPr>
          <a:xfrm>
            <a:off x="3328796" y="2793110"/>
            <a:ext cx="2746375" cy="1661160"/>
            <a:chOff x="3328796" y="2793110"/>
            <a:chExt cx="2746375" cy="1661160"/>
          </a:xfrm>
        </p:grpSpPr>
        <p:sp>
          <p:nvSpPr>
            <p:cNvPr id="8" name="object 8"/>
            <p:cNvSpPr/>
            <p:nvPr/>
          </p:nvSpPr>
          <p:spPr>
            <a:xfrm>
              <a:off x="3341496" y="2805810"/>
              <a:ext cx="2720975" cy="1635760"/>
            </a:xfrm>
            <a:custGeom>
              <a:avLst/>
              <a:gdLst/>
              <a:ahLst/>
              <a:cxnLst/>
              <a:rect l="l" t="t" r="r" b="b"/>
              <a:pathLst>
                <a:path w="2720975" h="1635760">
                  <a:moveTo>
                    <a:pt x="2448432" y="0"/>
                  </a:moveTo>
                  <a:lnTo>
                    <a:pt x="272541" y="0"/>
                  </a:lnTo>
                  <a:lnTo>
                    <a:pt x="223559" y="4392"/>
                  </a:lnTo>
                  <a:lnTo>
                    <a:pt x="177453" y="17055"/>
                  </a:lnTo>
                  <a:lnTo>
                    <a:pt x="134996" y="37220"/>
                  </a:lnTo>
                  <a:lnTo>
                    <a:pt x="96957" y="64118"/>
                  </a:lnTo>
                  <a:lnTo>
                    <a:pt x="64106" y="96979"/>
                  </a:lnTo>
                  <a:lnTo>
                    <a:pt x="37215" y="135033"/>
                  </a:lnTo>
                  <a:lnTo>
                    <a:pt x="17053" y="177513"/>
                  </a:lnTo>
                  <a:lnTo>
                    <a:pt x="4391" y="223648"/>
                  </a:lnTo>
                  <a:lnTo>
                    <a:pt x="0" y="272668"/>
                  </a:lnTo>
                  <a:lnTo>
                    <a:pt x="0" y="1362837"/>
                  </a:lnTo>
                  <a:lnTo>
                    <a:pt x="4391" y="1411819"/>
                  </a:lnTo>
                  <a:lnTo>
                    <a:pt x="17053" y="1457925"/>
                  </a:lnTo>
                  <a:lnTo>
                    <a:pt x="37215" y="1500382"/>
                  </a:lnTo>
                  <a:lnTo>
                    <a:pt x="64106" y="1538421"/>
                  </a:lnTo>
                  <a:lnTo>
                    <a:pt x="96957" y="1571272"/>
                  </a:lnTo>
                  <a:lnTo>
                    <a:pt x="134996" y="1598163"/>
                  </a:lnTo>
                  <a:lnTo>
                    <a:pt x="177453" y="1618325"/>
                  </a:lnTo>
                  <a:lnTo>
                    <a:pt x="223559" y="1630987"/>
                  </a:lnTo>
                  <a:lnTo>
                    <a:pt x="272541" y="1635378"/>
                  </a:lnTo>
                  <a:lnTo>
                    <a:pt x="2448432" y="1635378"/>
                  </a:lnTo>
                  <a:lnTo>
                    <a:pt x="2497449" y="1630987"/>
                  </a:lnTo>
                  <a:lnTo>
                    <a:pt x="2543572" y="1618325"/>
                  </a:lnTo>
                  <a:lnTo>
                    <a:pt x="2586035" y="1598163"/>
                  </a:lnTo>
                  <a:lnTo>
                    <a:pt x="2624069" y="1571272"/>
                  </a:lnTo>
                  <a:lnTo>
                    <a:pt x="2656909" y="1538421"/>
                  </a:lnTo>
                  <a:lnTo>
                    <a:pt x="2683787" y="1500382"/>
                  </a:lnTo>
                  <a:lnTo>
                    <a:pt x="2703935" y="1457925"/>
                  </a:lnTo>
                  <a:lnTo>
                    <a:pt x="2716587" y="1411819"/>
                  </a:lnTo>
                  <a:lnTo>
                    <a:pt x="2720975" y="1362837"/>
                  </a:lnTo>
                  <a:lnTo>
                    <a:pt x="2720975" y="272668"/>
                  </a:lnTo>
                  <a:lnTo>
                    <a:pt x="2716587" y="223648"/>
                  </a:lnTo>
                  <a:lnTo>
                    <a:pt x="2703935" y="177513"/>
                  </a:lnTo>
                  <a:lnTo>
                    <a:pt x="2683787" y="135033"/>
                  </a:lnTo>
                  <a:lnTo>
                    <a:pt x="2656909" y="96979"/>
                  </a:lnTo>
                  <a:lnTo>
                    <a:pt x="2624069" y="64118"/>
                  </a:lnTo>
                  <a:lnTo>
                    <a:pt x="2586035" y="37220"/>
                  </a:lnTo>
                  <a:lnTo>
                    <a:pt x="2543572" y="17055"/>
                  </a:lnTo>
                  <a:lnTo>
                    <a:pt x="2497449" y="4392"/>
                  </a:lnTo>
                  <a:lnTo>
                    <a:pt x="2448432" y="0"/>
                  </a:lnTo>
                  <a:close/>
                </a:path>
              </a:pathLst>
            </a:custGeom>
            <a:solidFill>
              <a:srgbClr val="FFFFFF"/>
            </a:solidFill>
          </p:spPr>
          <p:txBody>
            <a:bodyPr wrap="square" lIns="0" tIns="0" rIns="0" bIns="0" rtlCol="0"/>
            <a:lstStyle/>
            <a:p>
              <a:endParaRPr/>
            </a:p>
          </p:txBody>
        </p:sp>
        <p:sp>
          <p:nvSpPr>
            <p:cNvPr id="9" name="object 9"/>
            <p:cNvSpPr/>
            <p:nvPr/>
          </p:nvSpPr>
          <p:spPr>
            <a:xfrm>
              <a:off x="3341496" y="2805810"/>
              <a:ext cx="2720975" cy="1635760"/>
            </a:xfrm>
            <a:custGeom>
              <a:avLst/>
              <a:gdLst/>
              <a:ahLst/>
              <a:cxnLst/>
              <a:rect l="l" t="t" r="r" b="b"/>
              <a:pathLst>
                <a:path w="2720975" h="1635760">
                  <a:moveTo>
                    <a:pt x="0" y="272668"/>
                  </a:moveTo>
                  <a:lnTo>
                    <a:pt x="4391" y="223648"/>
                  </a:lnTo>
                  <a:lnTo>
                    <a:pt x="17053" y="177513"/>
                  </a:lnTo>
                  <a:lnTo>
                    <a:pt x="37215" y="135033"/>
                  </a:lnTo>
                  <a:lnTo>
                    <a:pt x="64106" y="96979"/>
                  </a:lnTo>
                  <a:lnTo>
                    <a:pt x="96957" y="64118"/>
                  </a:lnTo>
                  <a:lnTo>
                    <a:pt x="134996" y="37220"/>
                  </a:lnTo>
                  <a:lnTo>
                    <a:pt x="177453" y="17055"/>
                  </a:lnTo>
                  <a:lnTo>
                    <a:pt x="223559" y="4392"/>
                  </a:lnTo>
                  <a:lnTo>
                    <a:pt x="272541" y="0"/>
                  </a:lnTo>
                  <a:lnTo>
                    <a:pt x="2448432" y="0"/>
                  </a:lnTo>
                  <a:lnTo>
                    <a:pt x="2497449" y="4392"/>
                  </a:lnTo>
                  <a:lnTo>
                    <a:pt x="2543572" y="17055"/>
                  </a:lnTo>
                  <a:lnTo>
                    <a:pt x="2586035" y="37220"/>
                  </a:lnTo>
                  <a:lnTo>
                    <a:pt x="2624069" y="64118"/>
                  </a:lnTo>
                  <a:lnTo>
                    <a:pt x="2656909" y="96979"/>
                  </a:lnTo>
                  <a:lnTo>
                    <a:pt x="2683787" y="135033"/>
                  </a:lnTo>
                  <a:lnTo>
                    <a:pt x="2703935" y="177513"/>
                  </a:lnTo>
                  <a:lnTo>
                    <a:pt x="2716587" y="223648"/>
                  </a:lnTo>
                  <a:lnTo>
                    <a:pt x="2720975" y="272668"/>
                  </a:lnTo>
                  <a:lnTo>
                    <a:pt x="2720975" y="1362837"/>
                  </a:lnTo>
                  <a:lnTo>
                    <a:pt x="2716587" y="1411819"/>
                  </a:lnTo>
                  <a:lnTo>
                    <a:pt x="2703935" y="1457925"/>
                  </a:lnTo>
                  <a:lnTo>
                    <a:pt x="2683787" y="1500382"/>
                  </a:lnTo>
                  <a:lnTo>
                    <a:pt x="2656909" y="1538421"/>
                  </a:lnTo>
                  <a:lnTo>
                    <a:pt x="2624069" y="1571272"/>
                  </a:lnTo>
                  <a:lnTo>
                    <a:pt x="2586035" y="1598163"/>
                  </a:lnTo>
                  <a:lnTo>
                    <a:pt x="2543572" y="1618325"/>
                  </a:lnTo>
                  <a:lnTo>
                    <a:pt x="2497449" y="1630987"/>
                  </a:lnTo>
                  <a:lnTo>
                    <a:pt x="2448432" y="1635378"/>
                  </a:lnTo>
                  <a:lnTo>
                    <a:pt x="272541" y="1635378"/>
                  </a:lnTo>
                  <a:lnTo>
                    <a:pt x="223559" y="1630987"/>
                  </a:lnTo>
                  <a:lnTo>
                    <a:pt x="177453" y="1618325"/>
                  </a:lnTo>
                  <a:lnTo>
                    <a:pt x="134996" y="1598163"/>
                  </a:lnTo>
                  <a:lnTo>
                    <a:pt x="96957" y="1571272"/>
                  </a:lnTo>
                  <a:lnTo>
                    <a:pt x="64106" y="1538421"/>
                  </a:lnTo>
                  <a:lnTo>
                    <a:pt x="37215" y="1500382"/>
                  </a:lnTo>
                  <a:lnTo>
                    <a:pt x="17053" y="1457925"/>
                  </a:lnTo>
                  <a:lnTo>
                    <a:pt x="4391" y="1411819"/>
                  </a:lnTo>
                  <a:lnTo>
                    <a:pt x="0" y="1362837"/>
                  </a:lnTo>
                  <a:lnTo>
                    <a:pt x="0" y="272668"/>
                  </a:lnTo>
                  <a:close/>
                </a:path>
              </a:pathLst>
            </a:custGeom>
            <a:ln w="25400">
              <a:solidFill>
                <a:srgbClr val="7E7E7E"/>
              </a:solidFill>
            </a:ln>
          </p:spPr>
          <p:txBody>
            <a:bodyPr wrap="square" lIns="0" tIns="0" rIns="0" bIns="0" rtlCol="0"/>
            <a:lstStyle/>
            <a:p>
              <a:endParaRPr/>
            </a:p>
          </p:txBody>
        </p:sp>
      </p:grpSp>
      <p:sp>
        <p:nvSpPr>
          <p:cNvPr id="10" name="object 10"/>
          <p:cNvSpPr txBox="1"/>
          <p:nvPr/>
        </p:nvSpPr>
        <p:spPr>
          <a:xfrm>
            <a:off x="3670172" y="3442461"/>
            <a:ext cx="206756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alibri"/>
                <a:cs typeface="Calibri"/>
              </a:rPr>
              <a:t>e-</a:t>
            </a:r>
            <a:r>
              <a:rPr sz="2000" dirty="0">
                <a:latin typeface="Calibri"/>
                <a:cs typeface="Calibri"/>
              </a:rPr>
              <a:t>imza</a:t>
            </a:r>
            <a:r>
              <a:rPr sz="2000" spc="-25" dirty="0">
                <a:latin typeface="Calibri"/>
                <a:cs typeface="Calibri"/>
              </a:rPr>
              <a:t> </a:t>
            </a:r>
            <a:r>
              <a:rPr sz="2000" dirty="0">
                <a:latin typeface="Calibri"/>
                <a:cs typeface="Calibri"/>
              </a:rPr>
              <a:t>ile</a:t>
            </a:r>
            <a:r>
              <a:rPr sz="2000" spc="395" dirty="0">
                <a:latin typeface="Calibri"/>
                <a:cs typeface="Calibri"/>
              </a:rPr>
              <a:t> </a:t>
            </a:r>
            <a:r>
              <a:rPr sz="2000" spc="-10" dirty="0">
                <a:latin typeface="Calibri"/>
                <a:cs typeface="Calibri"/>
              </a:rPr>
              <a:t>imzalanır</a:t>
            </a:r>
            <a:endParaRPr sz="2000">
              <a:latin typeface="Calibri"/>
              <a:cs typeface="Calibri"/>
            </a:endParaRPr>
          </a:p>
        </p:txBody>
      </p:sp>
      <p:grpSp>
        <p:nvGrpSpPr>
          <p:cNvPr id="11" name="object 11"/>
          <p:cNvGrpSpPr/>
          <p:nvPr/>
        </p:nvGrpSpPr>
        <p:grpSpPr>
          <a:xfrm>
            <a:off x="3328796" y="4712461"/>
            <a:ext cx="2746375" cy="1682114"/>
            <a:chOff x="3328796" y="4712461"/>
            <a:chExt cx="2746375" cy="1682114"/>
          </a:xfrm>
        </p:grpSpPr>
        <p:sp>
          <p:nvSpPr>
            <p:cNvPr id="12" name="object 12"/>
            <p:cNvSpPr/>
            <p:nvPr/>
          </p:nvSpPr>
          <p:spPr>
            <a:xfrm>
              <a:off x="3341496" y="4725161"/>
              <a:ext cx="2720975" cy="1656714"/>
            </a:xfrm>
            <a:custGeom>
              <a:avLst/>
              <a:gdLst/>
              <a:ahLst/>
              <a:cxnLst/>
              <a:rect l="l" t="t" r="r" b="b"/>
              <a:pathLst>
                <a:path w="2720975" h="1656714">
                  <a:moveTo>
                    <a:pt x="2445004" y="0"/>
                  </a:moveTo>
                  <a:lnTo>
                    <a:pt x="276098" y="0"/>
                  </a:lnTo>
                  <a:lnTo>
                    <a:pt x="226457" y="4446"/>
                  </a:lnTo>
                  <a:lnTo>
                    <a:pt x="179741" y="17267"/>
                  </a:lnTo>
                  <a:lnTo>
                    <a:pt x="136727" y="37681"/>
                  </a:lnTo>
                  <a:lnTo>
                    <a:pt x="98194" y="64909"/>
                  </a:lnTo>
                  <a:lnTo>
                    <a:pt x="64920" y="98172"/>
                  </a:lnTo>
                  <a:lnTo>
                    <a:pt x="37686" y="136689"/>
                  </a:lnTo>
                  <a:lnTo>
                    <a:pt x="17268" y="179681"/>
                  </a:lnTo>
                  <a:lnTo>
                    <a:pt x="4446" y="226368"/>
                  </a:lnTo>
                  <a:lnTo>
                    <a:pt x="0" y="275970"/>
                  </a:lnTo>
                  <a:lnTo>
                    <a:pt x="0" y="1380134"/>
                  </a:lnTo>
                  <a:lnTo>
                    <a:pt x="4446" y="1429752"/>
                  </a:lnTo>
                  <a:lnTo>
                    <a:pt x="17268" y="1476452"/>
                  </a:lnTo>
                  <a:lnTo>
                    <a:pt x="37686" y="1519454"/>
                  </a:lnTo>
                  <a:lnTo>
                    <a:pt x="64920" y="1557980"/>
                  </a:lnTo>
                  <a:lnTo>
                    <a:pt x="98194" y="1591249"/>
                  </a:lnTo>
                  <a:lnTo>
                    <a:pt x="136727" y="1618482"/>
                  </a:lnTo>
                  <a:lnTo>
                    <a:pt x="179741" y="1638899"/>
                  </a:lnTo>
                  <a:lnTo>
                    <a:pt x="226457" y="1651721"/>
                  </a:lnTo>
                  <a:lnTo>
                    <a:pt x="276098" y="1656168"/>
                  </a:lnTo>
                  <a:lnTo>
                    <a:pt x="2445004" y="1656168"/>
                  </a:lnTo>
                  <a:lnTo>
                    <a:pt x="2494606" y="1651721"/>
                  </a:lnTo>
                  <a:lnTo>
                    <a:pt x="2541293" y="1638899"/>
                  </a:lnTo>
                  <a:lnTo>
                    <a:pt x="2584285" y="1618482"/>
                  </a:lnTo>
                  <a:lnTo>
                    <a:pt x="2622802" y="1591249"/>
                  </a:lnTo>
                  <a:lnTo>
                    <a:pt x="2656065" y="1557980"/>
                  </a:lnTo>
                  <a:lnTo>
                    <a:pt x="2683293" y="1519454"/>
                  </a:lnTo>
                  <a:lnTo>
                    <a:pt x="2703707" y="1476452"/>
                  </a:lnTo>
                  <a:lnTo>
                    <a:pt x="2716528" y="1429752"/>
                  </a:lnTo>
                  <a:lnTo>
                    <a:pt x="2720975" y="1380134"/>
                  </a:lnTo>
                  <a:lnTo>
                    <a:pt x="2720975" y="275970"/>
                  </a:lnTo>
                  <a:lnTo>
                    <a:pt x="2716528" y="226368"/>
                  </a:lnTo>
                  <a:lnTo>
                    <a:pt x="2703707" y="179681"/>
                  </a:lnTo>
                  <a:lnTo>
                    <a:pt x="2683293" y="136689"/>
                  </a:lnTo>
                  <a:lnTo>
                    <a:pt x="2656065" y="98172"/>
                  </a:lnTo>
                  <a:lnTo>
                    <a:pt x="2622802" y="64909"/>
                  </a:lnTo>
                  <a:lnTo>
                    <a:pt x="2584285" y="37681"/>
                  </a:lnTo>
                  <a:lnTo>
                    <a:pt x="2541293" y="17267"/>
                  </a:lnTo>
                  <a:lnTo>
                    <a:pt x="2494606" y="4446"/>
                  </a:lnTo>
                  <a:lnTo>
                    <a:pt x="2445004" y="0"/>
                  </a:lnTo>
                  <a:close/>
                </a:path>
              </a:pathLst>
            </a:custGeom>
            <a:solidFill>
              <a:srgbClr val="FFFFFF"/>
            </a:solidFill>
          </p:spPr>
          <p:txBody>
            <a:bodyPr wrap="square" lIns="0" tIns="0" rIns="0" bIns="0" rtlCol="0"/>
            <a:lstStyle/>
            <a:p>
              <a:endParaRPr/>
            </a:p>
          </p:txBody>
        </p:sp>
        <p:sp>
          <p:nvSpPr>
            <p:cNvPr id="13" name="object 13"/>
            <p:cNvSpPr/>
            <p:nvPr/>
          </p:nvSpPr>
          <p:spPr>
            <a:xfrm>
              <a:off x="3341496" y="4725161"/>
              <a:ext cx="2720975" cy="1656714"/>
            </a:xfrm>
            <a:custGeom>
              <a:avLst/>
              <a:gdLst/>
              <a:ahLst/>
              <a:cxnLst/>
              <a:rect l="l" t="t" r="r" b="b"/>
              <a:pathLst>
                <a:path w="2720975" h="1656714">
                  <a:moveTo>
                    <a:pt x="0" y="275970"/>
                  </a:moveTo>
                  <a:lnTo>
                    <a:pt x="4446" y="226368"/>
                  </a:lnTo>
                  <a:lnTo>
                    <a:pt x="17268" y="179681"/>
                  </a:lnTo>
                  <a:lnTo>
                    <a:pt x="37686" y="136689"/>
                  </a:lnTo>
                  <a:lnTo>
                    <a:pt x="64920" y="98172"/>
                  </a:lnTo>
                  <a:lnTo>
                    <a:pt x="98194" y="64909"/>
                  </a:lnTo>
                  <a:lnTo>
                    <a:pt x="136727" y="37681"/>
                  </a:lnTo>
                  <a:lnTo>
                    <a:pt x="179741" y="17267"/>
                  </a:lnTo>
                  <a:lnTo>
                    <a:pt x="226457" y="4446"/>
                  </a:lnTo>
                  <a:lnTo>
                    <a:pt x="276098" y="0"/>
                  </a:lnTo>
                  <a:lnTo>
                    <a:pt x="2445004" y="0"/>
                  </a:lnTo>
                  <a:lnTo>
                    <a:pt x="2494606" y="4446"/>
                  </a:lnTo>
                  <a:lnTo>
                    <a:pt x="2541293" y="17267"/>
                  </a:lnTo>
                  <a:lnTo>
                    <a:pt x="2584285" y="37681"/>
                  </a:lnTo>
                  <a:lnTo>
                    <a:pt x="2622802" y="64909"/>
                  </a:lnTo>
                  <a:lnTo>
                    <a:pt x="2656065" y="98172"/>
                  </a:lnTo>
                  <a:lnTo>
                    <a:pt x="2683293" y="136689"/>
                  </a:lnTo>
                  <a:lnTo>
                    <a:pt x="2703707" y="179681"/>
                  </a:lnTo>
                  <a:lnTo>
                    <a:pt x="2716528" y="226368"/>
                  </a:lnTo>
                  <a:lnTo>
                    <a:pt x="2720975" y="275970"/>
                  </a:lnTo>
                  <a:lnTo>
                    <a:pt x="2720975" y="1380134"/>
                  </a:lnTo>
                  <a:lnTo>
                    <a:pt x="2716528" y="1429752"/>
                  </a:lnTo>
                  <a:lnTo>
                    <a:pt x="2703707" y="1476452"/>
                  </a:lnTo>
                  <a:lnTo>
                    <a:pt x="2683293" y="1519454"/>
                  </a:lnTo>
                  <a:lnTo>
                    <a:pt x="2656065" y="1557980"/>
                  </a:lnTo>
                  <a:lnTo>
                    <a:pt x="2622802" y="1591249"/>
                  </a:lnTo>
                  <a:lnTo>
                    <a:pt x="2584285" y="1618482"/>
                  </a:lnTo>
                  <a:lnTo>
                    <a:pt x="2541293" y="1638899"/>
                  </a:lnTo>
                  <a:lnTo>
                    <a:pt x="2494606" y="1651721"/>
                  </a:lnTo>
                  <a:lnTo>
                    <a:pt x="2445004" y="1656168"/>
                  </a:lnTo>
                  <a:lnTo>
                    <a:pt x="276098" y="1656168"/>
                  </a:lnTo>
                  <a:lnTo>
                    <a:pt x="226457" y="1651721"/>
                  </a:lnTo>
                  <a:lnTo>
                    <a:pt x="179741" y="1638899"/>
                  </a:lnTo>
                  <a:lnTo>
                    <a:pt x="136727" y="1618482"/>
                  </a:lnTo>
                  <a:lnTo>
                    <a:pt x="98194" y="1591249"/>
                  </a:lnTo>
                  <a:lnTo>
                    <a:pt x="64920" y="1557980"/>
                  </a:lnTo>
                  <a:lnTo>
                    <a:pt x="37686" y="1519454"/>
                  </a:lnTo>
                  <a:lnTo>
                    <a:pt x="17268" y="1476452"/>
                  </a:lnTo>
                  <a:lnTo>
                    <a:pt x="4446" y="1429752"/>
                  </a:lnTo>
                  <a:lnTo>
                    <a:pt x="0" y="1380134"/>
                  </a:lnTo>
                  <a:lnTo>
                    <a:pt x="0" y="275970"/>
                  </a:lnTo>
                  <a:close/>
                </a:path>
              </a:pathLst>
            </a:custGeom>
            <a:ln w="25400">
              <a:solidFill>
                <a:srgbClr val="7E7E7E"/>
              </a:solidFill>
            </a:ln>
          </p:spPr>
          <p:txBody>
            <a:bodyPr wrap="square" lIns="0" tIns="0" rIns="0" bIns="0" rtlCol="0"/>
            <a:lstStyle/>
            <a:p>
              <a:endParaRPr/>
            </a:p>
          </p:txBody>
        </p:sp>
      </p:grpSp>
      <p:sp>
        <p:nvSpPr>
          <p:cNvPr id="14" name="object 14"/>
          <p:cNvSpPr txBox="1"/>
          <p:nvPr/>
        </p:nvSpPr>
        <p:spPr>
          <a:xfrm>
            <a:off x="3574160" y="4762880"/>
            <a:ext cx="2255520" cy="1550670"/>
          </a:xfrm>
          <a:prstGeom prst="rect">
            <a:avLst/>
          </a:prstGeom>
        </p:spPr>
        <p:txBody>
          <a:bodyPr vert="horz" wrap="square" lIns="0" tIns="12700" rIns="0" bIns="0" rtlCol="0">
            <a:spAutoFit/>
          </a:bodyPr>
          <a:lstStyle/>
          <a:p>
            <a:pPr marL="12700" marR="5080" algn="ctr">
              <a:lnSpc>
                <a:spcPct val="100000"/>
              </a:lnSpc>
              <a:spcBef>
                <a:spcPts val="100"/>
              </a:spcBef>
            </a:pPr>
            <a:r>
              <a:rPr sz="2000" spc="-20" dirty="0">
                <a:latin typeface="Calibri"/>
                <a:cs typeface="Calibri"/>
              </a:rPr>
              <a:t>Taahhütname</a:t>
            </a:r>
            <a:r>
              <a:rPr sz="2000" spc="-25" dirty="0">
                <a:latin typeface="Calibri"/>
                <a:cs typeface="Calibri"/>
              </a:rPr>
              <a:t> </a:t>
            </a:r>
            <a:r>
              <a:rPr sz="2000" spc="-10" dirty="0">
                <a:latin typeface="Calibri"/>
                <a:cs typeface="Calibri"/>
              </a:rPr>
              <a:t>temsile </a:t>
            </a:r>
            <a:r>
              <a:rPr sz="2000" dirty="0">
                <a:latin typeface="Calibri"/>
                <a:cs typeface="Calibri"/>
              </a:rPr>
              <a:t>yetkili</a:t>
            </a:r>
            <a:r>
              <a:rPr sz="2000" spc="-60" dirty="0">
                <a:latin typeface="Calibri"/>
                <a:cs typeface="Calibri"/>
              </a:rPr>
              <a:t> </a:t>
            </a:r>
            <a:r>
              <a:rPr sz="2000" dirty="0">
                <a:latin typeface="Calibri"/>
                <a:cs typeface="Calibri"/>
              </a:rPr>
              <a:t>kişi</a:t>
            </a:r>
            <a:r>
              <a:rPr sz="2000" spc="-60" dirty="0">
                <a:latin typeface="Calibri"/>
                <a:cs typeface="Calibri"/>
              </a:rPr>
              <a:t> </a:t>
            </a:r>
            <a:r>
              <a:rPr sz="2000" spc="-10" dirty="0">
                <a:latin typeface="Calibri"/>
                <a:cs typeface="Calibri"/>
              </a:rPr>
              <a:t>tarafından </a:t>
            </a:r>
            <a:r>
              <a:rPr sz="2000" dirty="0">
                <a:latin typeface="Calibri"/>
                <a:cs typeface="Calibri"/>
              </a:rPr>
              <a:t>imzalanır</a:t>
            </a:r>
            <a:r>
              <a:rPr sz="2000" spc="-65" dirty="0">
                <a:latin typeface="Calibri"/>
                <a:cs typeface="Calibri"/>
              </a:rPr>
              <a:t> </a:t>
            </a:r>
            <a:r>
              <a:rPr sz="2000" dirty="0">
                <a:latin typeface="Calibri"/>
                <a:cs typeface="Calibri"/>
              </a:rPr>
              <a:t>ve</a:t>
            </a:r>
            <a:r>
              <a:rPr sz="2000" spc="-80" dirty="0">
                <a:latin typeface="Calibri"/>
                <a:cs typeface="Calibri"/>
              </a:rPr>
              <a:t> </a:t>
            </a:r>
            <a:r>
              <a:rPr sz="2000" spc="-25" dirty="0">
                <a:latin typeface="Calibri"/>
                <a:cs typeface="Calibri"/>
              </a:rPr>
              <a:t>…….</a:t>
            </a:r>
            <a:endParaRPr sz="2000">
              <a:latin typeface="Calibri"/>
              <a:cs typeface="Calibri"/>
            </a:endParaRPr>
          </a:p>
          <a:p>
            <a:pPr marL="24765" marR="16510" algn="ctr">
              <a:lnSpc>
                <a:spcPct val="100000"/>
              </a:lnSpc>
              <a:spcBef>
                <a:spcPts val="5"/>
              </a:spcBef>
            </a:pPr>
            <a:r>
              <a:rPr sz="2000" spc="-10" dirty="0">
                <a:latin typeface="Calibri"/>
                <a:cs typeface="Calibri"/>
              </a:rPr>
              <a:t>Tarihine</a:t>
            </a:r>
            <a:r>
              <a:rPr sz="2000" spc="-90" dirty="0">
                <a:latin typeface="Calibri"/>
                <a:cs typeface="Calibri"/>
              </a:rPr>
              <a:t> </a:t>
            </a:r>
            <a:r>
              <a:rPr sz="2000" dirty="0">
                <a:latin typeface="Calibri"/>
                <a:cs typeface="Calibri"/>
              </a:rPr>
              <a:t>kadar</a:t>
            </a:r>
            <a:r>
              <a:rPr sz="2000" spc="-100" dirty="0">
                <a:latin typeface="Calibri"/>
                <a:cs typeface="Calibri"/>
              </a:rPr>
              <a:t> </a:t>
            </a:r>
            <a:r>
              <a:rPr sz="2000" spc="-10" dirty="0">
                <a:latin typeface="Calibri"/>
                <a:cs typeface="Calibri"/>
              </a:rPr>
              <a:t>Ajansa </a:t>
            </a:r>
            <a:r>
              <a:rPr sz="2000" dirty="0">
                <a:latin typeface="Calibri"/>
                <a:cs typeface="Calibri"/>
              </a:rPr>
              <a:t>teslim</a:t>
            </a:r>
            <a:r>
              <a:rPr sz="2000" spc="-70" dirty="0">
                <a:latin typeface="Calibri"/>
                <a:cs typeface="Calibri"/>
              </a:rPr>
              <a:t> </a:t>
            </a:r>
            <a:r>
              <a:rPr sz="2000" spc="-10" dirty="0">
                <a:latin typeface="Calibri"/>
                <a:cs typeface="Calibri"/>
              </a:rPr>
              <a:t>edilir.</a:t>
            </a:r>
            <a:endParaRPr sz="2000">
              <a:latin typeface="Calibri"/>
              <a:cs typeface="Calibri"/>
            </a:endParaRPr>
          </a:p>
        </p:txBody>
      </p:sp>
      <p:pic>
        <p:nvPicPr>
          <p:cNvPr id="15" name="object 15"/>
          <p:cNvPicPr/>
          <p:nvPr/>
        </p:nvPicPr>
        <p:blipFill>
          <a:blip r:embed="rId4" cstate="print"/>
          <a:stretch>
            <a:fillRect/>
          </a:stretch>
        </p:blipFill>
        <p:spPr>
          <a:xfrm>
            <a:off x="2692907" y="3459479"/>
            <a:ext cx="598932" cy="327660"/>
          </a:xfrm>
          <a:prstGeom prst="rect">
            <a:avLst/>
          </a:prstGeom>
        </p:spPr>
      </p:pic>
      <p:pic>
        <p:nvPicPr>
          <p:cNvPr id="16" name="object 16"/>
          <p:cNvPicPr/>
          <p:nvPr/>
        </p:nvPicPr>
        <p:blipFill>
          <a:blip r:embed="rId5" cstate="print"/>
          <a:stretch>
            <a:fillRect/>
          </a:stretch>
        </p:blipFill>
        <p:spPr>
          <a:xfrm>
            <a:off x="6167628" y="4381500"/>
            <a:ext cx="598931" cy="327660"/>
          </a:xfrm>
          <a:prstGeom prst="rect">
            <a:avLst/>
          </a:prstGeom>
        </p:spPr>
      </p:pic>
      <p:grpSp>
        <p:nvGrpSpPr>
          <p:cNvPr id="17" name="object 17"/>
          <p:cNvGrpSpPr/>
          <p:nvPr/>
        </p:nvGrpSpPr>
        <p:grpSpPr>
          <a:xfrm>
            <a:off x="331266" y="3178810"/>
            <a:ext cx="2258060" cy="889635"/>
            <a:chOff x="331266" y="3178810"/>
            <a:chExt cx="2258060" cy="889635"/>
          </a:xfrm>
        </p:grpSpPr>
        <p:sp>
          <p:nvSpPr>
            <p:cNvPr id="18" name="object 18"/>
            <p:cNvSpPr/>
            <p:nvPr/>
          </p:nvSpPr>
          <p:spPr>
            <a:xfrm>
              <a:off x="343966" y="3191510"/>
              <a:ext cx="2232660" cy="864235"/>
            </a:xfrm>
            <a:custGeom>
              <a:avLst/>
              <a:gdLst/>
              <a:ahLst/>
              <a:cxnLst/>
              <a:rect l="l" t="t" r="r" b="b"/>
              <a:pathLst>
                <a:path w="2232660" h="864235">
                  <a:moveTo>
                    <a:pt x="2088210" y="0"/>
                  </a:moveTo>
                  <a:lnTo>
                    <a:pt x="144018" y="0"/>
                  </a:lnTo>
                  <a:lnTo>
                    <a:pt x="98496" y="7345"/>
                  </a:lnTo>
                  <a:lnTo>
                    <a:pt x="58962" y="27797"/>
                  </a:lnTo>
                  <a:lnTo>
                    <a:pt x="27786" y="58978"/>
                  </a:lnTo>
                  <a:lnTo>
                    <a:pt x="7342" y="98511"/>
                  </a:lnTo>
                  <a:lnTo>
                    <a:pt x="0" y="144017"/>
                  </a:lnTo>
                  <a:lnTo>
                    <a:pt x="0" y="720089"/>
                  </a:lnTo>
                  <a:lnTo>
                    <a:pt x="7342" y="765596"/>
                  </a:lnTo>
                  <a:lnTo>
                    <a:pt x="27786" y="805129"/>
                  </a:lnTo>
                  <a:lnTo>
                    <a:pt x="58962" y="836310"/>
                  </a:lnTo>
                  <a:lnTo>
                    <a:pt x="98496" y="856762"/>
                  </a:lnTo>
                  <a:lnTo>
                    <a:pt x="144018" y="864107"/>
                  </a:lnTo>
                  <a:lnTo>
                    <a:pt x="2088210" y="864107"/>
                  </a:lnTo>
                  <a:lnTo>
                    <a:pt x="2133716" y="856762"/>
                  </a:lnTo>
                  <a:lnTo>
                    <a:pt x="2173249" y="836310"/>
                  </a:lnTo>
                  <a:lnTo>
                    <a:pt x="2204430" y="805129"/>
                  </a:lnTo>
                  <a:lnTo>
                    <a:pt x="2224882" y="765596"/>
                  </a:lnTo>
                  <a:lnTo>
                    <a:pt x="2232228" y="720089"/>
                  </a:lnTo>
                  <a:lnTo>
                    <a:pt x="2232228" y="144017"/>
                  </a:lnTo>
                  <a:lnTo>
                    <a:pt x="2224882" y="98511"/>
                  </a:lnTo>
                  <a:lnTo>
                    <a:pt x="2204430" y="58978"/>
                  </a:lnTo>
                  <a:lnTo>
                    <a:pt x="2173249" y="27797"/>
                  </a:lnTo>
                  <a:lnTo>
                    <a:pt x="2133716" y="7345"/>
                  </a:lnTo>
                  <a:lnTo>
                    <a:pt x="2088210" y="0"/>
                  </a:lnTo>
                  <a:close/>
                </a:path>
              </a:pathLst>
            </a:custGeom>
            <a:solidFill>
              <a:srgbClr val="FFFFFF"/>
            </a:solidFill>
          </p:spPr>
          <p:txBody>
            <a:bodyPr wrap="square" lIns="0" tIns="0" rIns="0" bIns="0" rtlCol="0"/>
            <a:lstStyle/>
            <a:p>
              <a:endParaRPr/>
            </a:p>
          </p:txBody>
        </p:sp>
        <p:sp>
          <p:nvSpPr>
            <p:cNvPr id="19" name="object 19"/>
            <p:cNvSpPr/>
            <p:nvPr/>
          </p:nvSpPr>
          <p:spPr>
            <a:xfrm>
              <a:off x="343966" y="3191510"/>
              <a:ext cx="2232660" cy="864235"/>
            </a:xfrm>
            <a:custGeom>
              <a:avLst/>
              <a:gdLst/>
              <a:ahLst/>
              <a:cxnLst/>
              <a:rect l="l" t="t" r="r" b="b"/>
              <a:pathLst>
                <a:path w="2232660" h="864235">
                  <a:moveTo>
                    <a:pt x="0" y="144017"/>
                  </a:moveTo>
                  <a:lnTo>
                    <a:pt x="7342" y="98511"/>
                  </a:lnTo>
                  <a:lnTo>
                    <a:pt x="27786" y="58978"/>
                  </a:lnTo>
                  <a:lnTo>
                    <a:pt x="58962" y="27797"/>
                  </a:lnTo>
                  <a:lnTo>
                    <a:pt x="98496" y="7345"/>
                  </a:lnTo>
                  <a:lnTo>
                    <a:pt x="144018" y="0"/>
                  </a:lnTo>
                  <a:lnTo>
                    <a:pt x="2088210" y="0"/>
                  </a:lnTo>
                  <a:lnTo>
                    <a:pt x="2133716" y="7345"/>
                  </a:lnTo>
                  <a:lnTo>
                    <a:pt x="2173249" y="27797"/>
                  </a:lnTo>
                  <a:lnTo>
                    <a:pt x="2204430" y="58978"/>
                  </a:lnTo>
                  <a:lnTo>
                    <a:pt x="2224882" y="98511"/>
                  </a:lnTo>
                  <a:lnTo>
                    <a:pt x="2232228" y="144017"/>
                  </a:lnTo>
                  <a:lnTo>
                    <a:pt x="2232228" y="720089"/>
                  </a:lnTo>
                  <a:lnTo>
                    <a:pt x="2224882" y="765596"/>
                  </a:lnTo>
                  <a:lnTo>
                    <a:pt x="2204430" y="805129"/>
                  </a:lnTo>
                  <a:lnTo>
                    <a:pt x="2173249" y="836310"/>
                  </a:lnTo>
                  <a:lnTo>
                    <a:pt x="2133716" y="856762"/>
                  </a:lnTo>
                  <a:lnTo>
                    <a:pt x="2088210" y="864107"/>
                  </a:lnTo>
                  <a:lnTo>
                    <a:pt x="144018" y="864107"/>
                  </a:lnTo>
                  <a:lnTo>
                    <a:pt x="98496" y="856762"/>
                  </a:lnTo>
                  <a:lnTo>
                    <a:pt x="58962" y="836310"/>
                  </a:lnTo>
                  <a:lnTo>
                    <a:pt x="27786" y="805129"/>
                  </a:lnTo>
                  <a:lnTo>
                    <a:pt x="7342" y="765596"/>
                  </a:lnTo>
                  <a:lnTo>
                    <a:pt x="0" y="720089"/>
                  </a:lnTo>
                  <a:lnTo>
                    <a:pt x="0" y="144017"/>
                  </a:lnTo>
                  <a:close/>
                </a:path>
              </a:pathLst>
            </a:custGeom>
            <a:ln w="25400">
              <a:solidFill>
                <a:srgbClr val="7E7E7E"/>
              </a:solidFill>
            </a:ln>
          </p:spPr>
          <p:txBody>
            <a:bodyPr wrap="square" lIns="0" tIns="0" rIns="0" bIns="0" rtlCol="0"/>
            <a:lstStyle/>
            <a:p>
              <a:endParaRPr/>
            </a:p>
          </p:txBody>
        </p:sp>
      </p:grpSp>
      <p:sp>
        <p:nvSpPr>
          <p:cNvPr id="20" name="object 20"/>
          <p:cNvSpPr txBox="1"/>
          <p:nvPr/>
        </p:nvSpPr>
        <p:spPr>
          <a:xfrm>
            <a:off x="808431" y="3442461"/>
            <a:ext cx="130302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E-imza</a:t>
            </a:r>
            <a:r>
              <a:rPr sz="2000" spc="-85" dirty="0">
                <a:latin typeface="Calibri"/>
                <a:cs typeface="Calibri"/>
              </a:rPr>
              <a:t> </a:t>
            </a:r>
            <a:r>
              <a:rPr sz="2000" spc="-20" dirty="0">
                <a:latin typeface="Calibri"/>
                <a:cs typeface="Calibri"/>
              </a:rPr>
              <a:t>varsa</a:t>
            </a:r>
            <a:endParaRPr sz="2000">
              <a:latin typeface="Calibri"/>
              <a:cs typeface="Calibri"/>
            </a:endParaRPr>
          </a:p>
        </p:txBody>
      </p:sp>
      <p:sp>
        <p:nvSpPr>
          <p:cNvPr id="21" name="object 21"/>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PROJE</a:t>
            </a:r>
            <a:r>
              <a:rPr spc="-85" dirty="0"/>
              <a:t> </a:t>
            </a:r>
            <a:r>
              <a:rPr spc="-40" dirty="0"/>
              <a:t>AYRINTISI-</a:t>
            </a:r>
            <a:r>
              <a:rPr dirty="0"/>
              <a:t>BAŞVURU</a:t>
            </a:r>
            <a:r>
              <a:rPr spc="-30" dirty="0"/>
              <a:t> </a:t>
            </a:r>
            <a:r>
              <a:rPr spc="-10" dirty="0"/>
              <a:t>TAMAMLA</a:t>
            </a:r>
          </a:p>
        </p:txBody>
      </p:sp>
      <p:grpSp>
        <p:nvGrpSpPr>
          <p:cNvPr id="22" name="object 22"/>
          <p:cNvGrpSpPr/>
          <p:nvPr/>
        </p:nvGrpSpPr>
        <p:grpSpPr>
          <a:xfrm>
            <a:off x="3170237" y="6510337"/>
            <a:ext cx="5038725" cy="161925"/>
            <a:chOff x="3170237" y="6510337"/>
            <a:chExt cx="5038725" cy="161925"/>
          </a:xfrm>
        </p:grpSpPr>
        <p:sp>
          <p:nvSpPr>
            <p:cNvPr id="23" name="object 23"/>
            <p:cNvSpPr/>
            <p:nvPr/>
          </p:nvSpPr>
          <p:spPr>
            <a:xfrm>
              <a:off x="8097139" y="6515100"/>
              <a:ext cx="107314" cy="152400"/>
            </a:xfrm>
            <a:custGeom>
              <a:avLst/>
              <a:gdLst/>
              <a:ahLst/>
              <a:cxnLst/>
              <a:rect l="l" t="t" r="r" b="b"/>
              <a:pathLst>
                <a:path w="107315" h="152400">
                  <a:moveTo>
                    <a:pt x="0" y="152400"/>
                  </a:moveTo>
                  <a:lnTo>
                    <a:pt x="107061" y="152400"/>
                  </a:lnTo>
                  <a:lnTo>
                    <a:pt x="107061" y="0"/>
                  </a:lnTo>
                  <a:lnTo>
                    <a:pt x="0" y="0"/>
                  </a:lnTo>
                  <a:lnTo>
                    <a:pt x="0" y="152400"/>
                  </a:lnTo>
                  <a:close/>
                </a:path>
              </a:pathLst>
            </a:custGeom>
            <a:solidFill>
              <a:srgbClr val="FFFFFF"/>
            </a:solidFill>
          </p:spPr>
          <p:txBody>
            <a:bodyPr wrap="square" lIns="0" tIns="0" rIns="0" bIns="0" rtlCol="0"/>
            <a:lstStyle/>
            <a:p>
              <a:endParaRPr/>
            </a:p>
          </p:txBody>
        </p:sp>
        <p:sp>
          <p:nvSpPr>
            <p:cNvPr id="24" name="object 24"/>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25" name="object 25"/>
            <p:cNvSpPr/>
            <p:nvPr/>
          </p:nvSpPr>
          <p:spPr>
            <a:xfrm>
              <a:off x="3175000" y="6515100"/>
              <a:ext cx="4922520" cy="152400"/>
            </a:xfrm>
            <a:custGeom>
              <a:avLst/>
              <a:gdLst/>
              <a:ahLst/>
              <a:cxnLst/>
              <a:rect l="l" t="t" r="r" b="b"/>
              <a:pathLst>
                <a:path w="4922520" h="152400">
                  <a:moveTo>
                    <a:pt x="4922138" y="0"/>
                  </a:moveTo>
                  <a:lnTo>
                    <a:pt x="0" y="0"/>
                  </a:lnTo>
                  <a:lnTo>
                    <a:pt x="0" y="152400"/>
                  </a:lnTo>
                  <a:lnTo>
                    <a:pt x="4922138" y="152400"/>
                  </a:lnTo>
                  <a:lnTo>
                    <a:pt x="4922138" y="0"/>
                  </a:lnTo>
                  <a:close/>
                </a:path>
              </a:pathLst>
            </a:custGeom>
            <a:solidFill>
              <a:srgbClr val="D7D7D7"/>
            </a:solidFill>
          </p:spPr>
          <p:txBody>
            <a:bodyPr wrap="square" lIns="0" tIns="0" rIns="0" bIns="0" rtlCol="0"/>
            <a:lstStyle/>
            <a:p>
              <a:endParaRPr/>
            </a:p>
          </p:txBody>
        </p:sp>
      </p:grpSp>
      <p:grpSp>
        <p:nvGrpSpPr>
          <p:cNvPr id="26" name="object 26"/>
          <p:cNvGrpSpPr/>
          <p:nvPr/>
        </p:nvGrpSpPr>
        <p:grpSpPr>
          <a:xfrm>
            <a:off x="6812788" y="3887089"/>
            <a:ext cx="2248535" cy="1553845"/>
            <a:chOff x="6812788" y="3887089"/>
            <a:chExt cx="2248535" cy="1553845"/>
          </a:xfrm>
        </p:grpSpPr>
        <p:sp>
          <p:nvSpPr>
            <p:cNvPr id="27" name="object 27"/>
            <p:cNvSpPr/>
            <p:nvPr/>
          </p:nvSpPr>
          <p:spPr>
            <a:xfrm>
              <a:off x="6825488" y="3899789"/>
              <a:ext cx="2223135" cy="1528445"/>
            </a:xfrm>
            <a:custGeom>
              <a:avLst/>
              <a:gdLst/>
              <a:ahLst/>
              <a:cxnLst/>
              <a:rect l="l" t="t" r="r" b="b"/>
              <a:pathLst>
                <a:path w="2223134" h="1528445">
                  <a:moveTo>
                    <a:pt x="1968118" y="0"/>
                  </a:moveTo>
                  <a:lnTo>
                    <a:pt x="254761" y="0"/>
                  </a:lnTo>
                  <a:lnTo>
                    <a:pt x="208964" y="4104"/>
                  </a:lnTo>
                  <a:lnTo>
                    <a:pt x="165861" y="15936"/>
                  </a:lnTo>
                  <a:lnTo>
                    <a:pt x="126172" y="34779"/>
                  </a:lnTo>
                  <a:lnTo>
                    <a:pt x="90615" y="59911"/>
                  </a:lnTo>
                  <a:lnTo>
                    <a:pt x="59911" y="90615"/>
                  </a:lnTo>
                  <a:lnTo>
                    <a:pt x="34779" y="126172"/>
                  </a:lnTo>
                  <a:lnTo>
                    <a:pt x="15936" y="165861"/>
                  </a:lnTo>
                  <a:lnTo>
                    <a:pt x="4104" y="208964"/>
                  </a:lnTo>
                  <a:lnTo>
                    <a:pt x="0" y="254762"/>
                  </a:lnTo>
                  <a:lnTo>
                    <a:pt x="0" y="1273683"/>
                  </a:lnTo>
                  <a:lnTo>
                    <a:pt x="4104" y="1319480"/>
                  </a:lnTo>
                  <a:lnTo>
                    <a:pt x="15936" y="1362583"/>
                  </a:lnTo>
                  <a:lnTo>
                    <a:pt x="34779" y="1402272"/>
                  </a:lnTo>
                  <a:lnTo>
                    <a:pt x="59911" y="1437829"/>
                  </a:lnTo>
                  <a:lnTo>
                    <a:pt x="90615" y="1468533"/>
                  </a:lnTo>
                  <a:lnTo>
                    <a:pt x="126172" y="1493665"/>
                  </a:lnTo>
                  <a:lnTo>
                    <a:pt x="165861" y="1512508"/>
                  </a:lnTo>
                  <a:lnTo>
                    <a:pt x="208964" y="1524340"/>
                  </a:lnTo>
                  <a:lnTo>
                    <a:pt x="254761" y="1528445"/>
                  </a:lnTo>
                  <a:lnTo>
                    <a:pt x="1968118" y="1528445"/>
                  </a:lnTo>
                  <a:lnTo>
                    <a:pt x="2013916" y="1524340"/>
                  </a:lnTo>
                  <a:lnTo>
                    <a:pt x="2057019" y="1512508"/>
                  </a:lnTo>
                  <a:lnTo>
                    <a:pt x="2096708" y="1493665"/>
                  </a:lnTo>
                  <a:lnTo>
                    <a:pt x="2132265" y="1468533"/>
                  </a:lnTo>
                  <a:lnTo>
                    <a:pt x="2162969" y="1437829"/>
                  </a:lnTo>
                  <a:lnTo>
                    <a:pt x="2188101" y="1402272"/>
                  </a:lnTo>
                  <a:lnTo>
                    <a:pt x="2206944" y="1362583"/>
                  </a:lnTo>
                  <a:lnTo>
                    <a:pt x="2218776" y="1319480"/>
                  </a:lnTo>
                  <a:lnTo>
                    <a:pt x="2222880" y="1273683"/>
                  </a:lnTo>
                  <a:lnTo>
                    <a:pt x="2222880" y="254762"/>
                  </a:lnTo>
                  <a:lnTo>
                    <a:pt x="2218776" y="208964"/>
                  </a:lnTo>
                  <a:lnTo>
                    <a:pt x="2206944" y="165861"/>
                  </a:lnTo>
                  <a:lnTo>
                    <a:pt x="2188101" y="126172"/>
                  </a:lnTo>
                  <a:lnTo>
                    <a:pt x="2162969" y="90615"/>
                  </a:lnTo>
                  <a:lnTo>
                    <a:pt x="2132265" y="59911"/>
                  </a:lnTo>
                  <a:lnTo>
                    <a:pt x="2096708" y="34779"/>
                  </a:lnTo>
                  <a:lnTo>
                    <a:pt x="2057019" y="15936"/>
                  </a:lnTo>
                  <a:lnTo>
                    <a:pt x="2013916" y="4104"/>
                  </a:lnTo>
                  <a:lnTo>
                    <a:pt x="1968118" y="0"/>
                  </a:lnTo>
                  <a:close/>
                </a:path>
              </a:pathLst>
            </a:custGeom>
            <a:solidFill>
              <a:srgbClr val="FFFFFF"/>
            </a:solidFill>
          </p:spPr>
          <p:txBody>
            <a:bodyPr wrap="square" lIns="0" tIns="0" rIns="0" bIns="0" rtlCol="0"/>
            <a:lstStyle/>
            <a:p>
              <a:endParaRPr/>
            </a:p>
          </p:txBody>
        </p:sp>
        <p:sp>
          <p:nvSpPr>
            <p:cNvPr id="28" name="object 28"/>
            <p:cNvSpPr/>
            <p:nvPr/>
          </p:nvSpPr>
          <p:spPr>
            <a:xfrm>
              <a:off x="6825488" y="3899789"/>
              <a:ext cx="2223135" cy="1528445"/>
            </a:xfrm>
            <a:custGeom>
              <a:avLst/>
              <a:gdLst/>
              <a:ahLst/>
              <a:cxnLst/>
              <a:rect l="l" t="t" r="r" b="b"/>
              <a:pathLst>
                <a:path w="2223134" h="1528445">
                  <a:moveTo>
                    <a:pt x="0" y="254762"/>
                  </a:moveTo>
                  <a:lnTo>
                    <a:pt x="4104" y="208964"/>
                  </a:lnTo>
                  <a:lnTo>
                    <a:pt x="15936" y="165861"/>
                  </a:lnTo>
                  <a:lnTo>
                    <a:pt x="34779" y="126172"/>
                  </a:lnTo>
                  <a:lnTo>
                    <a:pt x="59911" y="90615"/>
                  </a:lnTo>
                  <a:lnTo>
                    <a:pt x="90615" y="59911"/>
                  </a:lnTo>
                  <a:lnTo>
                    <a:pt x="126172" y="34779"/>
                  </a:lnTo>
                  <a:lnTo>
                    <a:pt x="165861" y="15936"/>
                  </a:lnTo>
                  <a:lnTo>
                    <a:pt x="208964" y="4104"/>
                  </a:lnTo>
                  <a:lnTo>
                    <a:pt x="254761" y="0"/>
                  </a:lnTo>
                  <a:lnTo>
                    <a:pt x="1968118" y="0"/>
                  </a:lnTo>
                  <a:lnTo>
                    <a:pt x="2013916" y="4104"/>
                  </a:lnTo>
                  <a:lnTo>
                    <a:pt x="2057019" y="15936"/>
                  </a:lnTo>
                  <a:lnTo>
                    <a:pt x="2096708" y="34779"/>
                  </a:lnTo>
                  <a:lnTo>
                    <a:pt x="2132265" y="59911"/>
                  </a:lnTo>
                  <a:lnTo>
                    <a:pt x="2162969" y="90615"/>
                  </a:lnTo>
                  <a:lnTo>
                    <a:pt x="2188101" y="126172"/>
                  </a:lnTo>
                  <a:lnTo>
                    <a:pt x="2206944" y="165861"/>
                  </a:lnTo>
                  <a:lnTo>
                    <a:pt x="2218776" y="208964"/>
                  </a:lnTo>
                  <a:lnTo>
                    <a:pt x="2222880" y="254762"/>
                  </a:lnTo>
                  <a:lnTo>
                    <a:pt x="2222880" y="1273683"/>
                  </a:lnTo>
                  <a:lnTo>
                    <a:pt x="2218776" y="1319480"/>
                  </a:lnTo>
                  <a:lnTo>
                    <a:pt x="2206944" y="1362583"/>
                  </a:lnTo>
                  <a:lnTo>
                    <a:pt x="2188101" y="1402272"/>
                  </a:lnTo>
                  <a:lnTo>
                    <a:pt x="2162969" y="1437829"/>
                  </a:lnTo>
                  <a:lnTo>
                    <a:pt x="2132265" y="1468533"/>
                  </a:lnTo>
                  <a:lnTo>
                    <a:pt x="2096708" y="1493665"/>
                  </a:lnTo>
                  <a:lnTo>
                    <a:pt x="2057019" y="1512508"/>
                  </a:lnTo>
                  <a:lnTo>
                    <a:pt x="2013916" y="1524340"/>
                  </a:lnTo>
                  <a:lnTo>
                    <a:pt x="1968118" y="1528445"/>
                  </a:lnTo>
                  <a:lnTo>
                    <a:pt x="254761" y="1528445"/>
                  </a:lnTo>
                  <a:lnTo>
                    <a:pt x="208964" y="1524340"/>
                  </a:lnTo>
                  <a:lnTo>
                    <a:pt x="165861" y="1512508"/>
                  </a:lnTo>
                  <a:lnTo>
                    <a:pt x="126172" y="1493665"/>
                  </a:lnTo>
                  <a:lnTo>
                    <a:pt x="90615" y="1468533"/>
                  </a:lnTo>
                  <a:lnTo>
                    <a:pt x="59911" y="1437829"/>
                  </a:lnTo>
                  <a:lnTo>
                    <a:pt x="34779" y="1402272"/>
                  </a:lnTo>
                  <a:lnTo>
                    <a:pt x="15936" y="1362583"/>
                  </a:lnTo>
                  <a:lnTo>
                    <a:pt x="4104" y="1319480"/>
                  </a:lnTo>
                  <a:lnTo>
                    <a:pt x="0" y="1273683"/>
                  </a:lnTo>
                  <a:lnTo>
                    <a:pt x="0" y="254762"/>
                  </a:lnTo>
                  <a:close/>
                </a:path>
              </a:pathLst>
            </a:custGeom>
            <a:ln w="25400">
              <a:solidFill>
                <a:srgbClr val="7E7E7E"/>
              </a:solidFill>
            </a:ln>
          </p:spPr>
          <p:txBody>
            <a:bodyPr wrap="square" lIns="0" tIns="0" rIns="0" bIns="0" rtlCol="0"/>
            <a:lstStyle/>
            <a:p>
              <a:endParaRPr/>
            </a:p>
          </p:txBody>
        </p:sp>
      </p:grpSp>
      <p:sp>
        <p:nvSpPr>
          <p:cNvPr id="29" name="object 29"/>
          <p:cNvSpPr txBox="1"/>
          <p:nvPr/>
        </p:nvSpPr>
        <p:spPr>
          <a:xfrm>
            <a:off x="7108063" y="4330649"/>
            <a:ext cx="1660525" cy="636270"/>
          </a:xfrm>
          <a:prstGeom prst="rect">
            <a:avLst/>
          </a:prstGeom>
        </p:spPr>
        <p:txBody>
          <a:bodyPr vert="horz" wrap="square" lIns="0" tIns="13335" rIns="0" bIns="0" rtlCol="0">
            <a:spAutoFit/>
          </a:bodyPr>
          <a:lstStyle/>
          <a:p>
            <a:pPr algn="ctr">
              <a:lnSpc>
                <a:spcPct val="100000"/>
              </a:lnSpc>
              <a:spcBef>
                <a:spcPts val="105"/>
              </a:spcBef>
            </a:pPr>
            <a:r>
              <a:rPr sz="2000" spc="-10" dirty="0">
                <a:latin typeface="Calibri"/>
                <a:cs typeface="Calibri"/>
              </a:rPr>
              <a:t>Başvuru</a:t>
            </a:r>
            <a:endParaRPr sz="2000">
              <a:latin typeface="Calibri"/>
              <a:cs typeface="Calibri"/>
            </a:endParaRPr>
          </a:p>
          <a:p>
            <a:pPr algn="ctr">
              <a:lnSpc>
                <a:spcPct val="100000"/>
              </a:lnSpc>
            </a:pPr>
            <a:r>
              <a:rPr sz="2000" spc="-10" dirty="0">
                <a:latin typeface="Calibri"/>
                <a:cs typeface="Calibri"/>
              </a:rPr>
              <a:t>tamamlanmıştır</a:t>
            </a:r>
            <a:endParaRPr sz="2000">
              <a:latin typeface="Calibri"/>
              <a:cs typeface="Calibri"/>
            </a:endParaRPr>
          </a:p>
        </p:txBody>
      </p:sp>
      <p:pic>
        <p:nvPicPr>
          <p:cNvPr id="30" name="object 30"/>
          <p:cNvPicPr/>
          <p:nvPr/>
        </p:nvPicPr>
        <p:blipFill>
          <a:blip r:embed="rId6" cstate="print"/>
          <a:stretch>
            <a:fillRect/>
          </a:stretch>
        </p:blipFill>
        <p:spPr>
          <a:xfrm>
            <a:off x="2641092" y="5073396"/>
            <a:ext cx="598932" cy="327660"/>
          </a:xfrm>
          <a:prstGeom prst="rect">
            <a:avLst/>
          </a:prstGeom>
        </p:spPr>
      </p:pic>
      <p:grpSp>
        <p:nvGrpSpPr>
          <p:cNvPr id="31" name="object 31"/>
          <p:cNvGrpSpPr/>
          <p:nvPr/>
        </p:nvGrpSpPr>
        <p:grpSpPr>
          <a:xfrm>
            <a:off x="310832" y="4792979"/>
            <a:ext cx="2258060" cy="889635"/>
            <a:chOff x="310832" y="4792979"/>
            <a:chExt cx="2258060" cy="889635"/>
          </a:xfrm>
        </p:grpSpPr>
        <p:sp>
          <p:nvSpPr>
            <p:cNvPr id="32" name="object 32"/>
            <p:cNvSpPr/>
            <p:nvPr/>
          </p:nvSpPr>
          <p:spPr>
            <a:xfrm>
              <a:off x="323532" y="4805679"/>
              <a:ext cx="2232660" cy="864235"/>
            </a:xfrm>
            <a:custGeom>
              <a:avLst/>
              <a:gdLst/>
              <a:ahLst/>
              <a:cxnLst/>
              <a:rect l="l" t="t" r="r" b="b"/>
              <a:pathLst>
                <a:path w="2232660" h="864235">
                  <a:moveTo>
                    <a:pt x="2088197" y="0"/>
                  </a:moveTo>
                  <a:lnTo>
                    <a:pt x="144017" y="0"/>
                  </a:lnTo>
                  <a:lnTo>
                    <a:pt x="98496" y="7333"/>
                  </a:lnTo>
                  <a:lnTo>
                    <a:pt x="58962" y="27761"/>
                  </a:lnTo>
                  <a:lnTo>
                    <a:pt x="27786" y="58923"/>
                  </a:lnTo>
                  <a:lnTo>
                    <a:pt x="7342" y="98462"/>
                  </a:lnTo>
                  <a:lnTo>
                    <a:pt x="0" y="144018"/>
                  </a:lnTo>
                  <a:lnTo>
                    <a:pt x="0" y="719963"/>
                  </a:lnTo>
                  <a:lnTo>
                    <a:pt x="7342" y="765509"/>
                  </a:lnTo>
                  <a:lnTo>
                    <a:pt x="27786" y="805058"/>
                  </a:lnTo>
                  <a:lnTo>
                    <a:pt x="58962" y="836241"/>
                  </a:lnTo>
                  <a:lnTo>
                    <a:pt x="98496" y="856689"/>
                  </a:lnTo>
                  <a:lnTo>
                    <a:pt x="144017" y="864031"/>
                  </a:lnTo>
                  <a:lnTo>
                    <a:pt x="2088197" y="864031"/>
                  </a:lnTo>
                  <a:lnTo>
                    <a:pt x="2133752" y="856689"/>
                  </a:lnTo>
                  <a:lnTo>
                    <a:pt x="2173291" y="836241"/>
                  </a:lnTo>
                  <a:lnTo>
                    <a:pt x="2204454" y="805058"/>
                  </a:lnTo>
                  <a:lnTo>
                    <a:pt x="2224882" y="765509"/>
                  </a:lnTo>
                  <a:lnTo>
                    <a:pt x="2232215" y="719963"/>
                  </a:lnTo>
                  <a:lnTo>
                    <a:pt x="2232215" y="144018"/>
                  </a:lnTo>
                  <a:lnTo>
                    <a:pt x="2224882" y="98462"/>
                  </a:lnTo>
                  <a:lnTo>
                    <a:pt x="2204454" y="58923"/>
                  </a:lnTo>
                  <a:lnTo>
                    <a:pt x="2173291" y="27761"/>
                  </a:lnTo>
                  <a:lnTo>
                    <a:pt x="2133752" y="7333"/>
                  </a:lnTo>
                  <a:lnTo>
                    <a:pt x="2088197" y="0"/>
                  </a:lnTo>
                  <a:close/>
                </a:path>
              </a:pathLst>
            </a:custGeom>
            <a:solidFill>
              <a:srgbClr val="FFFFFF"/>
            </a:solidFill>
          </p:spPr>
          <p:txBody>
            <a:bodyPr wrap="square" lIns="0" tIns="0" rIns="0" bIns="0" rtlCol="0"/>
            <a:lstStyle/>
            <a:p>
              <a:endParaRPr/>
            </a:p>
          </p:txBody>
        </p:sp>
        <p:sp>
          <p:nvSpPr>
            <p:cNvPr id="33" name="object 33"/>
            <p:cNvSpPr/>
            <p:nvPr/>
          </p:nvSpPr>
          <p:spPr>
            <a:xfrm>
              <a:off x="323532" y="4805679"/>
              <a:ext cx="2232660" cy="864235"/>
            </a:xfrm>
            <a:custGeom>
              <a:avLst/>
              <a:gdLst/>
              <a:ahLst/>
              <a:cxnLst/>
              <a:rect l="l" t="t" r="r" b="b"/>
              <a:pathLst>
                <a:path w="2232660" h="864235">
                  <a:moveTo>
                    <a:pt x="0" y="144018"/>
                  </a:moveTo>
                  <a:lnTo>
                    <a:pt x="7342" y="98462"/>
                  </a:lnTo>
                  <a:lnTo>
                    <a:pt x="27786" y="58923"/>
                  </a:lnTo>
                  <a:lnTo>
                    <a:pt x="58962" y="27761"/>
                  </a:lnTo>
                  <a:lnTo>
                    <a:pt x="98496" y="7333"/>
                  </a:lnTo>
                  <a:lnTo>
                    <a:pt x="144017" y="0"/>
                  </a:lnTo>
                  <a:lnTo>
                    <a:pt x="2088197" y="0"/>
                  </a:lnTo>
                  <a:lnTo>
                    <a:pt x="2133752" y="7333"/>
                  </a:lnTo>
                  <a:lnTo>
                    <a:pt x="2173291" y="27761"/>
                  </a:lnTo>
                  <a:lnTo>
                    <a:pt x="2204454" y="58923"/>
                  </a:lnTo>
                  <a:lnTo>
                    <a:pt x="2224882" y="98462"/>
                  </a:lnTo>
                  <a:lnTo>
                    <a:pt x="2232215" y="144018"/>
                  </a:lnTo>
                  <a:lnTo>
                    <a:pt x="2232215" y="719963"/>
                  </a:lnTo>
                  <a:lnTo>
                    <a:pt x="2224882" y="765509"/>
                  </a:lnTo>
                  <a:lnTo>
                    <a:pt x="2204454" y="805058"/>
                  </a:lnTo>
                  <a:lnTo>
                    <a:pt x="2173291" y="836241"/>
                  </a:lnTo>
                  <a:lnTo>
                    <a:pt x="2133752" y="856689"/>
                  </a:lnTo>
                  <a:lnTo>
                    <a:pt x="2088197" y="864031"/>
                  </a:lnTo>
                  <a:lnTo>
                    <a:pt x="144017" y="864031"/>
                  </a:lnTo>
                  <a:lnTo>
                    <a:pt x="98496" y="856689"/>
                  </a:lnTo>
                  <a:lnTo>
                    <a:pt x="58962" y="836241"/>
                  </a:lnTo>
                  <a:lnTo>
                    <a:pt x="27786" y="805058"/>
                  </a:lnTo>
                  <a:lnTo>
                    <a:pt x="7342" y="765509"/>
                  </a:lnTo>
                  <a:lnTo>
                    <a:pt x="0" y="719963"/>
                  </a:lnTo>
                  <a:lnTo>
                    <a:pt x="0" y="144018"/>
                  </a:lnTo>
                  <a:close/>
                </a:path>
              </a:pathLst>
            </a:custGeom>
            <a:ln w="25400">
              <a:solidFill>
                <a:srgbClr val="7E7E7E"/>
              </a:solidFill>
            </a:ln>
          </p:spPr>
          <p:txBody>
            <a:bodyPr wrap="square" lIns="0" tIns="0" rIns="0" bIns="0" rtlCol="0"/>
            <a:lstStyle/>
            <a:p>
              <a:endParaRPr/>
            </a:p>
          </p:txBody>
        </p:sp>
      </p:grpSp>
      <p:sp>
        <p:nvSpPr>
          <p:cNvPr id="34" name="object 34"/>
          <p:cNvSpPr txBox="1"/>
          <p:nvPr/>
        </p:nvSpPr>
        <p:spPr>
          <a:xfrm>
            <a:off x="766673" y="5057013"/>
            <a:ext cx="134620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E-imza</a:t>
            </a:r>
            <a:r>
              <a:rPr sz="2000" spc="-85" dirty="0">
                <a:latin typeface="Calibri"/>
                <a:cs typeface="Calibri"/>
              </a:rPr>
              <a:t> </a:t>
            </a:r>
            <a:r>
              <a:rPr sz="2000" spc="-20" dirty="0">
                <a:latin typeface="Calibri"/>
                <a:cs typeface="Calibri"/>
              </a:rPr>
              <a:t>yoksa</a:t>
            </a:r>
            <a:endParaRPr sz="2000">
              <a:latin typeface="Calibri"/>
              <a:cs typeface="Calibri"/>
            </a:endParaRPr>
          </a:p>
        </p:txBody>
      </p:sp>
      <p:sp>
        <p:nvSpPr>
          <p:cNvPr id="35" name="object 35"/>
          <p:cNvSpPr txBox="1"/>
          <p:nvPr/>
        </p:nvSpPr>
        <p:spPr>
          <a:xfrm>
            <a:off x="3135636" y="6529730"/>
            <a:ext cx="431800" cy="152400"/>
          </a:xfrm>
          <a:prstGeom prst="rect">
            <a:avLst/>
          </a:prstGeom>
        </p:spPr>
        <p:txBody>
          <a:bodyPr vert="horz" wrap="square" lIns="0" tIns="0" rIns="0" bIns="0" rtlCol="0">
            <a:spAutoFit/>
          </a:bodyPr>
          <a:lstStyle/>
          <a:p>
            <a:pPr>
              <a:lnSpc>
                <a:spcPts val="1140"/>
              </a:lnSpc>
            </a:pPr>
            <a:r>
              <a:rPr sz="1200" spc="-20" dirty="0">
                <a:solidFill>
                  <a:srgbClr val="C00000"/>
                </a:solidFill>
                <a:latin typeface="Calibri"/>
                <a:cs typeface="Calibri"/>
              </a:rPr>
              <a:t>AJANSI</a:t>
            </a:r>
            <a:endParaRPr sz="12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2777307"/>
          </a:xfrm>
          <a:prstGeom prst="rect">
            <a:avLst/>
          </a:prstGeom>
        </p:spPr>
      </p:pic>
      <p:sp>
        <p:nvSpPr>
          <p:cNvPr id="3" name="object 3"/>
          <p:cNvSpPr/>
          <p:nvPr/>
        </p:nvSpPr>
        <p:spPr>
          <a:xfrm>
            <a:off x="8676513" y="6453339"/>
            <a:ext cx="0" cy="403225"/>
          </a:xfrm>
          <a:custGeom>
            <a:avLst/>
            <a:gdLst/>
            <a:ahLst/>
            <a:cxnLst/>
            <a:rect l="l" t="t" r="r" b="b"/>
            <a:pathLst>
              <a:path h="403225">
                <a:moveTo>
                  <a:pt x="0" y="0"/>
                </a:moveTo>
                <a:lnTo>
                  <a:pt x="0" y="403195"/>
                </a:lnTo>
              </a:path>
            </a:pathLst>
          </a:custGeom>
          <a:ln w="9525">
            <a:solidFill>
              <a:srgbClr val="7E7E7E"/>
            </a:solidFill>
          </a:ln>
        </p:spPr>
        <p:txBody>
          <a:bodyPr wrap="square" lIns="0" tIns="0" rIns="0" bIns="0" rtlCol="0"/>
          <a:lstStyle/>
          <a:p>
            <a:endParaRPr/>
          </a:p>
        </p:txBody>
      </p:sp>
      <p:sp>
        <p:nvSpPr>
          <p:cNvPr id="4" name="object 4"/>
          <p:cNvSpPr/>
          <p:nvPr/>
        </p:nvSpPr>
        <p:spPr>
          <a:xfrm>
            <a:off x="1440052" y="6453339"/>
            <a:ext cx="2540" cy="403860"/>
          </a:xfrm>
          <a:custGeom>
            <a:avLst/>
            <a:gdLst/>
            <a:ahLst/>
            <a:cxnLst/>
            <a:rect l="l" t="t" r="r" b="b"/>
            <a:pathLst>
              <a:path w="2540" h="403859">
                <a:moveTo>
                  <a:pt x="0" y="0"/>
                </a:moveTo>
                <a:lnTo>
                  <a:pt x="2031" y="403471"/>
                </a:lnTo>
              </a:path>
            </a:pathLst>
          </a:custGeom>
          <a:ln w="9525">
            <a:solidFill>
              <a:srgbClr val="7E7E7E"/>
            </a:solidFill>
          </a:ln>
        </p:spPr>
        <p:txBody>
          <a:bodyPr wrap="square" lIns="0" tIns="0" rIns="0" bIns="0" rtlCol="0"/>
          <a:lstStyle/>
          <a:p>
            <a:endParaRPr/>
          </a:p>
        </p:txBody>
      </p:sp>
      <p:sp>
        <p:nvSpPr>
          <p:cNvPr id="5" name="object 5"/>
          <p:cNvSpPr txBox="1"/>
          <p:nvPr/>
        </p:nvSpPr>
        <p:spPr>
          <a:xfrm>
            <a:off x="8740140" y="6537045"/>
            <a:ext cx="156210" cy="152400"/>
          </a:xfrm>
          <a:prstGeom prst="rect">
            <a:avLst/>
          </a:prstGeom>
        </p:spPr>
        <p:txBody>
          <a:bodyPr vert="horz" wrap="square" lIns="0" tIns="0" rIns="0" bIns="0" rtlCol="0">
            <a:spAutoFit/>
          </a:bodyPr>
          <a:lstStyle/>
          <a:p>
            <a:pPr>
              <a:lnSpc>
                <a:spcPts val="1140"/>
              </a:lnSpc>
            </a:pPr>
            <a:r>
              <a:rPr sz="1200" spc="-25" dirty="0">
                <a:solidFill>
                  <a:srgbClr val="7E7E7E"/>
                </a:solidFill>
                <a:latin typeface="Calibri"/>
                <a:cs typeface="Calibri"/>
              </a:rPr>
              <a:t>67</a:t>
            </a:r>
            <a:endParaRPr sz="1200">
              <a:latin typeface="Calibri"/>
              <a:cs typeface="Calibri"/>
            </a:endParaRPr>
          </a:p>
        </p:txBody>
      </p:sp>
      <p:pic>
        <p:nvPicPr>
          <p:cNvPr id="6" name="object 6"/>
          <p:cNvPicPr/>
          <p:nvPr/>
        </p:nvPicPr>
        <p:blipFill>
          <a:blip r:embed="rId3" cstate="print"/>
          <a:stretch>
            <a:fillRect/>
          </a:stretch>
        </p:blipFill>
        <p:spPr>
          <a:xfrm>
            <a:off x="0" y="4953000"/>
            <a:ext cx="9143999" cy="1905000"/>
          </a:xfrm>
          <a:prstGeom prst="rect">
            <a:avLst/>
          </a:prstGeom>
        </p:spPr>
      </p:pic>
      <p:pic>
        <p:nvPicPr>
          <p:cNvPr id="7" name="object 7"/>
          <p:cNvPicPr/>
          <p:nvPr/>
        </p:nvPicPr>
        <p:blipFill>
          <a:blip r:embed="rId4" cstate="print"/>
          <a:stretch>
            <a:fillRect/>
          </a:stretch>
        </p:blipFill>
        <p:spPr>
          <a:xfrm>
            <a:off x="3338829" y="692658"/>
            <a:ext cx="2466213" cy="1384553"/>
          </a:xfrm>
          <a:prstGeom prst="rect">
            <a:avLst/>
          </a:prstGeom>
        </p:spPr>
      </p:pic>
      <p:sp>
        <p:nvSpPr>
          <p:cNvPr id="8" name="object 8"/>
          <p:cNvSpPr txBox="1">
            <a:spLocks noGrp="1"/>
          </p:cNvSpPr>
          <p:nvPr>
            <p:ph type="title"/>
          </p:nvPr>
        </p:nvSpPr>
        <p:spPr>
          <a:xfrm>
            <a:off x="3061207" y="2644597"/>
            <a:ext cx="3025775" cy="514350"/>
          </a:xfrm>
          <a:prstGeom prst="rect">
            <a:avLst/>
          </a:prstGeom>
        </p:spPr>
        <p:txBody>
          <a:bodyPr vert="horz" wrap="square" lIns="0" tIns="13335" rIns="0" bIns="0" rtlCol="0">
            <a:spAutoFit/>
          </a:bodyPr>
          <a:lstStyle/>
          <a:p>
            <a:pPr marL="12700">
              <a:lnSpc>
                <a:spcPct val="100000"/>
              </a:lnSpc>
              <a:spcBef>
                <a:spcPts val="105"/>
              </a:spcBef>
            </a:pPr>
            <a:r>
              <a:rPr sz="3200" dirty="0"/>
              <a:t>TEŞEKKÜR</a:t>
            </a:r>
            <a:r>
              <a:rPr sz="3200" spc="-80" dirty="0"/>
              <a:t> </a:t>
            </a:r>
            <a:r>
              <a:rPr sz="3200" spc="-10" dirty="0"/>
              <a:t>EDERİZ</a:t>
            </a:r>
            <a:endParaRPr sz="3200"/>
          </a:p>
        </p:txBody>
      </p:sp>
      <p:sp>
        <p:nvSpPr>
          <p:cNvPr id="9" name="object 9"/>
          <p:cNvSpPr txBox="1"/>
          <p:nvPr/>
        </p:nvSpPr>
        <p:spPr>
          <a:xfrm>
            <a:off x="3465321" y="6214973"/>
            <a:ext cx="2215515" cy="330835"/>
          </a:xfrm>
          <a:prstGeom prst="rect">
            <a:avLst/>
          </a:prstGeom>
        </p:spPr>
        <p:txBody>
          <a:bodyPr vert="horz" wrap="square" lIns="0" tIns="12700" rIns="0" bIns="0" rtlCol="0">
            <a:spAutoFit/>
          </a:bodyPr>
          <a:lstStyle/>
          <a:p>
            <a:pPr marL="12700">
              <a:lnSpc>
                <a:spcPct val="100000"/>
              </a:lnSpc>
              <a:spcBef>
                <a:spcPts val="100"/>
              </a:spcBef>
            </a:pPr>
            <a:r>
              <a:rPr sz="2000" spc="-20" dirty="0">
                <a:solidFill>
                  <a:srgbClr val="FFFFFF"/>
                </a:solidFill>
                <a:latin typeface="Calibri"/>
                <a:cs typeface="Calibri"/>
                <a:hlinkClick r:id="rId5"/>
              </a:rPr>
              <a:t>www.</a:t>
            </a:r>
            <a:r>
              <a:rPr sz="2000" b="1" spc="-20" dirty="0">
                <a:solidFill>
                  <a:srgbClr val="FFFFFF"/>
                </a:solidFill>
                <a:latin typeface="Calibri"/>
                <a:cs typeface="Calibri"/>
                <a:hlinkClick r:id="rId5"/>
              </a:rPr>
              <a:t>ankaraka</a:t>
            </a:r>
            <a:r>
              <a:rPr sz="2000" spc="-20" dirty="0">
                <a:solidFill>
                  <a:srgbClr val="FFFFFF"/>
                </a:solidFill>
                <a:latin typeface="Calibri"/>
                <a:cs typeface="Calibri"/>
                <a:hlinkClick r:id="rId5"/>
              </a:rPr>
              <a:t>.org.tr</a:t>
            </a:r>
            <a:endParaRPr sz="20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3886" y="261836"/>
            <a:ext cx="3437713" cy="258404"/>
          </a:xfrm>
          <a:prstGeom prst="rect">
            <a:avLst/>
          </a:prstGeom>
        </p:spPr>
        <p:txBody>
          <a:bodyPr vert="horz" wrap="square" lIns="0" tIns="12065" rIns="0" bIns="0" rtlCol="0">
            <a:spAutoFit/>
          </a:bodyPr>
          <a:lstStyle/>
          <a:p>
            <a:pPr marL="12700">
              <a:lnSpc>
                <a:spcPct val="100000"/>
              </a:lnSpc>
              <a:spcBef>
                <a:spcPts val="95"/>
              </a:spcBef>
            </a:pPr>
            <a:r>
              <a:rPr lang="tr-TR" sz="1600" b="1" dirty="0">
                <a:solidFill>
                  <a:srgbClr val="7E7E7E"/>
                </a:solidFill>
                <a:latin typeface="Calibri"/>
                <a:cs typeface="Calibri"/>
              </a:rPr>
              <a:t>2025 SOGREEN</a:t>
            </a:r>
            <a:r>
              <a:rPr lang="tr-TR" sz="1600" b="1" spc="-45" dirty="0">
                <a:solidFill>
                  <a:srgbClr val="7E7E7E"/>
                </a:solidFill>
                <a:latin typeface="Calibri"/>
                <a:cs typeface="Calibri"/>
              </a:rPr>
              <a:t> </a:t>
            </a:r>
            <a:r>
              <a:rPr sz="1600" b="1" dirty="0">
                <a:solidFill>
                  <a:srgbClr val="7E7E7E"/>
                </a:solidFill>
                <a:latin typeface="Calibri"/>
                <a:cs typeface="Calibri"/>
              </a:rPr>
              <a:t>BAŞVURU</a:t>
            </a:r>
            <a:r>
              <a:rPr sz="1600" b="1" spc="-30" dirty="0">
                <a:solidFill>
                  <a:srgbClr val="7E7E7E"/>
                </a:solidFill>
                <a:latin typeface="Calibri"/>
                <a:cs typeface="Calibri"/>
              </a:rPr>
              <a:t> </a:t>
            </a:r>
            <a:r>
              <a:rPr sz="1600" b="1" dirty="0">
                <a:solidFill>
                  <a:srgbClr val="7E7E7E"/>
                </a:solidFill>
                <a:latin typeface="Calibri"/>
                <a:cs typeface="Calibri"/>
              </a:rPr>
              <a:t>GENEL</a:t>
            </a:r>
            <a:r>
              <a:rPr sz="1600" b="1" spc="-70" dirty="0">
                <a:solidFill>
                  <a:srgbClr val="7E7E7E"/>
                </a:solidFill>
                <a:latin typeface="Calibri"/>
                <a:cs typeface="Calibri"/>
              </a:rPr>
              <a:t> </a:t>
            </a:r>
            <a:r>
              <a:rPr sz="1600" b="1" spc="-20" dirty="0">
                <a:solidFill>
                  <a:srgbClr val="7E7E7E"/>
                </a:solidFill>
                <a:latin typeface="Calibri"/>
                <a:cs typeface="Calibri"/>
              </a:rPr>
              <a:t>BİLGİ</a:t>
            </a:r>
            <a:endParaRPr sz="1600" dirty="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BAŞVURU</a:t>
            </a:r>
            <a:r>
              <a:rPr spc="-75" dirty="0"/>
              <a:t> </a:t>
            </a:r>
            <a:r>
              <a:rPr dirty="0"/>
              <a:t>SAHİBİ</a:t>
            </a:r>
            <a:r>
              <a:rPr spc="-75" dirty="0"/>
              <a:t> </a:t>
            </a:r>
            <a:r>
              <a:rPr dirty="0"/>
              <a:t>TÜZEL</a:t>
            </a:r>
            <a:r>
              <a:rPr spc="-65" dirty="0"/>
              <a:t> </a:t>
            </a:r>
            <a:r>
              <a:rPr dirty="0"/>
              <a:t>KİŞİLİK</a:t>
            </a:r>
            <a:r>
              <a:rPr spc="-80" dirty="0"/>
              <a:t> </a:t>
            </a:r>
            <a:r>
              <a:rPr spc="-10" dirty="0"/>
              <a:t>OLUŞTURMA</a:t>
            </a:r>
          </a:p>
        </p:txBody>
      </p:sp>
      <p:pic>
        <p:nvPicPr>
          <p:cNvPr id="4" name="object 4"/>
          <p:cNvPicPr/>
          <p:nvPr/>
        </p:nvPicPr>
        <p:blipFill>
          <a:blip r:embed="rId2" cstate="print"/>
          <a:stretch>
            <a:fillRect/>
          </a:stretch>
        </p:blipFill>
        <p:spPr>
          <a:xfrm>
            <a:off x="827582" y="1268768"/>
            <a:ext cx="7524750" cy="5036058"/>
          </a:xfrm>
          <a:prstGeom prst="rect">
            <a:avLst/>
          </a:prstGeom>
        </p:spPr>
      </p:pic>
      <p:sp>
        <p:nvSpPr>
          <p:cNvPr id="6" name="object 6"/>
          <p:cNvSpPr txBox="1"/>
          <p:nvPr/>
        </p:nvSpPr>
        <p:spPr>
          <a:xfrm>
            <a:off x="1698751" y="6517030"/>
            <a:ext cx="1880870" cy="177800"/>
          </a:xfrm>
          <a:prstGeom prst="rect">
            <a:avLst/>
          </a:prstGeom>
        </p:spPr>
        <p:txBody>
          <a:bodyPr vert="horz" wrap="square" lIns="0" tIns="0" rIns="0" bIns="0" rtlCol="0">
            <a:spAutoFit/>
          </a:bodyPr>
          <a:lstStyle/>
          <a:p>
            <a:pPr marL="12700">
              <a:lnSpc>
                <a:spcPts val="1240"/>
              </a:lnSpc>
            </a:pPr>
            <a:r>
              <a:rPr sz="1200" dirty="0">
                <a:solidFill>
                  <a:srgbClr val="C00000"/>
                </a:solidFill>
                <a:latin typeface="Calibri"/>
                <a:cs typeface="Calibri"/>
              </a:rPr>
              <a:t>©</a:t>
            </a:r>
            <a:r>
              <a:rPr sz="1200" spc="-35" dirty="0">
                <a:solidFill>
                  <a:srgbClr val="C00000"/>
                </a:solidFill>
                <a:latin typeface="Calibri"/>
                <a:cs typeface="Calibri"/>
              </a:rPr>
              <a:t> </a:t>
            </a:r>
            <a:r>
              <a:rPr sz="1200" dirty="0">
                <a:solidFill>
                  <a:srgbClr val="C00000"/>
                </a:solidFill>
                <a:latin typeface="Calibri"/>
                <a:cs typeface="Calibri"/>
              </a:rPr>
              <a:t>ANKARA</a:t>
            </a:r>
            <a:r>
              <a:rPr sz="1200" spc="-20" dirty="0">
                <a:solidFill>
                  <a:srgbClr val="C00000"/>
                </a:solidFill>
                <a:latin typeface="Calibri"/>
                <a:cs typeface="Calibri"/>
              </a:rPr>
              <a:t> </a:t>
            </a:r>
            <a:r>
              <a:rPr sz="1200" dirty="0">
                <a:solidFill>
                  <a:srgbClr val="C00000"/>
                </a:solidFill>
                <a:latin typeface="Calibri"/>
                <a:cs typeface="Calibri"/>
              </a:rPr>
              <a:t>KALKINMA</a:t>
            </a:r>
            <a:r>
              <a:rPr sz="1200" spc="-35" dirty="0">
                <a:solidFill>
                  <a:srgbClr val="C00000"/>
                </a:solidFill>
                <a:latin typeface="Calibri"/>
                <a:cs typeface="Calibri"/>
              </a:rPr>
              <a:t> </a:t>
            </a:r>
            <a:r>
              <a:rPr sz="1200" spc="-10" dirty="0">
                <a:solidFill>
                  <a:srgbClr val="C00000"/>
                </a:solidFill>
                <a:latin typeface="Calibri"/>
                <a:cs typeface="Calibri"/>
              </a:rPr>
              <a:t>AJANSI</a:t>
            </a:r>
            <a:endParaRPr sz="12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0633" y="225679"/>
            <a:ext cx="85534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7E7E7E"/>
                </a:solidFill>
                <a:latin typeface="Calibri"/>
                <a:cs typeface="Calibri"/>
              </a:rPr>
              <a:t>BAŞVURU</a:t>
            </a:r>
            <a:endParaRPr sz="1600">
              <a:latin typeface="Calibri"/>
              <a:cs typeface="Calibri"/>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78485">
              <a:lnSpc>
                <a:spcPct val="100000"/>
              </a:lnSpc>
              <a:spcBef>
                <a:spcPts val="95"/>
              </a:spcBef>
            </a:pPr>
            <a:r>
              <a:rPr dirty="0"/>
              <a:t>BAŞVURU</a:t>
            </a:r>
            <a:r>
              <a:rPr spc="-135" dirty="0"/>
              <a:t> </a:t>
            </a:r>
            <a:r>
              <a:rPr spc="-10" dirty="0"/>
              <a:t>İŞLEMLERİ</a:t>
            </a:r>
          </a:p>
        </p:txBody>
      </p:sp>
      <p:grpSp>
        <p:nvGrpSpPr>
          <p:cNvPr id="4" name="object 4"/>
          <p:cNvGrpSpPr/>
          <p:nvPr/>
        </p:nvGrpSpPr>
        <p:grpSpPr>
          <a:xfrm>
            <a:off x="3175000" y="6515100"/>
            <a:ext cx="5029200" cy="152400"/>
            <a:chOff x="3175000" y="6515100"/>
            <a:chExt cx="5029200" cy="152400"/>
          </a:xfrm>
        </p:grpSpPr>
        <p:sp>
          <p:nvSpPr>
            <p:cNvPr id="5" name="object 5"/>
            <p:cNvSpPr/>
            <p:nvPr/>
          </p:nvSpPr>
          <p:spPr>
            <a:xfrm>
              <a:off x="4211955" y="6515100"/>
              <a:ext cx="3992245" cy="152400"/>
            </a:xfrm>
            <a:custGeom>
              <a:avLst/>
              <a:gdLst/>
              <a:ahLst/>
              <a:cxnLst/>
              <a:rect l="l" t="t" r="r" b="b"/>
              <a:pathLst>
                <a:path w="3992245" h="152400">
                  <a:moveTo>
                    <a:pt x="0" y="152400"/>
                  </a:moveTo>
                  <a:lnTo>
                    <a:pt x="3992245" y="152400"/>
                  </a:lnTo>
                  <a:lnTo>
                    <a:pt x="3992245"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3175000" y="6515100"/>
              <a:ext cx="5029200" cy="152400"/>
            </a:xfrm>
            <a:custGeom>
              <a:avLst/>
              <a:gdLst/>
              <a:ahLst/>
              <a:cxnLst/>
              <a:rect l="l" t="t" r="r" b="b"/>
              <a:pathLst>
                <a:path w="5029200" h="152400">
                  <a:moveTo>
                    <a:pt x="0" y="152400"/>
                  </a:moveTo>
                  <a:lnTo>
                    <a:pt x="5029200" y="152400"/>
                  </a:lnTo>
                  <a:lnTo>
                    <a:pt x="5029200" y="0"/>
                  </a:lnTo>
                  <a:lnTo>
                    <a:pt x="0" y="0"/>
                  </a:lnTo>
                  <a:lnTo>
                    <a:pt x="0" y="152400"/>
                  </a:lnTo>
                  <a:close/>
                </a:path>
              </a:pathLst>
            </a:custGeom>
            <a:ln w="9525">
              <a:solidFill>
                <a:srgbClr val="D7D7D7"/>
              </a:solidFill>
            </a:ln>
          </p:spPr>
          <p:txBody>
            <a:bodyPr wrap="square" lIns="0" tIns="0" rIns="0" bIns="0" rtlCol="0"/>
            <a:lstStyle/>
            <a:p>
              <a:endParaRPr/>
            </a:p>
          </p:txBody>
        </p:sp>
        <p:sp>
          <p:nvSpPr>
            <p:cNvPr id="7" name="object 7"/>
            <p:cNvSpPr/>
            <p:nvPr/>
          </p:nvSpPr>
          <p:spPr>
            <a:xfrm>
              <a:off x="3175000" y="6515100"/>
              <a:ext cx="1036955" cy="152400"/>
            </a:xfrm>
            <a:custGeom>
              <a:avLst/>
              <a:gdLst/>
              <a:ahLst/>
              <a:cxnLst/>
              <a:rect l="l" t="t" r="r" b="b"/>
              <a:pathLst>
                <a:path w="1036954" h="152400">
                  <a:moveTo>
                    <a:pt x="1036954" y="0"/>
                  </a:moveTo>
                  <a:lnTo>
                    <a:pt x="0" y="0"/>
                  </a:lnTo>
                  <a:lnTo>
                    <a:pt x="0" y="152400"/>
                  </a:lnTo>
                  <a:lnTo>
                    <a:pt x="1036954" y="152400"/>
                  </a:lnTo>
                  <a:lnTo>
                    <a:pt x="1036954" y="0"/>
                  </a:lnTo>
                  <a:close/>
                </a:path>
              </a:pathLst>
            </a:custGeom>
            <a:solidFill>
              <a:srgbClr val="D7D7D7"/>
            </a:solidFill>
          </p:spPr>
          <p:txBody>
            <a:bodyPr wrap="square" lIns="0" tIns="0" rIns="0" bIns="0" rtlCol="0"/>
            <a:lstStyle/>
            <a:p>
              <a:endParaRPr/>
            </a:p>
          </p:txBody>
        </p:sp>
      </p:grpSp>
      <p:grpSp>
        <p:nvGrpSpPr>
          <p:cNvPr id="8" name="object 8"/>
          <p:cNvGrpSpPr/>
          <p:nvPr/>
        </p:nvGrpSpPr>
        <p:grpSpPr>
          <a:xfrm>
            <a:off x="487172" y="1268730"/>
            <a:ext cx="8149590" cy="4060825"/>
            <a:chOff x="487172" y="1268730"/>
            <a:chExt cx="8149590" cy="4060825"/>
          </a:xfrm>
        </p:grpSpPr>
        <p:pic>
          <p:nvPicPr>
            <p:cNvPr id="9" name="object 9"/>
            <p:cNvPicPr/>
            <p:nvPr/>
          </p:nvPicPr>
          <p:blipFill>
            <a:blip r:embed="rId2" cstate="print"/>
            <a:stretch>
              <a:fillRect/>
            </a:stretch>
          </p:blipFill>
          <p:spPr>
            <a:xfrm>
              <a:off x="1331594" y="1268730"/>
              <a:ext cx="5760592" cy="1057275"/>
            </a:xfrm>
            <a:prstGeom prst="rect">
              <a:avLst/>
            </a:prstGeom>
          </p:spPr>
        </p:pic>
        <p:pic>
          <p:nvPicPr>
            <p:cNvPr id="10" name="object 10"/>
            <p:cNvPicPr/>
            <p:nvPr/>
          </p:nvPicPr>
          <p:blipFill>
            <a:blip r:embed="rId3" cstate="print"/>
            <a:stretch>
              <a:fillRect/>
            </a:stretch>
          </p:blipFill>
          <p:spPr>
            <a:xfrm>
              <a:off x="487172" y="2060829"/>
              <a:ext cx="1676400" cy="1343025"/>
            </a:xfrm>
            <a:prstGeom prst="rect">
              <a:avLst/>
            </a:prstGeom>
          </p:spPr>
        </p:pic>
        <p:sp>
          <p:nvSpPr>
            <p:cNvPr id="11" name="object 11"/>
            <p:cNvSpPr/>
            <p:nvPr/>
          </p:nvSpPr>
          <p:spPr>
            <a:xfrm>
              <a:off x="1403604" y="1475359"/>
              <a:ext cx="2016760" cy="513715"/>
            </a:xfrm>
            <a:custGeom>
              <a:avLst/>
              <a:gdLst/>
              <a:ahLst/>
              <a:cxnLst/>
              <a:rect l="l" t="t" r="r" b="b"/>
              <a:pathLst>
                <a:path w="2016760" h="513714">
                  <a:moveTo>
                    <a:pt x="0" y="256666"/>
                  </a:moveTo>
                  <a:lnTo>
                    <a:pt x="22269" y="202769"/>
                  </a:lnTo>
                  <a:lnTo>
                    <a:pt x="60437" y="168937"/>
                  </a:lnTo>
                  <a:lnTo>
                    <a:pt x="115672" y="137190"/>
                  </a:lnTo>
                  <a:lnTo>
                    <a:pt x="186606" y="107876"/>
                  </a:lnTo>
                  <a:lnTo>
                    <a:pt x="227535" y="94239"/>
                  </a:lnTo>
                  <a:lnTo>
                    <a:pt x="271877" y="81342"/>
                  </a:lnTo>
                  <a:lnTo>
                    <a:pt x="319462" y="69226"/>
                  </a:lnTo>
                  <a:lnTo>
                    <a:pt x="370119" y="57936"/>
                  </a:lnTo>
                  <a:lnTo>
                    <a:pt x="423677" y="47515"/>
                  </a:lnTo>
                  <a:lnTo>
                    <a:pt x="479966" y="38006"/>
                  </a:lnTo>
                  <a:lnTo>
                    <a:pt x="538816" y="29453"/>
                  </a:lnTo>
                  <a:lnTo>
                    <a:pt x="600056" y="21900"/>
                  </a:lnTo>
                  <a:lnTo>
                    <a:pt x="663515" y="15389"/>
                  </a:lnTo>
                  <a:lnTo>
                    <a:pt x="729022" y="9965"/>
                  </a:lnTo>
                  <a:lnTo>
                    <a:pt x="796408" y="5670"/>
                  </a:lnTo>
                  <a:lnTo>
                    <a:pt x="865500" y="2549"/>
                  </a:lnTo>
                  <a:lnTo>
                    <a:pt x="936130" y="644"/>
                  </a:lnTo>
                  <a:lnTo>
                    <a:pt x="1008126" y="0"/>
                  </a:lnTo>
                  <a:lnTo>
                    <a:pt x="1080121" y="644"/>
                  </a:lnTo>
                  <a:lnTo>
                    <a:pt x="1150751" y="2549"/>
                  </a:lnTo>
                  <a:lnTo>
                    <a:pt x="1219843" y="5670"/>
                  </a:lnTo>
                  <a:lnTo>
                    <a:pt x="1287229" y="9965"/>
                  </a:lnTo>
                  <a:lnTo>
                    <a:pt x="1352736" y="15389"/>
                  </a:lnTo>
                  <a:lnTo>
                    <a:pt x="1416195" y="21900"/>
                  </a:lnTo>
                  <a:lnTo>
                    <a:pt x="1477435" y="29453"/>
                  </a:lnTo>
                  <a:lnTo>
                    <a:pt x="1536285" y="38006"/>
                  </a:lnTo>
                  <a:lnTo>
                    <a:pt x="1592574" y="47515"/>
                  </a:lnTo>
                  <a:lnTo>
                    <a:pt x="1646132" y="57936"/>
                  </a:lnTo>
                  <a:lnTo>
                    <a:pt x="1696789" y="69226"/>
                  </a:lnTo>
                  <a:lnTo>
                    <a:pt x="1744374" y="81342"/>
                  </a:lnTo>
                  <a:lnTo>
                    <a:pt x="1788716" y="94239"/>
                  </a:lnTo>
                  <a:lnTo>
                    <a:pt x="1829645" y="107876"/>
                  </a:lnTo>
                  <a:lnTo>
                    <a:pt x="1866989" y="122207"/>
                  </a:lnTo>
                  <a:lnTo>
                    <a:pt x="1930244" y="152781"/>
                  </a:lnTo>
                  <a:lnTo>
                    <a:pt x="1977116" y="185614"/>
                  </a:lnTo>
                  <a:lnTo>
                    <a:pt x="2006240" y="220359"/>
                  </a:lnTo>
                  <a:lnTo>
                    <a:pt x="2016252" y="256666"/>
                  </a:lnTo>
                  <a:lnTo>
                    <a:pt x="2013720" y="275010"/>
                  </a:lnTo>
                  <a:lnTo>
                    <a:pt x="1993982" y="310607"/>
                  </a:lnTo>
                  <a:lnTo>
                    <a:pt x="1955814" y="344462"/>
                  </a:lnTo>
                  <a:lnTo>
                    <a:pt x="1900579" y="376227"/>
                  </a:lnTo>
                  <a:lnTo>
                    <a:pt x="1829645" y="405556"/>
                  </a:lnTo>
                  <a:lnTo>
                    <a:pt x="1788716" y="419198"/>
                  </a:lnTo>
                  <a:lnTo>
                    <a:pt x="1744374" y="432100"/>
                  </a:lnTo>
                  <a:lnTo>
                    <a:pt x="1696789" y="444220"/>
                  </a:lnTo>
                  <a:lnTo>
                    <a:pt x="1646132" y="455514"/>
                  </a:lnTo>
                  <a:lnTo>
                    <a:pt x="1592574" y="465938"/>
                  </a:lnTo>
                  <a:lnTo>
                    <a:pt x="1536285" y="475449"/>
                  </a:lnTo>
                  <a:lnTo>
                    <a:pt x="1477435" y="484003"/>
                  </a:lnTo>
                  <a:lnTo>
                    <a:pt x="1416195" y="491558"/>
                  </a:lnTo>
                  <a:lnTo>
                    <a:pt x="1352736" y="498070"/>
                  </a:lnTo>
                  <a:lnTo>
                    <a:pt x="1287229" y="503495"/>
                  </a:lnTo>
                  <a:lnTo>
                    <a:pt x="1219843" y="507790"/>
                  </a:lnTo>
                  <a:lnTo>
                    <a:pt x="1150751" y="510911"/>
                  </a:lnTo>
                  <a:lnTo>
                    <a:pt x="1080121" y="512816"/>
                  </a:lnTo>
                  <a:lnTo>
                    <a:pt x="1008126" y="513461"/>
                  </a:lnTo>
                  <a:lnTo>
                    <a:pt x="936130" y="512816"/>
                  </a:lnTo>
                  <a:lnTo>
                    <a:pt x="865500" y="510911"/>
                  </a:lnTo>
                  <a:lnTo>
                    <a:pt x="796408" y="507790"/>
                  </a:lnTo>
                  <a:lnTo>
                    <a:pt x="729022" y="503495"/>
                  </a:lnTo>
                  <a:lnTo>
                    <a:pt x="663515" y="498070"/>
                  </a:lnTo>
                  <a:lnTo>
                    <a:pt x="600056" y="491558"/>
                  </a:lnTo>
                  <a:lnTo>
                    <a:pt x="538816" y="484003"/>
                  </a:lnTo>
                  <a:lnTo>
                    <a:pt x="479966" y="475449"/>
                  </a:lnTo>
                  <a:lnTo>
                    <a:pt x="423677" y="465938"/>
                  </a:lnTo>
                  <a:lnTo>
                    <a:pt x="370119" y="455514"/>
                  </a:lnTo>
                  <a:lnTo>
                    <a:pt x="319462" y="444220"/>
                  </a:lnTo>
                  <a:lnTo>
                    <a:pt x="271877" y="432100"/>
                  </a:lnTo>
                  <a:lnTo>
                    <a:pt x="227535" y="419198"/>
                  </a:lnTo>
                  <a:lnTo>
                    <a:pt x="186606" y="405556"/>
                  </a:lnTo>
                  <a:lnTo>
                    <a:pt x="149262" y="391218"/>
                  </a:lnTo>
                  <a:lnTo>
                    <a:pt x="86007" y="360627"/>
                  </a:lnTo>
                  <a:lnTo>
                    <a:pt x="39135" y="327774"/>
                  </a:lnTo>
                  <a:lnTo>
                    <a:pt x="10011" y="293005"/>
                  </a:lnTo>
                  <a:lnTo>
                    <a:pt x="0" y="256666"/>
                  </a:lnTo>
                  <a:close/>
                </a:path>
              </a:pathLst>
            </a:custGeom>
            <a:ln w="25400">
              <a:solidFill>
                <a:srgbClr val="C00000"/>
              </a:solidFill>
            </a:ln>
          </p:spPr>
          <p:txBody>
            <a:bodyPr wrap="square" lIns="0" tIns="0" rIns="0" bIns="0" rtlCol="0"/>
            <a:lstStyle/>
            <a:p>
              <a:endParaRPr/>
            </a:p>
          </p:txBody>
        </p:sp>
        <p:sp>
          <p:nvSpPr>
            <p:cNvPr id="12" name="object 12"/>
            <p:cNvSpPr/>
            <p:nvPr/>
          </p:nvSpPr>
          <p:spPr>
            <a:xfrm>
              <a:off x="2003425" y="2567177"/>
              <a:ext cx="1351280" cy="165735"/>
            </a:xfrm>
            <a:custGeom>
              <a:avLst/>
              <a:gdLst/>
              <a:ahLst/>
              <a:cxnLst/>
              <a:rect l="l" t="t" r="r" b="b"/>
              <a:pathLst>
                <a:path w="1351279" h="165735">
                  <a:moveTo>
                    <a:pt x="1268602" y="0"/>
                  </a:moveTo>
                  <a:lnTo>
                    <a:pt x="1268602" y="41275"/>
                  </a:lnTo>
                  <a:lnTo>
                    <a:pt x="0" y="41275"/>
                  </a:lnTo>
                  <a:lnTo>
                    <a:pt x="0" y="123825"/>
                  </a:lnTo>
                  <a:lnTo>
                    <a:pt x="1268602" y="123825"/>
                  </a:lnTo>
                  <a:lnTo>
                    <a:pt x="1268602" y="165226"/>
                  </a:lnTo>
                  <a:lnTo>
                    <a:pt x="1351152" y="82550"/>
                  </a:lnTo>
                  <a:lnTo>
                    <a:pt x="1268602" y="0"/>
                  </a:lnTo>
                  <a:close/>
                </a:path>
              </a:pathLst>
            </a:custGeom>
            <a:solidFill>
              <a:srgbClr val="C00000"/>
            </a:solidFill>
          </p:spPr>
          <p:txBody>
            <a:bodyPr wrap="square" lIns="0" tIns="0" rIns="0" bIns="0" rtlCol="0"/>
            <a:lstStyle/>
            <a:p>
              <a:endParaRPr/>
            </a:p>
          </p:txBody>
        </p:sp>
        <p:sp>
          <p:nvSpPr>
            <p:cNvPr id="13" name="object 13"/>
            <p:cNvSpPr/>
            <p:nvPr/>
          </p:nvSpPr>
          <p:spPr>
            <a:xfrm>
              <a:off x="2003425" y="2567177"/>
              <a:ext cx="1351280" cy="165735"/>
            </a:xfrm>
            <a:custGeom>
              <a:avLst/>
              <a:gdLst/>
              <a:ahLst/>
              <a:cxnLst/>
              <a:rect l="l" t="t" r="r" b="b"/>
              <a:pathLst>
                <a:path w="1351279" h="165735">
                  <a:moveTo>
                    <a:pt x="0" y="41275"/>
                  </a:moveTo>
                  <a:lnTo>
                    <a:pt x="1268602" y="41275"/>
                  </a:lnTo>
                  <a:lnTo>
                    <a:pt x="1268602" y="0"/>
                  </a:lnTo>
                  <a:lnTo>
                    <a:pt x="1351152" y="82550"/>
                  </a:lnTo>
                  <a:lnTo>
                    <a:pt x="1268602" y="165226"/>
                  </a:lnTo>
                  <a:lnTo>
                    <a:pt x="1268602" y="123825"/>
                  </a:lnTo>
                  <a:lnTo>
                    <a:pt x="0" y="123825"/>
                  </a:lnTo>
                  <a:lnTo>
                    <a:pt x="0" y="41275"/>
                  </a:lnTo>
                  <a:close/>
                </a:path>
              </a:pathLst>
            </a:custGeom>
            <a:ln w="25400">
              <a:solidFill>
                <a:srgbClr val="C00000"/>
              </a:solidFill>
            </a:ln>
          </p:spPr>
          <p:txBody>
            <a:bodyPr wrap="square" lIns="0" tIns="0" rIns="0" bIns="0" rtlCol="0"/>
            <a:lstStyle/>
            <a:p>
              <a:endParaRPr/>
            </a:p>
          </p:txBody>
        </p:sp>
        <p:sp>
          <p:nvSpPr>
            <p:cNvPr id="14" name="object 14"/>
            <p:cNvSpPr/>
            <p:nvPr/>
          </p:nvSpPr>
          <p:spPr>
            <a:xfrm>
              <a:off x="4066920" y="3315715"/>
              <a:ext cx="126364" cy="473709"/>
            </a:xfrm>
            <a:custGeom>
              <a:avLst/>
              <a:gdLst/>
              <a:ahLst/>
              <a:cxnLst/>
              <a:rect l="l" t="t" r="r" b="b"/>
              <a:pathLst>
                <a:path w="126364" h="473710">
                  <a:moveTo>
                    <a:pt x="94487" y="0"/>
                  </a:moveTo>
                  <a:lnTo>
                    <a:pt x="31495" y="0"/>
                  </a:lnTo>
                  <a:lnTo>
                    <a:pt x="31495" y="410337"/>
                  </a:lnTo>
                  <a:lnTo>
                    <a:pt x="0" y="410337"/>
                  </a:lnTo>
                  <a:lnTo>
                    <a:pt x="62991" y="473329"/>
                  </a:lnTo>
                  <a:lnTo>
                    <a:pt x="125983" y="410337"/>
                  </a:lnTo>
                  <a:lnTo>
                    <a:pt x="94487" y="410337"/>
                  </a:lnTo>
                  <a:lnTo>
                    <a:pt x="94487" y="0"/>
                  </a:lnTo>
                  <a:close/>
                </a:path>
              </a:pathLst>
            </a:custGeom>
            <a:solidFill>
              <a:srgbClr val="C00000"/>
            </a:solidFill>
          </p:spPr>
          <p:txBody>
            <a:bodyPr wrap="square" lIns="0" tIns="0" rIns="0" bIns="0" rtlCol="0"/>
            <a:lstStyle/>
            <a:p>
              <a:endParaRPr/>
            </a:p>
          </p:txBody>
        </p:sp>
        <p:sp>
          <p:nvSpPr>
            <p:cNvPr id="15" name="object 15"/>
            <p:cNvSpPr/>
            <p:nvPr/>
          </p:nvSpPr>
          <p:spPr>
            <a:xfrm>
              <a:off x="4066920" y="3315715"/>
              <a:ext cx="126364" cy="473709"/>
            </a:xfrm>
            <a:custGeom>
              <a:avLst/>
              <a:gdLst/>
              <a:ahLst/>
              <a:cxnLst/>
              <a:rect l="l" t="t" r="r" b="b"/>
              <a:pathLst>
                <a:path w="126364" h="473710">
                  <a:moveTo>
                    <a:pt x="31495" y="0"/>
                  </a:moveTo>
                  <a:lnTo>
                    <a:pt x="31495" y="410337"/>
                  </a:lnTo>
                  <a:lnTo>
                    <a:pt x="0" y="410337"/>
                  </a:lnTo>
                  <a:lnTo>
                    <a:pt x="62991" y="473329"/>
                  </a:lnTo>
                  <a:lnTo>
                    <a:pt x="125983" y="410337"/>
                  </a:lnTo>
                  <a:lnTo>
                    <a:pt x="94487" y="410337"/>
                  </a:lnTo>
                  <a:lnTo>
                    <a:pt x="94487" y="0"/>
                  </a:lnTo>
                  <a:lnTo>
                    <a:pt x="31495" y="0"/>
                  </a:lnTo>
                  <a:close/>
                </a:path>
              </a:pathLst>
            </a:custGeom>
            <a:ln w="25400">
              <a:solidFill>
                <a:srgbClr val="C0000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3497579" y="1988820"/>
              <a:ext cx="4289933" cy="2088260"/>
            </a:xfrm>
            <a:prstGeom prst="rect">
              <a:avLst/>
            </a:prstGeom>
          </p:spPr>
        </p:pic>
        <p:pic>
          <p:nvPicPr>
            <p:cNvPr id="17" name="object 17"/>
            <p:cNvPicPr/>
            <p:nvPr/>
          </p:nvPicPr>
          <p:blipFill>
            <a:blip r:embed="rId5" cstate="print"/>
            <a:stretch>
              <a:fillRect/>
            </a:stretch>
          </p:blipFill>
          <p:spPr>
            <a:xfrm>
              <a:off x="2936239" y="3056000"/>
              <a:ext cx="5700521" cy="2273554"/>
            </a:xfrm>
            <a:prstGeom prst="rect">
              <a:avLst/>
            </a:prstGeom>
          </p:spPr>
        </p:pic>
      </p:grpSp>
      <p:sp>
        <p:nvSpPr>
          <p:cNvPr id="18" name="object 18"/>
          <p:cNvSpPr txBox="1"/>
          <p:nvPr/>
        </p:nvSpPr>
        <p:spPr>
          <a:xfrm>
            <a:off x="3135636" y="6529730"/>
            <a:ext cx="224154" cy="152400"/>
          </a:xfrm>
          <a:prstGeom prst="rect">
            <a:avLst/>
          </a:prstGeom>
        </p:spPr>
        <p:txBody>
          <a:bodyPr vert="horz" wrap="square" lIns="0" tIns="0" rIns="0" bIns="0" rtlCol="0">
            <a:spAutoFit/>
          </a:bodyPr>
          <a:lstStyle/>
          <a:p>
            <a:pPr>
              <a:lnSpc>
                <a:spcPts val="1140"/>
              </a:lnSpc>
            </a:pPr>
            <a:r>
              <a:rPr sz="1200" spc="-30" dirty="0">
                <a:solidFill>
                  <a:srgbClr val="C00000"/>
                </a:solidFill>
                <a:latin typeface="Calibri"/>
                <a:cs typeface="Calibri"/>
              </a:rPr>
              <a:t>AJA</a:t>
            </a:r>
            <a:endParaRPr sz="1200" dirty="0">
              <a:latin typeface="Calibri"/>
              <a:cs typeface="Calibri"/>
            </a:endParaRPr>
          </a:p>
        </p:txBody>
      </p:sp>
      <p:sp>
        <p:nvSpPr>
          <p:cNvPr id="21" name="object 21"/>
          <p:cNvSpPr txBox="1"/>
          <p:nvPr/>
        </p:nvSpPr>
        <p:spPr>
          <a:xfrm>
            <a:off x="3346675" y="6517030"/>
            <a:ext cx="233045" cy="177800"/>
          </a:xfrm>
          <a:prstGeom prst="rect">
            <a:avLst/>
          </a:prstGeom>
        </p:spPr>
        <p:txBody>
          <a:bodyPr vert="horz" wrap="square" lIns="0" tIns="0" rIns="0" bIns="0" rtlCol="0">
            <a:spAutoFit/>
          </a:bodyPr>
          <a:lstStyle/>
          <a:p>
            <a:pPr marL="12700">
              <a:lnSpc>
                <a:spcPts val="1240"/>
              </a:lnSpc>
            </a:pPr>
            <a:r>
              <a:rPr sz="1200" spc="-25" dirty="0">
                <a:solidFill>
                  <a:srgbClr val="C00000"/>
                </a:solidFill>
                <a:latin typeface="Calibri"/>
                <a:cs typeface="Calibri"/>
              </a:rPr>
              <a:t>NSI</a:t>
            </a:r>
            <a:endParaRPr sz="1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3297</Words>
  <Application>Microsoft Office PowerPoint</Application>
  <PresentationFormat>Ekran Gösterisi (4:3)</PresentationFormat>
  <Paragraphs>643</Paragraphs>
  <Slides>71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71</vt:i4>
      </vt:variant>
    </vt:vector>
  </HeadingPairs>
  <TitlesOfParts>
    <vt:vector size="75" baseType="lpstr">
      <vt:lpstr>Arial</vt:lpstr>
      <vt:lpstr>Calibri</vt:lpstr>
      <vt:lpstr>Wingdings</vt:lpstr>
      <vt:lpstr>Office Theme</vt:lpstr>
      <vt:lpstr>PowerPoint Sunusu</vt:lpstr>
      <vt:lpstr>İÇERİK</vt:lpstr>
      <vt:lpstr>PowerPoint Sunusu</vt:lpstr>
      <vt:lpstr>PowerPoint Sunusu</vt:lpstr>
      <vt:lpstr>BAŞVURU SAHİBİ KAYIT</vt:lpstr>
      <vt:lpstr>BAŞVURU SAHİBİ KAYIT</vt:lpstr>
      <vt:lpstr>BAŞVURU SAHİBİNİN TÜZEL KİŞİ KAYDI</vt:lpstr>
      <vt:lpstr>BAŞVURU SAHİBİ TÜZEL KİŞİLİK OLUŞTURMA</vt:lpstr>
      <vt:lpstr>BAŞVURU İŞLEMLERİ</vt:lpstr>
      <vt:lpstr>BAŞVURU İŞLEMLERİ</vt:lpstr>
      <vt:lpstr>TEMEL BAŞVURU DOKÜMANLARI</vt:lpstr>
      <vt:lpstr>BAŞVURU FORMUNUN BÖLÜMLERİ</vt:lpstr>
      <vt:lpstr>BAŞVURU FORMUNUN BÖLÜMLERİ</vt:lpstr>
      <vt:lpstr>TEMEL BAŞVURU DOKÜMANLARI</vt:lpstr>
      <vt:lpstr>KAYS-PFD ‘YE PROJE TEKLİF GİRİŞİ</vt:lpstr>
      <vt:lpstr>KAYS-PFD ‘YE PROJE TEKLİF GİRİŞİ</vt:lpstr>
      <vt:lpstr>KAYS-PFD ‘YE PROJE TEKLİF GİRİŞİ</vt:lpstr>
      <vt:lpstr>PowerPoint Sunusu</vt:lpstr>
      <vt:lpstr>PowerPoint Sunusu</vt:lpstr>
      <vt:lpstr>PowerPoint Sunusu</vt:lpstr>
      <vt:lpstr>PROJE AYRINTISI-AMAÇ VE GEREKÇELENDİRME</vt:lpstr>
      <vt:lpstr>PROJE AYRINTISI-AMAÇ VE GEREKÇELENDİRME</vt:lpstr>
      <vt:lpstr>PROJE AYRINTISI-FAALİYET</vt:lpstr>
      <vt:lpstr>PROJE AYRINTISI-FAALİYET</vt:lpstr>
      <vt:lpstr>PROJE AYRINTISI-YÖNTEM</vt:lpstr>
      <vt:lpstr>PROJE AYRINTISI-YÖNTEM</vt:lpstr>
      <vt:lpstr>PROJE AYRINTISI-YÖNTEM</vt:lpstr>
      <vt:lpstr>PROJE AYRINTISI-YÖNTEM</vt:lpstr>
      <vt:lpstr>PROJE AYRINTISI-YÖNTEM</vt:lpstr>
      <vt:lpstr>PROJE AYRINTISI-YÖNTEM</vt:lpstr>
      <vt:lpstr>PROJE AYRINTISI-PERFORMANS GÖSTERGESİ</vt:lpstr>
      <vt:lpstr>PROJE AYRINTISI-PERFORMANS GÖSTERGESİ</vt:lpstr>
      <vt:lpstr>PROJE AYRINTISI-PERFORMANS GÖSTERGESİ</vt:lpstr>
      <vt:lpstr>PROJE AYRINTISI-BEKLENEN SONUÇLAR</vt:lpstr>
      <vt:lpstr>PROJE AYRINTISI-BEKLENEN SONUÇLAR</vt:lpstr>
      <vt:lpstr>PROJE AYRINTISI-BEKLENEN SONUÇLAR</vt:lpstr>
      <vt:lpstr>PROJE AYRINTISI-BEKLENEN SONUÇLAR</vt:lpstr>
      <vt:lpstr>PROJE AYRINTISI-BEKLENEN SONUÇLAR</vt:lpstr>
      <vt:lpstr>PROJE AYRINTISI- MANTIKSAL ÇERÇEVE</vt:lpstr>
      <vt:lpstr>PROJE AYRINTISI-BÜTÇE</vt:lpstr>
      <vt:lpstr>PowerPoint Sunusu</vt:lpstr>
      <vt:lpstr>BÜTÇE NASIL DOLDURULUR?</vt:lpstr>
      <vt:lpstr>BÜTÇE NASIL DOLDURULUR?</vt:lpstr>
      <vt:lpstr>BÜTÇE NASIL DOLDURULUR?</vt:lpstr>
      <vt:lpstr>BÜTÇE NASIL DOLDURULUR?</vt:lpstr>
      <vt:lpstr>PowerPoint Sunusu</vt:lpstr>
      <vt:lpstr>BÜTÇE NASIL DOLDURULUR?</vt:lpstr>
      <vt:lpstr>BÜTÇE NASIL DOLDURULUR?</vt:lpstr>
      <vt:lpstr>Bütçe Kalemleri</vt:lpstr>
      <vt:lpstr>BÜTÇE NASIL DOLDURULUR?</vt:lpstr>
      <vt:lpstr>BÜTÇE KALEMLERİ</vt:lpstr>
      <vt:lpstr>2-Seyahat</vt:lpstr>
      <vt:lpstr>BÜTÇE KALEMLERİ</vt:lpstr>
      <vt:lpstr>BÜTÇE KALEMLERİ</vt:lpstr>
      <vt:lpstr>BÜTÇE KALEMLERİ</vt:lpstr>
      <vt:lpstr>BÜTÇE KALEMLERİ</vt:lpstr>
      <vt:lpstr>BÜTÇE KALEMLERİ</vt:lpstr>
      <vt:lpstr>BÜTÇE KALEMLERİ</vt:lpstr>
      <vt:lpstr>BÜTÇE KALEMLERİ-İDARİ MALİYETLER ÖRNEK</vt:lpstr>
      <vt:lpstr>BÜTÇE-BEKLENEN FİNASMAN KAYNAKLARI</vt:lpstr>
      <vt:lpstr>PowerPoint Sunusu</vt:lpstr>
      <vt:lpstr>BÜTÇE-BEKLENEN FİNASMAN KAYNAKLARI</vt:lpstr>
      <vt:lpstr>BÜTÇE’DE DİKKAT EDİLMESİ GEREKENLER</vt:lpstr>
      <vt:lpstr>BÜTÇE’DE DİKKAT EDİLMESİ GEREKENLER</vt:lpstr>
      <vt:lpstr>PROJE AYRINTISI-DESTEKLEYİCİ BELGELER</vt:lpstr>
      <vt:lpstr>PowerPoint Sunusu</vt:lpstr>
      <vt:lpstr>PROJE AYRINTISI-ÖZGEÇMİŞ</vt:lpstr>
      <vt:lpstr>PROJE AYRINTISI-BAŞVURU TAMAMLA</vt:lpstr>
      <vt:lpstr>PROJE AYRINTISI-BAŞVURU TAMAMLA</vt:lpstr>
      <vt:lpstr>PROJE AYRINTISI-BAŞVURU TAMAMLA</vt:lpstr>
      <vt:lpstr>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Halise Uysal</dc:creator>
  <cp:lastModifiedBy>Abdulmelik KOÇİN</cp:lastModifiedBy>
  <cp:revision>24</cp:revision>
  <dcterms:created xsi:type="dcterms:W3CDTF">2025-07-11T09:16:06Z</dcterms:created>
  <dcterms:modified xsi:type="dcterms:W3CDTF">2025-07-14T09:11:34Z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2019-10-04T00:00:00Z</vt:filetime>
  </property>
  <property fmtid="{D5CDD505-2E9C-101B-9397-08002B2CF9AE}" pid="3" name="Creator">
    <vt:lpwstr>Microsoft® PowerPoint® 2010</vt:lpwstr>
  </property>
  <property fmtid="{D5CDD505-2E9C-101B-9397-08002B2CF9AE}" pid="4" name="LastSaved">
    <vt:filetime>2025-07-11T00:00:00Z</vt:filetime>
  </property>
  <property fmtid="{D5CDD505-2E9C-101B-9397-08002B2CF9AE}" pid="5" name="Producer">
    <vt:lpwstr>Microsoft® PowerPoint® 2010</vt:lpwstr>
  </property>
</Properties>
</file>