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22"/>
  </p:notesMasterIdLst>
  <p:sldIdLst>
    <p:sldId id="256" r:id="rId2"/>
    <p:sldId id="346" r:id="rId3"/>
    <p:sldId id="339" r:id="rId4"/>
    <p:sldId id="258" r:id="rId5"/>
    <p:sldId id="279" r:id="rId6"/>
    <p:sldId id="260" r:id="rId7"/>
    <p:sldId id="263" r:id="rId8"/>
    <p:sldId id="335" r:id="rId9"/>
    <p:sldId id="277" r:id="rId10"/>
    <p:sldId id="266" r:id="rId11"/>
    <p:sldId id="334" r:id="rId12"/>
    <p:sldId id="330" r:id="rId13"/>
    <p:sldId id="329" r:id="rId14"/>
    <p:sldId id="331" r:id="rId15"/>
    <p:sldId id="332" r:id="rId16"/>
    <p:sldId id="345" r:id="rId17"/>
    <p:sldId id="276" r:id="rId18"/>
    <p:sldId id="284" r:id="rId19"/>
    <p:sldId id="313" r:id="rId20"/>
    <p:sldId id="286" r:id="rId21"/>
  </p:sldIdLst>
  <p:sldSz cx="12192000" cy="6858000"/>
  <p:notesSz cx="6797675" cy="992822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met Emin DOĞAN" initials="MED" lastIdx="1" clrIdx="0">
    <p:extLst>
      <p:ext uri="{19B8F6BF-5375-455C-9EA6-DF929625EA0E}">
        <p15:presenceInfo xmlns:p15="http://schemas.microsoft.com/office/powerpoint/2012/main" userId="Mehmet Emin DOĞ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F2E2"/>
    <a:srgbClr val="FDE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28DC8-332F-488E-A4C4-04CD5E06603A}">
  <a:tblStyle styleId="{D0328DC8-332F-488E-A4C4-04CD5E0660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08828C-482E-4C7B-8B82-7D5307E2000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FAB40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FAB4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AB40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AB40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25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04A74-5FC0-473C-9C5A-5889A7B71CF6}" type="doc">
      <dgm:prSet loTypeId="urn:microsoft.com/office/officeart/2005/8/layout/hList6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6F1C648-6432-4056-B7C3-AFDFB465C4D9}">
      <dgm:prSet phldrT="[Metin]" custT="1"/>
      <dgm:spPr/>
      <dgm:t>
        <a:bodyPr/>
        <a:lstStyle/>
        <a:p>
          <a:r>
            <a:rPr lang="tr-TR" sz="2000" b="1" i="0" dirty="0">
              <a:solidFill>
                <a:srgbClr val="FF0000"/>
              </a:solidFill>
              <a:latin typeface="Calibri" panose="020F0502020204030204" pitchFamily="34" charset="0"/>
            </a:rPr>
            <a:t>Hedef </a:t>
          </a:r>
        </a:p>
        <a:p>
          <a:r>
            <a:rPr lang="tr-TR" sz="2000" b="1" i="0" dirty="0">
              <a:solidFill>
                <a:schemeClr val="tx1"/>
              </a:solidFill>
              <a:latin typeface="Calibri" panose="020F0502020204030204" pitchFamily="34" charset="0"/>
            </a:rPr>
            <a:t>Rekabet edebilir, yüksek katma değerli, ileri teknolojili ve nitelikli işgücüne sahip bir sanayi yapısı.</a:t>
          </a:r>
          <a:endParaRPr lang="tr-TR" sz="2000" b="1" i="0" dirty="0"/>
        </a:p>
      </dgm:t>
    </dgm:pt>
    <dgm:pt modelId="{0F4B9ED0-F2CE-499C-8B7D-A9EF84DD3537}" type="parTrans" cxnId="{6E72E347-DB61-47B9-A319-300CCB8FF5B1}">
      <dgm:prSet/>
      <dgm:spPr/>
      <dgm:t>
        <a:bodyPr/>
        <a:lstStyle/>
        <a:p>
          <a:endParaRPr lang="tr-TR" i="0"/>
        </a:p>
      </dgm:t>
    </dgm:pt>
    <dgm:pt modelId="{A43A6204-61C5-4713-8014-DC724586E23B}" type="sibTrans" cxnId="{6E72E347-DB61-47B9-A319-300CCB8FF5B1}">
      <dgm:prSet/>
      <dgm:spPr/>
      <dgm:t>
        <a:bodyPr/>
        <a:lstStyle/>
        <a:p>
          <a:endParaRPr lang="tr-TR" i="0"/>
        </a:p>
      </dgm:t>
    </dgm:pt>
    <dgm:pt modelId="{701EEBDE-D0C8-45E8-9D92-1721921DB4D0}">
      <dgm:prSet phldrT="[Metin]" custT="1"/>
      <dgm:spPr/>
      <dgm:t>
        <a:bodyPr/>
        <a:lstStyle/>
        <a:p>
          <a:r>
            <a:rPr lang="tr-TR" sz="2000" b="1" i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Hedef Kitlesi </a:t>
          </a:r>
        </a:p>
        <a:p>
          <a:r>
            <a:rPr lang="tr-TR" sz="2000" b="1" i="0" dirty="0">
              <a:latin typeface="Calibri" panose="020F0502020204030204" pitchFamily="34" charset="0"/>
              <a:cs typeface="Calibri" panose="020F0502020204030204" pitchFamily="34" charset="0"/>
            </a:rPr>
            <a:t>Rekabet edebilir, sürdürülebilir ve yenilikçi küme birliktelikleri</a:t>
          </a:r>
          <a:r>
            <a:rPr lang="tr-TR" sz="2700" i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tr-TR" sz="2700" i="0" dirty="0"/>
        </a:p>
      </dgm:t>
    </dgm:pt>
    <dgm:pt modelId="{B7F6A75B-B766-4392-8C35-98DC9073148A}" type="parTrans" cxnId="{E7AC4F57-1F8F-4D7C-B3FB-AB8DACF53146}">
      <dgm:prSet/>
      <dgm:spPr/>
      <dgm:t>
        <a:bodyPr/>
        <a:lstStyle/>
        <a:p>
          <a:endParaRPr lang="tr-TR" i="0"/>
        </a:p>
      </dgm:t>
    </dgm:pt>
    <dgm:pt modelId="{6C8D4ACF-35C5-494B-AF3C-807B6154F19E}" type="sibTrans" cxnId="{E7AC4F57-1F8F-4D7C-B3FB-AB8DACF53146}">
      <dgm:prSet/>
      <dgm:spPr/>
      <dgm:t>
        <a:bodyPr/>
        <a:lstStyle/>
        <a:p>
          <a:endParaRPr lang="tr-TR" i="0"/>
        </a:p>
      </dgm:t>
    </dgm:pt>
    <dgm:pt modelId="{DB48F90F-B4AE-4462-AE60-1127B6648322}" type="pres">
      <dgm:prSet presAssocID="{18904A74-5FC0-473C-9C5A-5889A7B71CF6}" presName="Name0" presStyleCnt="0">
        <dgm:presLayoutVars>
          <dgm:dir/>
          <dgm:resizeHandles val="exact"/>
        </dgm:presLayoutVars>
      </dgm:prSet>
      <dgm:spPr/>
    </dgm:pt>
    <dgm:pt modelId="{07AEE9D6-03DB-4BC6-89DF-D01235C8943A}" type="pres">
      <dgm:prSet presAssocID="{B6F1C648-6432-4056-B7C3-AFDFB465C4D9}" presName="node" presStyleLbl="node1" presStyleIdx="0" presStyleCnt="2" custLinFactNeighborY="-3572">
        <dgm:presLayoutVars>
          <dgm:bulletEnabled val="1"/>
        </dgm:presLayoutVars>
      </dgm:prSet>
      <dgm:spPr/>
    </dgm:pt>
    <dgm:pt modelId="{C1BEC5BB-1EF2-47EA-89F1-420D76044087}" type="pres">
      <dgm:prSet presAssocID="{A43A6204-61C5-4713-8014-DC724586E23B}" presName="sibTrans" presStyleCnt="0"/>
      <dgm:spPr/>
    </dgm:pt>
    <dgm:pt modelId="{F7C850E7-FA46-48C3-BB94-42825E7966F5}" type="pres">
      <dgm:prSet presAssocID="{701EEBDE-D0C8-45E8-9D92-1721921DB4D0}" presName="node" presStyleLbl="node1" presStyleIdx="1" presStyleCnt="2">
        <dgm:presLayoutVars>
          <dgm:bulletEnabled val="1"/>
        </dgm:presLayoutVars>
      </dgm:prSet>
      <dgm:spPr/>
    </dgm:pt>
  </dgm:ptLst>
  <dgm:cxnLst>
    <dgm:cxn modelId="{1CA6A737-D87B-42FF-8F77-3B7E5712FA75}" type="presOf" srcId="{701EEBDE-D0C8-45E8-9D92-1721921DB4D0}" destId="{F7C850E7-FA46-48C3-BB94-42825E7966F5}" srcOrd="0" destOrd="0" presId="urn:microsoft.com/office/officeart/2005/8/layout/hList6"/>
    <dgm:cxn modelId="{6E72E347-DB61-47B9-A319-300CCB8FF5B1}" srcId="{18904A74-5FC0-473C-9C5A-5889A7B71CF6}" destId="{B6F1C648-6432-4056-B7C3-AFDFB465C4D9}" srcOrd="0" destOrd="0" parTransId="{0F4B9ED0-F2CE-499C-8B7D-A9EF84DD3537}" sibTransId="{A43A6204-61C5-4713-8014-DC724586E23B}"/>
    <dgm:cxn modelId="{360CB473-74E7-4F59-AABC-4D7EFAF85A2C}" type="presOf" srcId="{18904A74-5FC0-473C-9C5A-5889A7B71CF6}" destId="{DB48F90F-B4AE-4462-AE60-1127B6648322}" srcOrd="0" destOrd="0" presId="urn:microsoft.com/office/officeart/2005/8/layout/hList6"/>
    <dgm:cxn modelId="{E7AC4F57-1F8F-4D7C-B3FB-AB8DACF53146}" srcId="{18904A74-5FC0-473C-9C5A-5889A7B71CF6}" destId="{701EEBDE-D0C8-45E8-9D92-1721921DB4D0}" srcOrd="1" destOrd="0" parTransId="{B7F6A75B-B766-4392-8C35-98DC9073148A}" sibTransId="{6C8D4ACF-35C5-494B-AF3C-807B6154F19E}"/>
    <dgm:cxn modelId="{A06B098D-9915-4094-93AF-B39274AEA502}" type="presOf" srcId="{B6F1C648-6432-4056-B7C3-AFDFB465C4D9}" destId="{07AEE9D6-03DB-4BC6-89DF-D01235C8943A}" srcOrd="0" destOrd="0" presId="urn:microsoft.com/office/officeart/2005/8/layout/hList6"/>
    <dgm:cxn modelId="{985DECA5-C4D9-43BD-969B-0FBE6B7318E5}" type="presParOf" srcId="{DB48F90F-B4AE-4462-AE60-1127B6648322}" destId="{07AEE9D6-03DB-4BC6-89DF-D01235C8943A}" srcOrd="0" destOrd="0" presId="urn:microsoft.com/office/officeart/2005/8/layout/hList6"/>
    <dgm:cxn modelId="{9F4F1009-DB20-48FE-AC91-8DDAF1855EF4}" type="presParOf" srcId="{DB48F90F-B4AE-4462-AE60-1127B6648322}" destId="{C1BEC5BB-1EF2-47EA-89F1-420D76044087}" srcOrd="1" destOrd="0" presId="urn:microsoft.com/office/officeart/2005/8/layout/hList6"/>
    <dgm:cxn modelId="{1D5DC478-67FA-4F09-A1C4-C7E50A9E5005}" type="presParOf" srcId="{DB48F90F-B4AE-4462-AE60-1127B6648322}" destId="{F7C850E7-FA46-48C3-BB94-42825E7966F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BDD13-8C4B-4CFA-B041-05873691B5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0308C6F-C2B1-4145-8071-994F16DB91C9}">
      <dgm:prSet phldrT="[Metin]" custT="1"/>
      <dgm:spPr/>
      <dgm:t>
        <a:bodyPr vert="vert270"/>
        <a:lstStyle/>
        <a:p>
          <a:pPr algn="ctr"/>
          <a:r>
            <a:rPr lang="tr-TR" sz="2400" b="1" dirty="0">
              <a:solidFill>
                <a:srgbClr val="FF0000"/>
              </a:solidFill>
              <a:latin typeface="Calibri" pitchFamily="34" charset="0"/>
            </a:rPr>
            <a:t>Hangi kümeler desteklenebilir?</a:t>
          </a:r>
        </a:p>
      </dgm:t>
    </dgm:pt>
    <dgm:pt modelId="{ACF59B98-DBF9-4A4A-9486-9C31AF42F179}" type="parTrans" cxnId="{144B9A70-6501-49A5-8499-7F71E030D7D3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F61B4C2A-DA23-4919-9D0F-71BBEFD474A1}" type="sibTrans" cxnId="{144B9A70-6501-49A5-8499-7F71E030D7D3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971069EF-9162-40A4-B4DF-D23C6AEE065E}">
      <dgm:prSet phldrT="[Metin]" custT="1"/>
      <dgm:spPr/>
      <dgm:t>
        <a:bodyPr/>
        <a:lstStyle/>
        <a:p>
          <a:r>
            <a:rPr lang="tr-TR" sz="2000" dirty="0">
              <a:latin typeface="Calibri" pitchFamily="34" charset="0"/>
            </a:rPr>
            <a:t>Kümelenme farkındalığı olan</a:t>
          </a:r>
        </a:p>
      </dgm:t>
    </dgm:pt>
    <dgm:pt modelId="{48089A68-0B25-462B-B1CE-33D0AE5631D2}" type="parTrans" cxnId="{5D9FB424-B22D-4D6F-9C5C-24377701665F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4705ACBF-D021-4594-82B3-16775D2FFD18}" type="sibTrans" cxnId="{5D9FB424-B22D-4D6F-9C5C-24377701665F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031168EF-08E5-46B4-A79C-405A63269EAF}">
      <dgm:prSet phldrT="[Metin]" custT="1"/>
      <dgm:spPr/>
      <dgm:t>
        <a:bodyPr/>
        <a:lstStyle/>
        <a:p>
          <a:r>
            <a:rPr lang="tr-TR" sz="2000" dirty="0">
              <a:latin typeface="Calibri" pitchFamily="34" charset="0"/>
            </a:rPr>
            <a:t>Vizyon ve stratejisini belirlemiş</a:t>
          </a:r>
        </a:p>
      </dgm:t>
    </dgm:pt>
    <dgm:pt modelId="{568BF31F-0E78-4D16-BB90-3E7D01DAD919}" type="parTrans" cxnId="{A55236AF-9FF0-4E99-9380-32F2028C5F5B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4DE1603C-6FEA-42E5-AEE2-D7BAB450CF24}" type="sibTrans" cxnId="{A55236AF-9FF0-4E99-9380-32F2028C5F5B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806C084C-3137-4657-B9F1-4CD96140854E}">
      <dgm:prSet phldrT="[Metin]" custT="1"/>
      <dgm:spPr/>
      <dgm:t>
        <a:bodyPr/>
        <a:lstStyle/>
        <a:p>
          <a:r>
            <a:rPr lang="tr-TR" sz="2000" dirty="0">
              <a:latin typeface="Calibri" pitchFamily="34" charset="0"/>
            </a:rPr>
            <a:t>Değer zinciriyle bütünsel bir görüntü çizen</a:t>
          </a:r>
        </a:p>
      </dgm:t>
    </dgm:pt>
    <dgm:pt modelId="{2E2760D4-F58F-49DB-854B-0D313E6C37E8}" type="parTrans" cxnId="{E7AAAD73-4FBA-4054-B24E-77CCC0EA2261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0FD681CD-13D2-4B36-81EE-6E4FF7460019}" type="sibTrans" cxnId="{E7AAAD73-4FBA-4054-B24E-77CCC0EA2261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5AC20D4F-6A38-4CD5-B1EC-F52A733403BC}">
      <dgm:prSet phldrT="[Metin]" custT="1"/>
      <dgm:spPr/>
      <dgm:t>
        <a:bodyPr/>
        <a:lstStyle/>
        <a:p>
          <a:r>
            <a:rPr lang="tr-TR" sz="2000" dirty="0">
              <a:latin typeface="Calibri" pitchFamily="34" charset="0"/>
            </a:rPr>
            <a:t>Akademik ve bilimsel yapılarla iç içe olan ve beraber hareket eden,</a:t>
          </a:r>
        </a:p>
      </dgm:t>
    </dgm:pt>
    <dgm:pt modelId="{AAE4B882-64B3-41B6-9A45-E597C414392A}" type="parTrans" cxnId="{BA91993C-C0AE-4482-B9B3-E038A306C579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2C325AE1-B0C5-43DB-8F73-5568AE357E42}" type="sibTrans" cxnId="{BA91993C-C0AE-4482-B9B3-E038A306C579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524ECB24-4220-4C75-A6C0-8269FFF09EC7}">
      <dgm:prSet phldrT="[Metin]" custT="1"/>
      <dgm:spPr/>
      <dgm:t>
        <a:bodyPr/>
        <a:lstStyle/>
        <a:p>
          <a:r>
            <a:rPr lang="tr-TR" sz="2000" dirty="0">
              <a:latin typeface="Calibri" pitchFamily="34" charset="0"/>
            </a:rPr>
            <a:t>İş birliklerini bilim çevreleriyle beraber ticari ürün boyutuna aktarabilen</a:t>
          </a:r>
        </a:p>
      </dgm:t>
    </dgm:pt>
    <dgm:pt modelId="{36448E92-C983-4578-9D89-E17DF4EA7E3C}" type="parTrans" cxnId="{3F78EC41-D9E4-4D47-9503-FDE79EAA2152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7AA5A3EB-54B3-413B-BD56-9E34983D2288}" type="sibTrans" cxnId="{3F78EC41-D9E4-4D47-9503-FDE79EAA2152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5CDF62C3-53A3-42AE-9A39-B4C9442548F2}">
      <dgm:prSet phldrT="[Metin]" custT="1"/>
      <dgm:spPr/>
      <dgm:t>
        <a:bodyPr/>
        <a:lstStyle/>
        <a:p>
          <a:r>
            <a:rPr lang="tr-TR" sz="2000" dirty="0">
              <a:latin typeface="Calibri" pitchFamily="34" charset="0"/>
            </a:rPr>
            <a:t>Dünyada kendi alanlarında rekabet edebilir olan veya olmaya aday olan ve bunu anlatabilir/ispat edebilir olan küme birliktelikleri</a:t>
          </a:r>
        </a:p>
      </dgm:t>
    </dgm:pt>
    <dgm:pt modelId="{4654E9DC-4A57-4DE6-83F3-7794CF06E445}" type="parTrans" cxnId="{35F4701C-24F0-42BC-90A7-D1DEC90CCC8F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CD47E591-4677-45EB-88F5-1D719F00D123}" type="sibTrans" cxnId="{35F4701C-24F0-42BC-90A7-D1DEC90CCC8F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611AD4B9-2F08-426E-B89F-A396CFE80243}" type="pres">
      <dgm:prSet presAssocID="{D3DBDD13-8C4B-4CFA-B041-05873691B5C4}" presName="vert0" presStyleCnt="0">
        <dgm:presLayoutVars>
          <dgm:dir/>
          <dgm:animOne val="branch"/>
          <dgm:animLvl val="lvl"/>
        </dgm:presLayoutVars>
      </dgm:prSet>
      <dgm:spPr/>
    </dgm:pt>
    <dgm:pt modelId="{B0D19B9C-CF70-4656-9589-FC3EB06F688B}" type="pres">
      <dgm:prSet presAssocID="{90308C6F-C2B1-4145-8071-994F16DB91C9}" presName="thickLine" presStyleLbl="alignNode1" presStyleIdx="0" presStyleCnt="1"/>
      <dgm:spPr/>
    </dgm:pt>
    <dgm:pt modelId="{F9124B3D-6F78-4A17-8736-8075C25D68BD}" type="pres">
      <dgm:prSet presAssocID="{90308C6F-C2B1-4145-8071-994F16DB91C9}" presName="horz1" presStyleCnt="0"/>
      <dgm:spPr/>
    </dgm:pt>
    <dgm:pt modelId="{5FEBCC16-DA7C-4536-8566-21140CA70109}" type="pres">
      <dgm:prSet presAssocID="{90308C6F-C2B1-4145-8071-994F16DB91C9}" presName="tx1" presStyleLbl="revTx" presStyleIdx="0" presStyleCnt="7"/>
      <dgm:spPr/>
    </dgm:pt>
    <dgm:pt modelId="{6CCDBBA7-DD78-438C-AEB1-4993878CE004}" type="pres">
      <dgm:prSet presAssocID="{90308C6F-C2B1-4145-8071-994F16DB91C9}" presName="vert1" presStyleCnt="0"/>
      <dgm:spPr/>
    </dgm:pt>
    <dgm:pt modelId="{6F8AA55F-D8F7-452B-85DF-D39BD97B37C5}" type="pres">
      <dgm:prSet presAssocID="{971069EF-9162-40A4-B4DF-D23C6AEE065E}" presName="vertSpace2a" presStyleCnt="0"/>
      <dgm:spPr/>
    </dgm:pt>
    <dgm:pt modelId="{0186DE13-0B62-4F13-8C14-33D2609D4BBB}" type="pres">
      <dgm:prSet presAssocID="{971069EF-9162-40A4-B4DF-D23C6AEE065E}" presName="horz2" presStyleCnt="0"/>
      <dgm:spPr/>
    </dgm:pt>
    <dgm:pt modelId="{7E3E3040-25D4-43D0-971B-772E3300C3B9}" type="pres">
      <dgm:prSet presAssocID="{971069EF-9162-40A4-B4DF-D23C6AEE065E}" presName="horzSpace2" presStyleCnt="0"/>
      <dgm:spPr/>
    </dgm:pt>
    <dgm:pt modelId="{141243D0-F44E-446D-A858-D22D7F9B9A72}" type="pres">
      <dgm:prSet presAssocID="{971069EF-9162-40A4-B4DF-D23C6AEE065E}" presName="tx2" presStyleLbl="revTx" presStyleIdx="1" presStyleCnt="7"/>
      <dgm:spPr/>
    </dgm:pt>
    <dgm:pt modelId="{06EF672E-1556-4D5E-AAD5-E95D7419B1F1}" type="pres">
      <dgm:prSet presAssocID="{971069EF-9162-40A4-B4DF-D23C6AEE065E}" presName="vert2" presStyleCnt="0"/>
      <dgm:spPr/>
    </dgm:pt>
    <dgm:pt modelId="{450732C2-07F8-4AAD-8CA1-1B993E6D6692}" type="pres">
      <dgm:prSet presAssocID="{971069EF-9162-40A4-B4DF-D23C6AEE065E}" presName="thinLine2b" presStyleLbl="callout" presStyleIdx="0" presStyleCnt="6"/>
      <dgm:spPr/>
    </dgm:pt>
    <dgm:pt modelId="{64BFB841-5BDD-4A22-9463-4CDA01C15298}" type="pres">
      <dgm:prSet presAssocID="{971069EF-9162-40A4-B4DF-D23C6AEE065E}" presName="vertSpace2b" presStyleCnt="0"/>
      <dgm:spPr/>
    </dgm:pt>
    <dgm:pt modelId="{72025486-066B-43FF-8BDE-B6122628797C}" type="pres">
      <dgm:prSet presAssocID="{031168EF-08E5-46B4-A79C-405A63269EAF}" presName="horz2" presStyleCnt="0"/>
      <dgm:spPr/>
    </dgm:pt>
    <dgm:pt modelId="{E4F7060F-FBEA-45BB-80F5-CDD6C4E24DD9}" type="pres">
      <dgm:prSet presAssocID="{031168EF-08E5-46B4-A79C-405A63269EAF}" presName="horzSpace2" presStyleCnt="0"/>
      <dgm:spPr/>
    </dgm:pt>
    <dgm:pt modelId="{5A040030-6B20-4551-8F24-8D932FAB174B}" type="pres">
      <dgm:prSet presAssocID="{031168EF-08E5-46B4-A79C-405A63269EAF}" presName="tx2" presStyleLbl="revTx" presStyleIdx="2" presStyleCnt="7"/>
      <dgm:spPr/>
    </dgm:pt>
    <dgm:pt modelId="{A1AA293A-AEB1-4D44-AD65-0C84FCAF6807}" type="pres">
      <dgm:prSet presAssocID="{031168EF-08E5-46B4-A79C-405A63269EAF}" presName="vert2" presStyleCnt="0"/>
      <dgm:spPr/>
    </dgm:pt>
    <dgm:pt modelId="{4A7544DE-A610-428C-ACD4-97ED19FCB0C6}" type="pres">
      <dgm:prSet presAssocID="{031168EF-08E5-46B4-A79C-405A63269EAF}" presName="thinLine2b" presStyleLbl="callout" presStyleIdx="1" presStyleCnt="6"/>
      <dgm:spPr/>
    </dgm:pt>
    <dgm:pt modelId="{635F0298-558F-497A-B197-388105285D1F}" type="pres">
      <dgm:prSet presAssocID="{031168EF-08E5-46B4-A79C-405A63269EAF}" presName="vertSpace2b" presStyleCnt="0"/>
      <dgm:spPr/>
    </dgm:pt>
    <dgm:pt modelId="{794D43A2-2D60-4DCE-B65E-60C1D127F8EB}" type="pres">
      <dgm:prSet presAssocID="{806C084C-3137-4657-B9F1-4CD96140854E}" presName="horz2" presStyleCnt="0"/>
      <dgm:spPr/>
    </dgm:pt>
    <dgm:pt modelId="{BA1DB4C2-8355-4EF5-AB74-5877B9875BF3}" type="pres">
      <dgm:prSet presAssocID="{806C084C-3137-4657-B9F1-4CD96140854E}" presName="horzSpace2" presStyleCnt="0"/>
      <dgm:spPr/>
    </dgm:pt>
    <dgm:pt modelId="{71BA47A0-4196-4D22-B3D8-057F4422255E}" type="pres">
      <dgm:prSet presAssocID="{806C084C-3137-4657-B9F1-4CD96140854E}" presName="tx2" presStyleLbl="revTx" presStyleIdx="3" presStyleCnt="7"/>
      <dgm:spPr/>
    </dgm:pt>
    <dgm:pt modelId="{AA7515C5-CD29-4555-95CB-0C5DE96433D2}" type="pres">
      <dgm:prSet presAssocID="{806C084C-3137-4657-B9F1-4CD96140854E}" presName="vert2" presStyleCnt="0"/>
      <dgm:spPr/>
    </dgm:pt>
    <dgm:pt modelId="{641DD23D-7482-4429-85D3-5D3AF8CEE0ED}" type="pres">
      <dgm:prSet presAssocID="{806C084C-3137-4657-B9F1-4CD96140854E}" presName="thinLine2b" presStyleLbl="callout" presStyleIdx="2" presStyleCnt="6"/>
      <dgm:spPr/>
    </dgm:pt>
    <dgm:pt modelId="{ADBA30C6-AC87-4FEB-8384-D5CB0530A6AB}" type="pres">
      <dgm:prSet presAssocID="{806C084C-3137-4657-B9F1-4CD96140854E}" presName="vertSpace2b" presStyleCnt="0"/>
      <dgm:spPr/>
    </dgm:pt>
    <dgm:pt modelId="{0D8E35A7-8325-4F7F-9ED8-6B0637EADEE1}" type="pres">
      <dgm:prSet presAssocID="{5AC20D4F-6A38-4CD5-B1EC-F52A733403BC}" presName="horz2" presStyleCnt="0"/>
      <dgm:spPr/>
    </dgm:pt>
    <dgm:pt modelId="{487AD7A5-0BAA-4888-83F3-2F1E20A87CB0}" type="pres">
      <dgm:prSet presAssocID="{5AC20D4F-6A38-4CD5-B1EC-F52A733403BC}" presName="horzSpace2" presStyleCnt="0"/>
      <dgm:spPr/>
    </dgm:pt>
    <dgm:pt modelId="{09A55F23-9604-4D3C-B1E0-17E4974FBC02}" type="pres">
      <dgm:prSet presAssocID="{5AC20D4F-6A38-4CD5-B1EC-F52A733403BC}" presName="tx2" presStyleLbl="revTx" presStyleIdx="4" presStyleCnt="7"/>
      <dgm:spPr/>
    </dgm:pt>
    <dgm:pt modelId="{0C29B53D-C172-4537-91A7-DA3C6B7FDFD5}" type="pres">
      <dgm:prSet presAssocID="{5AC20D4F-6A38-4CD5-B1EC-F52A733403BC}" presName="vert2" presStyleCnt="0"/>
      <dgm:spPr/>
    </dgm:pt>
    <dgm:pt modelId="{2AC640A1-0FC4-44DB-B9CD-A4CA94BF7465}" type="pres">
      <dgm:prSet presAssocID="{5AC20D4F-6A38-4CD5-B1EC-F52A733403BC}" presName="thinLine2b" presStyleLbl="callout" presStyleIdx="3" presStyleCnt="6"/>
      <dgm:spPr/>
    </dgm:pt>
    <dgm:pt modelId="{4F870FC3-E164-48C8-B28C-8CDE85C475D7}" type="pres">
      <dgm:prSet presAssocID="{5AC20D4F-6A38-4CD5-B1EC-F52A733403BC}" presName="vertSpace2b" presStyleCnt="0"/>
      <dgm:spPr/>
    </dgm:pt>
    <dgm:pt modelId="{29BF3DE4-E770-4AD4-B25F-BBA7C7D18A2B}" type="pres">
      <dgm:prSet presAssocID="{524ECB24-4220-4C75-A6C0-8269FFF09EC7}" presName="horz2" presStyleCnt="0"/>
      <dgm:spPr/>
    </dgm:pt>
    <dgm:pt modelId="{2A505AF7-D1A4-489A-B127-7369A7508100}" type="pres">
      <dgm:prSet presAssocID="{524ECB24-4220-4C75-A6C0-8269FFF09EC7}" presName="horzSpace2" presStyleCnt="0"/>
      <dgm:spPr/>
    </dgm:pt>
    <dgm:pt modelId="{B09C99DB-C1A9-4698-9017-51CACB1E1295}" type="pres">
      <dgm:prSet presAssocID="{524ECB24-4220-4C75-A6C0-8269FFF09EC7}" presName="tx2" presStyleLbl="revTx" presStyleIdx="5" presStyleCnt="7"/>
      <dgm:spPr/>
    </dgm:pt>
    <dgm:pt modelId="{3EA75657-0EA7-4E30-AF32-18600D8EE6B4}" type="pres">
      <dgm:prSet presAssocID="{524ECB24-4220-4C75-A6C0-8269FFF09EC7}" presName="vert2" presStyleCnt="0"/>
      <dgm:spPr/>
    </dgm:pt>
    <dgm:pt modelId="{780E33B2-6577-4C00-B0C4-F03A30A4E649}" type="pres">
      <dgm:prSet presAssocID="{524ECB24-4220-4C75-A6C0-8269FFF09EC7}" presName="thinLine2b" presStyleLbl="callout" presStyleIdx="4" presStyleCnt="6"/>
      <dgm:spPr/>
    </dgm:pt>
    <dgm:pt modelId="{12F4DB24-67D1-4FA3-96D6-CB54C43D1BE2}" type="pres">
      <dgm:prSet presAssocID="{524ECB24-4220-4C75-A6C0-8269FFF09EC7}" presName="vertSpace2b" presStyleCnt="0"/>
      <dgm:spPr/>
    </dgm:pt>
    <dgm:pt modelId="{3638F753-4ADE-4968-B16F-E4775E5AED24}" type="pres">
      <dgm:prSet presAssocID="{5CDF62C3-53A3-42AE-9A39-B4C9442548F2}" presName="horz2" presStyleCnt="0"/>
      <dgm:spPr/>
    </dgm:pt>
    <dgm:pt modelId="{B5AE177A-A05B-40CC-AB93-B2BCE5EAD29D}" type="pres">
      <dgm:prSet presAssocID="{5CDF62C3-53A3-42AE-9A39-B4C9442548F2}" presName="horzSpace2" presStyleCnt="0"/>
      <dgm:spPr/>
    </dgm:pt>
    <dgm:pt modelId="{A259F99A-DB81-4468-94C5-59D96F574E88}" type="pres">
      <dgm:prSet presAssocID="{5CDF62C3-53A3-42AE-9A39-B4C9442548F2}" presName="tx2" presStyleLbl="revTx" presStyleIdx="6" presStyleCnt="7"/>
      <dgm:spPr/>
    </dgm:pt>
    <dgm:pt modelId="{57DEB1D3-0AED-4EC5-B99E-57835AFCB707}" type="pres">
      <dgm:prSet presAssocID="{5CDF62C3-53A3-42AE-9A39-B4C9442548F2}" presName="vert2" presStyleCnt="0"/>
      <dgm:spPr/>
    </dgm:pt>
    <dgm:pt modelId="{215E0909-76A2-4599-A107-BB487CAEAAAE}" type="pres">
      <dgm:prSet presAssocID="{5CDF62C3-53A3-42AE-9A39-B4C9442548F2}" presName="thinLine2b" presStyleLbl="callout" presStyleIdx="5" presStyleCnt="6" custLinFactY="270368" custLinFactNeighborY="300000"/>
      <dgm:spPr/>
    </dgm:pt>
    <dgm:pt modelId="{ED403AB6-D40B-41A5-B64F-EB59357181D1}" type="pres">
      <dgm:prSet presAssocID="{5CDF62C3-53A3-42AE-9A39-B4C9442548F2}" presName="vertSpace2b" presStyleCnt="0"/>
      <dgm:spPr/>
    </dgm:pt>
  </dgm:ptLst>
  <dgm:cxnLst>
    <dgm:cxn modelId="{58198014-D186-450A-BCD7-7BB8C197DEF9}" type="presOf" srcId="{5AC20D4F-6A38-4CD5-B1EC-F52A733403BC}" destId="{09A55F23-9604-4D3C-B1E0-17E4974FBC02}" srcOrd="0" destOrd="0" presId="urn:microsoft.com/office/officeart/2008/layout/LinedList"/>
    <dgm:cxn modelId="{35F4701C-24F0-42BC-90A7-D1DEC90CCC8F}" srcId="{90308C6F-C2B1-4145-8071-994F16DB91C9}" destId="{5CDF62C3-53A3-42AE-9A39-B4C9442548F2}" srcOrd="5" destOrd="0" parTransId="{4654E9DC-4A57-4DE6-83F3-7794CF06E445}" sibTransId="{CD47E591-4677-45EB-88F5-1D719F00D123}"/>
    <dgm:cxn modelId="{FE352F22-1F3C-4869-A457-21E7081D5C79}" type="presOf" srcId="{524ECB24-4220-4C75-A6C0-8269FFF09EC7}" destId="{B09C99DB-C1A9-4698-9017-51CACB1E1295}" srcOrd="0" destOrd="0" presId="urn:microsoft.com/office/officeart/2008/layout/LinedList"/>
    <dgm:cxn modelId="{5D9FB424-B22D-4D6F-9C5C-24377701665F}" srcId="{90308C6F-C2B1-4145-8071-994F16DB91C9}" destId="{971069EF-9162-40A4-B4DF-D23C6AEE065E}" srcOrd="0" destOrd="0" parTransId="{48089A68-0B25-462B-B1CE-33D0AE5631D2}" sibTransId="{4705ACBF-D021-4594-82B3-16775D2FFD18}"/>
    <dgm:cxn modelId="{A6E5C525-C08E-4B21-ABC9-E67FA8F618B3}" type="presOf" srcId="{5CDF62C3-53A3-42AE-9A39-B4C9442548F2}" destId="{A259F99A-DB81-4468-94C5-59D96F574E88}" srcOrd="0" destOrd="0" presId="urn:microsoft.com/office/officeart/2008/layout/LinedList"/>
    <dgm:cxn modelId="{BA91993C-C0AE-4482-B9B3-E038A306C579}" srcId="{90308C6F-C2B1-4145-8071-994F16DB91C9}" destId="{5AC20D4F-6A38-4CD5-B1EC-F52A733403BC}" srcOrd="3" destOrd="0" parTransId="{AAE4B882-64B3-41B6-9A45-E597C414392A}" sibTransId="{2C325AE1-B0C5-43DB-8F73-5568AE357E42}"/>
    <dgm:cxn modelId="{3F78EC41-D9E4-4D47-9503-FDE79EAA2152}" srcId="{90308C6F-C2B1-4145-8071-994F16DB91C9}" destId="{524ECB24-4220-4C75-A6C0-8269FFF09EC7}" srcOrd="4" destOrd="0" parTransId="{36448E92-C983-4578-9D89-E17DF4EA7E3C}" sibTransId="{7AA5A3EB-54B3-413B-BD56-9E34983D2288}"/>
    <dgm:cxn modelId="{144B9A70-6501-49A5-8499-7F71E030D7D3}" srcId="{D3DBDD13-8C4B-4CFA-B041-05873691B5C4}" destId="{90308C6F-C2B1-4145-8071-994F16DB91C9}" srcOrd="0" destOrd="0" parTransId="{ACF59B98-DBF9-4A4A-9486-9C31AF42F179}" sibTransId="{F61B4C2A-DA23-4919-9D0F-71BBEFD474A1}"/>
    <dgm:cxn modelId="{1EE4C170-8B0E-4A0B-9AC7-863E64E056C1}" type="presOf" srcId="{90308C6F-C2B1-4145-8071-994F16DB91C9}" destId="{5FEBCC16-DA7C-4536-8566-21140CA70109}" srcOrd="0" destOrd="0" presId="urn:microsoft.com/office/officeart/2008/layout/LinedList"/>
    <dgm:cxn modelId="{E7AAAD73-4FBA-4054-B24E-77CCC0EA2261}" srcId="{90308C6F-C2B1-4145-8071-994F16DB91C9}" destId="{806C084C-3137-4657-B9F1-4CD96140854E}" srcOrd="2" destOrd="0" parTransId="{2E2760D4-F58F-49DB-854B-0D313E6C37E8}" sibTransId="{0FD681CD-13D2-4B36-81EE-6E4FF7460019}"/>
    <dgm:cxn modelId="{A55236AF-9FF0-4E99-9380-32F2028C5F5B}" srcId="{90308C6F-C2B1-4145-8071-994F16DB91C9}" destId="{031168EF-08E5-46B4-A79C-405A63269EAF}" srcOrd="1" destOrd="0" parTransId="{568BF31F-0E78-4D16-BB90-3E7D01DAD919}" sibTransId="{4DE1603C-6FEA-42E5-AEE2-D7BAB450CF24}"/>
    <dgm:cxn modelId="{8ECEB4CB-15EC-47BD-BBCC-6C631849A3F9}" type="presOf" srcId="{806C084C-3137-4657-B9F1-4CD96140854E}" destId="{71BA47A0-4196-4D22-B3D8-057F4422255E}" srcOrd="0" destOrd="0" presId="urn:microsoft.com/office/officeart/2008/layout/LinedList"/>
    <dgm:cxn modelId="{6AFFC8D2-9944-498C-861C-B3F4A4A0F19A}" type="presOf" srcId="{971069EF-9162-40A4-B4DF-D23C6AEE065E}" destId="{141243D0-F44E-446D-A858-D22D7F9B9A72}" srcOrd="0" destOrd="0" presId="urn:microsoft.com/office/officeart/2008/layout/LinedList"/>
    <dgm:cxn modelId="{733832E3-A667-49E3-B372-8E095182271B}" type="presOf" srcId="{031168EF-08E5-46B4-A79C-405A63269EAF}" destId="{5A040030-6B20-4551-8F24-8D932FAB174B}" srcOrd="0" destOrd="0" presId="urn:microsoft.com/office/officeart/2008/layout/LinedList"/>
    <dgm:cxn modelId="{C40888F8-92B3-4217-AE6A-FCF78F76229D}" type="presOf" srcId="{D3DBDD13-8C4B-4CFA-B041-05873691B5C4}" destId="{611AD4B9-2F08-426E-B89F-A396CFE80243}" srcOrd="0" destOrd="0" presId="urn:microsoft.com/office/officeart/2008/layout/LinedList"/>
    <dgm:cxn modelId="{A3F4A4C3-0232-4B52-98CA-9CACE57913AF}" type="presParOf" srcId="{611AD4B9-2F08-426E-B89F-A396CFE80243}" destId="{B0D19B9C-CF70-4656-9589-FC3EB06F688B}" srcOrd="0" destOrd="0" presId="urn:microsoft.com/office/officeart/2008/layout/LinedList"/>
    <dgm:cxn modelId="{F9ABE193-2418-4212-817F-2128290B4431}" type="presParOf" srcId="{611AD4B9-2F08-426E-B89F-A396CFE80243}" destId="{F9124B3D-6F78-4A17-8736-8075C25D68BD}" srcOrd="1" destOrd="0" presId="urn:microsoft.com/office/officeart/2008/layout/LinedList"/>
    <dgm:cxn modelId="{2459B171-AA33-4044-8A63-67BBADCF2F35}" type="presParOf" srcId="{F9124B3D-6F78-4A17-8736-8075C25D68BD}" destId="{5FEBCC16-DA7C-4536-8566-21140CA70109}" srcOrd="0" destOrd="0" presId="urn:microsoft.com/office/officeart/2008/layout/LinedList"/>
    <dgm:cxn modelId="{9C3FEFC7-5462-49D8-A172-9D82AB918B43}" type="presParOf" srcId="{F9124B3D-6F78-4A17-8736-8075C25D68BD}" destId="{6CCDBBA7-DD78-438C-AEB1-4993878CE004}" srcOrd="1" destOrd="0" presId="urn:microsoft.com/office/officeart/2008/layout/LinedList"/>
    <dgm:cxn modelId="{B025E027-093C-465B-A7A0-B7BFA0A25B57}" type="presParOf" srcId="{6CCDBBA7-DD78-438C-AEB1-4993878CE004}" destId="{6F8AA55F-D8F7-452B-85DF-D39BD97B37C5}" srcOrd="0" destOrd="0" presId="urn:microsoft.com/office/officeart/2008/layout/LinedList"/>
    <dgm:cxn modelId="{D0AD4398-782C-495D-B2F4-BCC56B369437}" type="presParOf" srcId="{6CCDBBA7-DD78-438C-AEB1-4993878CE004}" destId="{0186DE13-0B62-4F13-8C14-33D2609D4BBB}" srcOrd="1" destOrd="0" presId="urn:microsoft.com/office/officeart/2008/layout/LinedList"/>
    <dgm:cxn modelId="{BD9E612F-3993-4A86-8080-E43C259744A5}" type="presParOf" srcId="{0186DE13-0B62-4F13-8C14-33D2609D4BBB}" destId="{7E3E3040-25D4-43D0-971B-772E3300C3B9}" srcOrd="0" destOrd="0" presId="urn:microsoft.com/office/officeart/2008/layout/LinedList"/>
    <dgm:cxn modelId="{CC799556-C130-4346-8D77-2E3A8C6BE030}" type="presParOf" srcId="{0186DE13-0B62-4F13-8C14-33D2609D4BBB}" destId="{141243D0-F44E-446D-A858-D22D7F9B9A72}" srcOrd="1" destOrd="0" presId="urn:microsoft.com/office/officeart/2008/layout/LinedList"/>
    <dgm:cxn modelId="{5B42EF0B-ACD9-410B-A0B3-D2A47BD987C1}" type="presParOf" srcId="{0186DE13-0B62-4F13-8C14-33D2609D4BBB}" destId="{06EF672E-1556-4D5E-AAD5-E95D7419B1F1}" srcOrd="2" destOrd="0" presId="urn:microsoft.com/office/officeart/2008/layout/LinedList"/>
    <dgm:cxn modelId="{E7362971-8086-4AD3-AEA1-C38A0FF99B05}" type="presParOf" srcId="{6CCDBBA7-DD78-438C-AEB1-4993878CE004}" destId="{450732C2-07F8-4AAD-8CA1-1B993E6D6692}" srcOrd="2" destOrd="0" presId="urn:microsoft.com/office/officeart/2008/layout/LinedList"/>
    <dgm:cxn modelId="{C27C3CA5-E551-42C4-979D-16C21585CB2D}" type="presParOf" srcId="{6CCDBBA7-DD78-438C-AEB1-4993878CE004}" destId="{64BFB841-5BDD-4A22-9463-4CDA01C15298}" srcOrd="3" destOrd="0" presId="urn:microsoft.com/office/officeart/2008/layout/LinedList"/>
    <dgm:cxn modelId="{12891867-B4A9-4BD0-B0EB-2163C4F855F8}" type="presParOf" srcId="{6CCDBBA7-DD78-438C-AEB1-4993878CE004}" destId="{72025486-066B-43FF-8BDE-B6122628797C}" srcOrd="4" destOrd="0" presId="urn:microsoft.com/office/officeart/2008/layout/LinedList"/>
    <dgm:cxn modelId="{BED79F5D-D3B9-439E-841E-84C259241AE2}" type="presParOf" srcId="{72025486-066B-43FF-8BDE-B6122628797C}" destId="{E4F7060F-FBEA-45BB-80F5-CDD6C4E24DD9}" srcOrd="0" destOrd="0" presId="urn:microsoft.com/office/officeart/2008/layout/LinedList"/>
    <dgm:cxn modelId="{CD8B2B8C-CC76-4433-AD58-14B0D7751858}" type="presParOf" srcId="{72025486-066B-43FF-8BDE-B6122628797C}" destId="{5A040030-6B20-4551-8F24-8D932FAB174B}" srcOrd="1" destOrd="0" presId="urn:microsoft.com/office/officeart/2008/layout/LinedList"/>
    <dgm:cxn modelId="{46224972-9DBA-4040-A557-3C8947C032DD}" type="presParOf" srcId="{72025486-066B-43FF-8BDE-B6122628797C}" destId="{A1AA293A-AEB1-4D44-AD65-0C84FCAF6807}" srcOrd="2" destOrd="0" presId="urn:microsoft.com/office/officeart/2008/layout/LinedList"/>
    <dgm:cxn modelId="{2D8F8CE3-E3EE-4FC7-8FFA-62755A4C3C10}" type="presParOf" srcId="{6CCDBBA7-DD78-438C-AEB1-4993878CE004}" destId="{4A7544DE-A610-428C-ACD4-97ED19FCB0C6}" srcOrd="5" destOrd="0" presId="urn:microsoft.com/office/officeart/2008/layout/LinedList"/>
    <dgm:cxn modelId="{675AF13B-2720-4539-9043-69C606FD0693}" type="presParOf" srcId="{6CCDBBA7-DD78-438C-AEB1-4993878CE004}" destId="{635F0298-558F-497A-B197-388105285D1F}" srcOrd="6" destOrd="0" presId="urn:microsoft.com/office/officeart/2008/layout/LinedList"/>
    <dgm:cxn modelId="{0FA98476-81ED-4B0A-B22F-D76ABE8A261E}" type="presParOf" srcId="{6CCDBBA7-DD78-438C-AEB1-4993878CE004}" destId="{794D43A2-2D60-4DCE-B65E-60C1D127F8EB}" srcOrd="7" destOrd="0" presId="urn:microsoft.com/office/officeart/2008/layout/LinedList"/>
    <dgm:cxn modelId="{2B33EA13-EF4E-4DAA-AF7E-289BD0CBEE1B}" type="presParOf" srcId="{794D43A2-2D60-4DCE-B65E-60C1D127F8EB}" destId="{BA1DB4C2-8355-4EF5-AB74-5877B9875BF3}" srcOrd="0" destOrd="0" presId="urn:microsoft.com/office/officeart/2008/layout/LinedList"/>
    <dgm:cxn modelId="{75FDAB75-1D3C-4945-A8F7-B86697045A63}" type="presParOf" srcId="{794D43A2-2D60-4DCE-B65E-60C1D127F8EB}" destId="{71BA47A0-4196-4D22-B3D8-057F4422255E}" srcOrd="1" destOrd="0" presId="urn:microsoft.com/office/officeart/2008/layout/LinedList"/>
    <dgm:cxn modelId="{CF74FF2D-7D87-4E02-900B-AAB8581660FB}" type="presParOf" srcId="{794D43A2-2D60-4DCE-B65E-60C1D127F8EB}" destId="{AA7515C5-CD29-4555-95CB-0C5DE96433D2}" srcOrd="2" destOrd="0" presId="urn:microsoft.com/office/officeart/2008/layout/LinedList"/>
    <dgm:cxn modelId="{894A2E3B-ABD8-44C9-B56F-D917DFABD1F1}" type="presParOf" srcId="{6CCDBBA7-DD78-438C-AEB1-4993878CE004}" destId="{641DD23D-7482-4429-85D3-5D3AF8CEE0ED}" srcOrd="8" destOrd="0" presId="urn:microsoft.com/office/officeart/2008/layout/LinedList"/>
    <dgm:cxn modelId="{80FD794E-6C79-45DB-AF4A-6C43611E3F88}" type="presParOf" srcId="{6CCDBBA7-DD78-438C-AEB1-4993878CE004}" destId="{ADBA30C6-AC87-4FEB-8384-D5CB0530A6AB}" srcOrd="9" destOrd="0" presId="urn:microsoft.com/office/officeart/2008/layout/LinedList"/>
    <dgm:cxn modelId="{5352F917-40BA-4237-BAE7-79D4F54988F5}" type="presParOf" srcId="{6CCDBBA7-DD78-438C-AEB1-4993878CE004}" destId="{0D8E35A7-8325-4F7F-9ED8-6B0637EADEE1}" srcOrd="10" destOrd="0" presId="urn:microsoft.com/office/officeart/2008/layout/LinedList"/>
    <dgm:cxn modelId="{9EF98CD8-F2C4-4921-B75A-4310FDE803BC}" type="presParOf" srcId="{0D8E35A7-8325-4F7F-9ED8-6B0637EADEE1}" destId="{487AD7A5-0BAA-4888-83F3-2F1E20A87CB0}" srcOrd="0" destOrd="0" presId="urn:microsoft.com/office/officeart/2008/layout/LinedList"/>
    <dgm:cxn modelId="{187871F8-50E8-4352-9491-B7B84AD9324F}" type="presParOf" srcId="{0D8E35A7-8325-4F7F-9ED8-6B0637EADEE1}" destId="{09A55F23-9604-4D3C-B1E0-17E4974FBC02}" srcOrd="1" destOrd="0" presId="urn:microsoft.com/office/officeart/2008/layout/LinedList"/>
    <dgm:cxn modelId="{2DDEEA74-4BD0-422D-B8E8-79BEBD1E507C}" type="presParOf" srcId="{0D8E35A7-8325-4F7F-9ED8-6B0637EADEE1}" destId="{0C29B53D-C172-4537-91A7-DA3C6B7FDFD5}" srcOrd="2" destOrd="0" presId="urn:microsoft.com/office/officeart/2008/layout/LinedList"/>
    <dgm:cxn modelId="{CCD78915-7B70-4AA2-9AA2-3F202891E7FA}" type="presParOf" srcId="{6CCDBBA7-DD78-438C-AEB1-4993878CE004}" destId="{2AC640A1-0FC4-44DB-B9CD-A4CA94BF7465}" srcOrd="11" destOrd="0" presId="urn:microsoft.com/office/officeart/2008/layout/LinedList"/>
    <dgm:cxn modelId="{B4942056-9C64-4871-AB14-0AFEBBBF4DE7}" type="presParOf" srcId="{6CCDBBA7-DD78-438C-AEB1-4993878CE004}" destId="{4F870FC3-E164-48C8-B28C-8CDE85C475D7}" srcOrd="12" destOrd="0" presId="urn:microsoft.com/office/officeart/2008/layout/LinedList"/>
    <dgm:cxn modelId="{3F04261A-0953-4E13-B5B8-4BF13F3AC4D8}" type="presParOf" srcId="{6CCDBBA7-DD78-438C-AEB1-4993878CE004}" destId="{29BF3DE4-E770-4AD4-B25F-BBA7C7D18A2B}" srcOrd="13" destOrd="0" presId="urn:microsoft.com/office/officeart/2008/layout/LinedList"/>
    <dgm:cxn modelId="{5F5F94CB-CA4D-4AB8-A826-9EFEE64B7A63}" type="presParOf" srcId="{29BF3DE4-E770-4AD4-B25F-BBA7C7D18A2B}" destId="{2A505AF7-D1A4-489A-B127-7369A7508100}" srcOrd="0" destOrd="0" presId="urn:microsoft.com/office/officeart/2008/layout/LinedList"/>
    <dgm:cxn modelId="{BC7295B2-02BB-40E7-8CEC-1F0045300773}" type="presParOf" srcId="{29BF3DE4-E770-4AD4-B25F-BBA7C7D18A2B}" destId="{B09C99DB-C1A9-4698-9017-51CACB1E1295}" srcOrd="1" destOrd="0" presId="urn:microsoft.com/office/officeart/2008/layout/LinedList"/>
    <dgm:cxn modelId="{2144F979-9A1F-473B-BA02-D0BB3C3C8695}" type="presParOf" srcId="{29BF3DE4-E770-4AD4-B25F-BBA7C7D18A2B}" destId="{3EA75657-0EA7-4E30-AF32-18600D8EE6B4}" srcOrd="2" destOrd="0" presId="urn:microsoft.com/office/officeart/2008/layout/LinedList"/>
    <dgm:cxn modelId="{9937FFCE-2764-4953-8B98-370C9D6CA5F6}" type="presParOf" srcId="{6CCDBBA7-DD78-438C-AEB1-4993878CE004}" destId="{780E33B2-6577-4C00-B0C4-F03A30A4E649}" srcOrd="14" destOrd="0" presId="urn:microsoft.com/office/officeart/2008/layout/LinedList"/>
    <dgm:cxn modelId="{F550EB7B-272D-46E3-918F-18BF5CA0320E}" type="presParOf" srcId="{6CCDBBA7-DD78-438C-AEB1-4993878CE004}" destId="{12F4DB24-67D1-4FA3-96D6-CB54C43D1BE2}" srcOrd="15" destOrd="0" presId="urn:microsoft.com/office/officeart/2008/layout/LinedList"/>
    <dgm:cxn modelId="{68A39DD2-F2F2-4B45-AB6E-E360A4A2B662}" type="presParOf" srcId="{6CCDBBA7-DD78-438C-AEB1-4993878CE004}" destId="{3638F753-4ADE-4968-B16F-E4775E5AED24}" srcOrd="16" destOrd="0" presId="urn:microsoft.com/office/officeart/2008/layout/LinedList"/>
    <dgm:cxn modelId="{DD328825-0D60-4CA1-B1A5-D43BBEB4B867}" type="presParOf" srcId="{3638F753-4ADE-4968-B16F-E4775E5AED24}" destId="{B5AE177A-A05B-40CC-AB93-B2BCE5EAD29D}" srcOrd="0" destOrd="0" presId="urn:microsoft.com/office/officeart/2008/layout/LinedList"/>
    <dgm:cxn modelId="{B7C49907-EE42-463C-9973-5CD285613367}" type="presParOf" srcId="{3638F753-4ADE-4968-B16F-E4775E5AED24}" destId="{A259F99A-DB81-4468-94C5-59D96F574E88}" srcOrd="1" destOrd="0" presId="urn:microsoft.com/office/officeart/2008/layout/LinedList"/>
    <dgm:cxn modelId="{1CCA1AFF-A62B-4B8F-8D76-C67732F0B9FB}" type="presParOf" srcId="{3638F753-4ADE-4968-B16F-E4775E5AED24}" destId="{57DEB1D3-0AED-4EC5-B99E-57835AFCB707}" srcOrd="2" destOrd="0" presId="urn:microsoft.com/office/officeart/2008/layout/LinedList"/>
    <dgm:cxn modelId="{620B5986-D3AD-4A05-B2F9-FE1EB38023EB}" type="presParOf" srcId="{6CCDBBA7-DD78-438C-AEB1-4993878CE004}" destId="{215E0909-76A2-4599-A107-BB487CAEAAAE}" srcOrd="17" destOrd="0" presId="urn:microsoft.com/office/officeart/2008/layout/LinedList"/>
    <dgm:cxn modelId="{F7D4D46B-4313-4E3F-9857-795C95D39E4B}" type="presParOf" srcId="{6CCDBBA7-DD78-438C-AEB1-4993878CE004}" destId="{ED403AB6-D40B-41A5-B64F-EB59357181D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9EDCB-230D-4F83-A2FA-B28CC7DAE5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868DB-310D-4F01-BFF6-EAC4E7A370BB}">
      <dgm:prSet phldrT="[Text]" custT="1"/>
      <dgm:spPr/>
      <dgm:t>
        <a:bodyPr/>
        <a:lstStyle/>
        <a:p>
          <a:r>
            <a:rPr lang="tr-TR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Üniversite</a:t>
          </a:r>
          <a:r>
            <a:rPr lang="tr-TR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ve Araştırma Kurumları </a:t>
          </a:r>
          <a:r>
            <a:rPr lang="tr-TR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(Zorunlu)</a:t>
          </a:r>
          <a:endParaRPr lang="en-US" sz="18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C86C97-55C8-4053-B74D-14C7BBCB0D86}" type="parTrans" cxnId="{D4A289AF-E6C8-4A97-B9EC-FC6CD652EE6B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02A3FE-4224-41A9-BDF9-B795C75B1147}" type="sibTrans" cxnId="{D4A289AF-E6C8-4A97-B9EC-FC6CD652EE6B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8FEFF3-1869-42E8-ACDC-47851255DF84}">
      <dgm:prSet phldrT="[Text]" custT="1"/>
      <dgm:spPr/>
      <dgm:t>
        <a:bodyPr/>
        <a:lstStyle/>
        <a:p>
          <a:r>
            <a:rPr lang="tr-TR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Sanayi Odaları, Ticaret ve Sanayi Odaları (Zorunlu)</a:t>
          </a:r>
          <a:endParaRPr lang="en-US" sz="18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9A360A-0B99-49FF-ACFF-F4D4FF88A2C0}" type="parTrans" cxnId="{4EA7F50B-14DA-447E-ACA5-20E0D0D03D02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208508-1912-4DF0-A792-588384F39479}" type="sibTrans" cxnId="{4EA7F50B-14DA-447E-ACA5-20E0D0D03D02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53F0F4-B741-48A9-A93A-7FA229D83E74}">
      <dgm:prSet phldrT="[Text]" custT="1"/>
      <dgm:spPr/>
      <dgm:t>
        <a:bodyPr/>
        <a:lstStyle/>
        <a:p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Yerel Yönetimler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CDE095-6671-4E6D-AA7B-158C2C80EEFE}" type="parTrans" cxnId="{E3A86132-02D4-4F92-8871-94DE6D1E42B9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C1C8DD-A800-475A-B19E-41DEE9819B2F}" type="sibTrans" cxnId="{E3A86132-02D4-4F92-8871-94DE6D1E42B9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178C8-588C-4F83-B727-B23C00301331}">
      <dgm:prSet phldrT="[Text]" custT="1"/>
      <dgm:spPr/>
      <dgm:t>
        <a:bodyPr/>
        <a:lstStyle/>
        <a:p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Kümelenme Birlikteliği ile İlgili Dernekler vb.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FFA2A6-30F5-4FEE-9DF7-A521C24FD758}" type="parTrans" cxnId="{5837A9B2-1610-4D0F-8B86-D231C4CF76F5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8B4C36-ABED-4C76-99B8-AF79CD8DFAF5}" type="sibTrans" cxnId="{5837A9B2-1610-4D0F-8B86-D231C4CF76F5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C1E868-B5F0-4A21-B8FA-7C0208D1C3EB}">
      <dgm:prSet phldrT="[Text]" custT="1"/>
      <dgm:spPr/>
      <dgm:t>
        <a:bodyPr/>
        <a:lstStyle/>
        <a:p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İl Özel İdareleri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1B3763-7F87-4D23-8AA1-FA133D45ED4F}" type="parTrans" cxnId="{3AAD00AF-5EF6-4FA8-8A75-9E1190AEB750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7A187E-F4CC-4FFF-8A4A-8ACAA7949768}" type="sibTrans" cxnId="{3AAD00AF-5EF6-4FA8-8A75-9E1190AEB750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4D69E2-F4A1-43A4-90EE-AC5D90CE4E37}">
      <dgm:prSet phldrT="[Text]" custT="1"/>
      <dgm:spPr/>
      <dgm:t>
        <a:bodyPr/>
        <a:lstStyle/>
        <a:p>
          <a:r>
            <a:rPr lang="tr-TR" sz="1800" dirty="0" err="1">
              <a:latin typeface="Calibri" panose="020F0502020204030204" pitchFamily="34" charset="0"/>
              <a:cs typeface="Calibri" panose="020F0502020204030204" pitchFamily="34" charset="0"/>
            </a:rPr>
            <a:t>TGB’ler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97B5EB-BD3C-490C-8612-3F8EF503D5D1}" type="parTrans" cxnId="{F56759B4-80AF-4744-A6DA-8C871C42F6A6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F53446-B0DB-4EA5-81CF-A25B3D9E3AA8}" type="sibTrans" cxnId="{F56759B4-80AF-4744-A6DA-8C871C42F6A6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3339CC-A28E-4527-A0F3-5B66F08793FF}">
      <dgm:prSet phldrT="[Text]" custT="1"/>
      <dgm:spPr/>
      <dgm:t>
        <a:bodyPr/>
        <a:lstStyle/>
        <a:p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OSB’ler 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DD3558-C5B5-4B2D-AC64-89D14A6CB6A2}" type="parTrans" cxnId="{E12163CC-C2C7-401D-B77E-3576B7815C95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60BFCA-DC3B-4DC5-BA2F-C0085F592EEA}" type="sibTrans" cxnId="{E12163CC-C2C7-401D-B77E-3576B7815C95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B8B6EA-5E56-434F-985D-81D314E0E802}">
      <dgm:prSet phldrT="[Text]" custT="1"/>
      <dgm:spPr/>
      <dgm:t>
        <a:bodyPr/>
        <a:lstStyle/>
        <a:p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Serbest Bölgeler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F26BF-B41D-4422-92B8-F88CBC6046D2}" type="parTrans" cxnId="{B5F903BC-7548-4293-9689-EA51C6B1B521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6CF66A-CE46-4793-B511-FCA4220C45C4}" type="sibTrans" cxnId="{B5F903BC-7548-4293-9689-EA51C6B1B521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90D75B-E8E6-4D46-AED3-6E23A2676687}">
      <dgm:prSet phldrT="[Text]" custT="1"/>
      <dgm:spPr/>
      <dgm:t>
        <a:bodyPr/>
        <a:lstStyle/>
        <a:p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İhracatçı Birlikleri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32EC8B-E146-44F0-952A-1E3EDED37FBD}" type="parTrans" cxnId="{D0F3A209-D7D3-4CE4-BE97-35651EF285A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BB95C6-93D0-4219-9AFB-AAE6CD762870}" type="sibTrans" cxnId="{D0F3A209-D7D3-4CE4-BE97-35651EF285A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2D413F-DAAB-4D0C-8DFD-085139F10D12}">
      <dgm:prSet phldrT="[Text]" custT="1"/>
      <dgm:spPr/>
      <dgm:t>
        <a:bodyPr vert="vert270" anchor="ctr" anchorCtr="0"/>
        <a:lstStyle/>
        <a:p>
          <a:pPr algn="ctr" defTabSz="457200" rtl="0" eaLnBrk="1" latinLnBrk="0" hangingPunct="1">
            <a:spcBef>
              <a:spcPct val="0"/>
            </a:spcBef>
            <a:buNone/>
          </a:pPr>
          <a:endParaRPr lang="en-US" sz="1800" kern="1200" dirty="0">
            <a:solidFill>
              <a:srgbClr val="C00000"/>
            </a:solidFill>
            <a:latin typeface="Calibri" panose="020F0502020204030204" pitchFamily="34" charset="0"/>
            <a:ea typeface="+mj-ea"/>
            <a:cs typeface="Calibri" panose="020F0502020204030204" pitchFamily="34" charset="0"/>
          </a:endParaRPr>
        </a:p>
      </dgm:t>
    </dgm:pt>
    <dgm:pt modelId="{CCE40352-0240-443B-B30B-D8EFE05B16BF}" type="sibTrans" cxnId="{691ABF02-31DF-4C64-87E1-807C377E3558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4EE776-8BBD-4F74-8260-4072B84ACB17}" type="parTrans" cxnId="{691ABF02-31DF-4C64-87E1-807C377E3558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700207-0224-4BA6-852F-741E78F16D2F}" type="pres">
      <dgm:prSet presAssocID="{52B9EDCB-230D-4F83-A2FA-B28CC7DAE5E5}" presName="vert0" presStyleCnt="0">
        <dgm:presLayoutVars>
          <dgm:dir/>
          <dgm:animOne val="branch"/>
          <dgm:animLvl val="lvl"/>
        </dgm:presLayoutVars>
      </dgm:prSet>
      <dgm:spPr/>
    </dgm:pt>
    <dgm:pt modelId="{04825BA4-44A2-4C3F-8831-9E5FBB18274C}" type="pres">
      <dgm:prSet presAssocID="{E22D413F-DAAB-4D0C-8DFD-085139F10D12}" presName="thickLine" presStyleLbl="alignNode1" presStyleIdx="0" presStyleCnt="1"/>
      <dgm:spPr>
        <a:ln>
          <a:solidFill>
            <a:schemeClr val="bg1">
              <a:lumMod val="50000"/>
            </a:schemeClr>
          </a:solidFill>
        </a:ln>
      </dgm:spPr>
    </dgm:pt>
    <dgm:pt modelId="{DB184136-5C7A-4B7F-AE6B-4CA3EB7EB86B}" type="pres">
      <dgm:prSet presAssocID="{E22D413F-DAAB-4D0C-8DFD-085139F10D12}" presName="horz1" presStyleCnt="0"/>
      <dgm:spPr/>
    </dgm:pt>
    <dgm:pt modelId="{77670504-4394-409B-A1EA-98729B298947}" type="pres">
      <dgm:prSet presAssocID="{E22D413F-DAAB-4D0C-8DFD-085139F10D12}" presName="tx1" presStyleLbl="revTx" presStyleIdx="0" presStyleCnt="10" custLinFactNeighborX="0"/>
      <dgm:spPr/>
    </dgm:pt>
    <dgm:pt modelId="{A09C3130-E67C-4AC9-AEB0-EB94D35ADE3D}" type="pres">
      <dgm:prSet presAssocID="{E22D413F-DAAB-4D0C-8DFD-085139F10D12}" presName="vert1" presStyleCnt="0"/>
      <dgm:spPr/>
    </dgm:pt>
    <dgm:pt modelId="{DEA01D4C-3D3D-4C8A-AC6D-163A813E4436}" type="pres">
      <dgm:prSet presAssocID="{AE8868DB-310D-4F01-BFF6-EAC4E7A370BB}" presName="vertSpace2a" presStyleCnt="0"/>
      <dgm:spPr/>
    </dgm:pt>
    <dgm:pt modelId="{C2363664-A56C-475B-85D0-9165007C5CAD}" type="pres">
      <dgm:prSet presAssocID="{AE8868DB-310D-4F01-BFF6-EAC4E7A370BB}" presName="horz2" presStyleCnt="0"/>
      <dgm:spPr/>
    </dgm:pt>
    <dgm:pt modelId="{EC9AE289-E200-4C96-86F9-70763B62780F}" type="pres">
      <dgm:prSet presAssocID="{AE8868DB-310D-4F01-BFF6-EAC4E7A370BB}" presName="horzSpace2" presStyleCnt="0"/>
      <dgm:spPr/>
    </dgm:pt>
    <dgm:pt modelId="{444921E4-851D-4D1D-A3A2-989F56896705}" type="pres">
      <dgm:prSet presAssocID="{AE8868DB-310D-4F01-BFF6-EAC4E7A370BB}" presName="tx2" presStyleLbl="revTx" presStyleIdx="1" presStyleCnt="10" custScaleX="127389"/>
      <dgm:spPr/>
    </dgm:pt>
    <dgm:pt modelId="{05051E86-3E00-4F58-B6C2-F4F877446F61}" type="pres">
      <dgm:prSet presAssocID="{AE8868DB-310D-4F01-BFF6-EAC4E7A370BB}" presName="vert2" presStyleCnt="0"/>
      <dgm:spPr/>
    </dgm:pt>
    <dgm:pt modelId="{420295DF-02A9-4AA3-A66A-AC7E857366D0}" type="pres">
      <dgm:prSet presAssocID="{AE8868DB-310D-4F01-BFF6-EAC4E7A370BB}" presName="thinLine2b" presStyleLbl="callout" presStyleIdx="0" presStyleCnt="9"/>
      <dgm:spPr/>
    </dgm:pt>
    <dgm:pt modelId="{3E0AFD77-AF5E-47B7-9787-9F8104CC10D5}" type="pres">
      <dgm:prSet presAssocID="{AE8868DB-310D-4F01-BFF6-EAC4E7A370BB}" presName="vertSpace2b" presStyleCnt="0"/>
      <dgm:spPr/>
    </dgm:pt>
    <dgm:pt modelId="{3E63701C-3EFC-4134-9A62-B494BBA5EB48}" type="pres">
      <dgm:prSet presAssocID="{C48FEFF3-1869-42E8-ACDC-47851255DF84}" presName="horz2" presStyleCnt="0"/>
      <dgm:spPr/>
    </dgm:pt>
    <dgm:pt modelId="{06767FBF-AF63-4F07-867F-FC37EF570CD2}" type="pres">
      <dgm:prSet presAssocID="{C48FEFF3-1869-42E8-ACDC-47851255DF84}" presName="horzSpace2" presStyleCnt="0"/>
      <dgm:spPr/>
    </dgm:pt>
    <dgm:pt modelId="{CF3B9768-8DCD-4223-B7C9-1ED779CA4711}" type="pres">
      <dgm:prSet presAssocID="{C48FEFF3-1869-42E8-ACDC-47851255DF84}" presName="tx2" presStyleLbl="revTx" presStyleIdx="2" presStyleCnt="10"/>
      <dgm:spPr/>
    </dgm:pt>
    <dgm:pt modelId="{01C85AA8-0A01-442C-9AE4-ECA1A3F8AD32}" type="pres">
      <dgm:prSet presAssocID="{C48FEFF3-1869-42E8-ACDC-47851255DF84}" presName="vert2" presStyleCnt="0"/>
      <dgm:spPr/>
    </dgm:pt>
    <dgm:pt modelId="{7D719512-1782-4C12-9587-1CDC6A5E1C8D}" type="pres">
      <dgm:prSet presAssocID="{C48FEFF3-1869-42E8-ACDC-47851255DF84}" presName="thinLine2b" presStyleLbl="callout" presStyleIdx="1" presStyleCnt="9"/>
      <dgm:spPr/>
    </dgm:pt>
    <dgm:pt modelId="{CE301280-00CE-4538-8F1C-6AE928B9B7EF}" type="pres">
      <dgm:prSet presAssocID="{C48FEFF3-1869-42E8-ACDC-47851255DF84}" presName="vertSpace2b" presStyleCnt="0"/>
      <dgm:spPr/>
    </dgm:pt>
    <dgm:pt modelId="{613A96A0-0BE4-4218-BCBA-B115A66F4892}" type="pres">
      <dgm:prSet presAssocID="{FF53F0F4-B741-48A9-A93A-7FA229D83E74}" presName="horz2" presStyleCnt="0"/>
      <dgm:spPr/>
    </dgm:pt>
    <dgm:pt modelId="{816B89C4-6071-42AA-84DE-3008CECF5517}" type="pres">
      <dgm:prSet presAssocID="{FF53F0F4-B741-48A9-A93A-7FA229D83E74}" presName="horzSpace2" presStyleCnt="0"/>
      <dgm:spPr/>
    </dgm:pt>
    <dgm:pt modelId="{D0A8D1D1-E8B9-4FC8-842D-ADA5B30A123A}" type="pres">
      <dgm:prSet presAssocID="{FF53F0F4-B741-48A9-A93A-7FA229D83E74}" presName="tx2" presStyleLbl="revTx" presStyleIdx="3" presStyleCnt="10"/>
      <dgm:spPr/>
    </dgm:pt>
    <dgm:pt modelId="{38D7410B-7002-462F-AEFF-AE414B676532}" type="pres">
      <dgm:prSet presAssocID="{FF53F0F4-B741-48A9-A93A-7FA229D83E74}" presName="vert2" presStyleCnt="0"/>
      <dgm:spPr/>
    </dgm:pt>
    <dgm:pt modelId="{41C7D074-FCF7-4F03-B712-880674840937}" type="pres">
      <dgm:prSet presAssocID="{FF53F0F4-B741-48A9-A93A-7FA229D83E74}" presName="thinLine2b" presStyleLbl="callout" presStyleIdx="2" presStyleCnt="9"/>
      <dgm:spPr/>
    </dgm:pt>
    <dgm:pt modelId="{9551BFE1-9ADD-4A54-AE7F-B58D2E5F0908}" type="pres">
      <dgm:prSet presAssocID="{FF53F0F4-B741-48A9-A93A-7FA229D83E74}" presName="vertSpace2b" presStyleCnt="0"/>
      <dgm:spPr/>
    </dgm:pt>
    <dgm:pt modelId="{9391BB0B-48FE-4666-9EF9-0B592F095850}" type="pres">
      <dgm:prSet presAssocID="{07C1E868-B5F0-4A21-B8FA-7C0208D1C3EB}" presName="horz2" presStyleCnt="0"/>
      <dgm:spPr/>
    </dgm:pt>
    <dgm:pt modelId="{D199018F-B176-4FF3-AB5B-813B0B3E9D1F}" type="pres">
      <dgm:prSet presAssocID="{07C1E868-B5F0-4A21-B8FA-7C0208D1C3EB}" presName="horzSpace2" presStyleCnt="0"/>
      <dgm:spPr/>
    </dgm:pt>
    <dgm:pt modelId="{90127635-0487-4546-B79E-1FAB3B6BFB2B}" type="pres">
      <dgm:prSet presAssocID="{07C1E868-B5F0-4A21-B8FA-7C0208D1C3EB}" presName="tx2" presStyleLbl="revTx" presStyleIdx="4" presStyleCnt="10"/>
      <dgm:spPr/>
    </dgm:pt>
    <dgm:pt modelId="{1492E347-16A9-4507-977B-743E4F70A1F9}" type="pres">
      <dgm:prSet presAssocID="{07C1E868-B5F0-4A21-B8FA-7C0208D1C3EB}" presName="vert2" presStyleCnt="0"/>
      <dgm:spPr/>
    </dgm:pt>
    <dgm:pt modelId="{E713B998-7A0A-4629-B6AF-6F3AB762985C}" type="pres">
      <dgm:prSet presAssocID="{07C1E868-B5F0-4A21-B8FA-7C0208D1C3EB}" presName="thinLine2b" presStyleLbl="callout" presStyleIdx="3" presStyleCnt="9"/>
      <dgm:spPr/>
    </dgm:pt>
    <dgm:pt modelId="{11C31507-92F5-47BD-825F-A618846F55D7}" type="pres">
      <dgm:prSet presAssocID="{07C1E868-B5F0-4A21-B8FA-7C0208D1C3EB}" presName="vertSpace2b" presStyleCnt="0"/>
      <dgm:spPr/>
    </dgm:pt>
    <dgm:pt modelId="{A060B708-1EAC-4C1A-BB77-B5C4E632CDEA}" type="pres">
      <dgm:prSet presAssocID="{0D4D69E2-F4A1-43A4-90EE-AC5D90CE4E37}" presName="horz2" presStyleCnt="0"/>
      <dgm:spPr/>
    </dgm:pt>
    <dgm:pt modelId="{0B40403A-BA15-4246-92FE-65E471DA22E0}" type="pres">
      <dgm:prSet presAssocID="{0D4D69E2-F4A1-43A4-90EE-AC5D90CE4E37}" presName="horzSpace2" presStyleCnt="0"/>
      <dgm:spPr/>
    </dgm:pt>
    <dgm:pt modelId="{7D061A70-F8E6-427E-89C0-FC706D0C28C1}" type="pres">
      <dgm:prSet presAssocID="{0D4D69E2-F4A1-43A4-90EE-AC5D90CE4E37}" presName="tx2" presStyleLbl="revTx" presStyleIdx="5" presStyleCnt="10"/>
      <dgm:spPr/>
    </dgm:pt>
    <dgm:pt modelId="{E61DFEEE-5057-43F8-B002-2AC1267A4F31}" type="pres">
      <dgm:prSet presAssocID="{0D4D69E2-F4A1-43A4-90EE-AC5D90CE4E37}" presName="vert2" presStyleCnt="0"/>
      <dgm:spPr/>
    </dgm:pt>
    <dgm:pt modelId="{AF8D934B-9933-4248-A30E-27FAC00F1DB0}" type="pres">
      <dgm:prSet presAssocID="{0D4D69E2-F4A1-43A4-90EE-AC5D90CE4E37}" presName="thinLine2b" presStyleLbl="callout" presStyleIdx="4" presStyleCnt="9"/>
      <dgm:spPr/>
    </dgm:pt>
    <dgm:pt modelId="{7B1D0404-4654-446D-B59A-01870D208A08}" type="pres">
      <dgm:prSet presAssocID="{0D4D69E2-F4A1-43A4-90EE-AC5D90CE4E37}" presName="vertSpace2b" presStyleCnt="0"/>
      <dgm:spPr/>
    </dgm:pt>
    <dgm:pt modelId="{2EA37646-20CA-4391-895E-DA8BDB9C0676}" type="pres">
      <dgm:prSet presAssocID="{583339CC-A28E-4527-A0F3-5B66F08793FF}" presName="horz2" presStyleCnt="0"/>
      <dgm:spPr/>
    </dgm:pt>
    <dgm:pt modelId="{1876B89F-05F3-4324-8C8D-5474DCCD97C6}" type="pres">
      <dgm:prSet presAssocID="{583339CC-A28E-4527-A0F3-5B66F08793FF}" presName="horzSpace2" presStyleCnt="0"/>
      <dgm:spPr/>
    </dgm:pt>
    <dgm:pt modelId="{09AFC785-F719-4FAF-8074-FF5C59CDDFB4}" type="pres">
      <dgm:prSet presAssocID="{583339CC-A28E-4527-A0F3-5B66F08793FF}" presName="tx2" presStyleLbl="revTx" presStyleIdx="6" presStyleCnt="10"/>
      <dgm:spPr/>
    </dgm:pt>
    <dgm:pt modelId="{09ED1F2B-7323-464F-BE76-29E2F514402B}" type="pres">
      <dgm:prSet presAssocID="{583339CC-A28E-4527-A0F3-5B66F08793FF}" presName="vert2" presStyleCnt="0"/>
      <dgm:spPr/>
    </dgm:pt>
    <dgm:pt modelId="{67960008-85A7-42FB-9664-670B01AE974B}" type="pres">
      <dgm:prSet presAssocID="{583339CC-A28E-4527-A0F3-5B66F08793FF}" presName="thinLine2b" presStyleLbl="callout" presStyleIdx="5" presStyleCnt="9"/>
      <dgm:spPr/>
    </dgm:pt>
    <dgm:pt modelId="{44869805-49BF-4AE0-8A9A-750B6C647758}" type="pres">
      <dgm:prSet presAssocID="{583339CC-A28E-4527-A0F3-5B66F08793FF}" presName="vertSpace2b" presStyleCnt="0"/>
      <dgm:spPr/>
    </dgm:pt>
    <dgm:pt modelId="{CD8FFB8B-63A2-4FD3-9436-62EEF8BA461D}" type="pres">
      <dgm:prSet presAssocID="{3DB8B6EA-5E56-434F-985D-81D314E0E802}" presName="horz2" presStyleCnt="0"/>
      <dgm:spPr/>
    </dgm:pt>
    <dgm:pt modelId="{F2904D0B-9240-4512-A114-489467D3B1BD}" type="pres">
      <dgm:prSet presAssocID="{3DB8B6EA-5E56-434F-985D-81D314E0E802}" presName="horzSpace2" presStyleCnt="0"/>
      <dgm:spPr/>
    </dgm:pt>
    <dgm:pt modelId="{A9391783-C91A-4209-80A2-D9109AD10B08}" type="pres">
      <dgm:prSet presAssocID="{3DB8B6EA-5E56-434F-985D-81D314E0E802}" presName="tx2" presStyleLbl="revTx" presStyleIdx="7" presStyleCnt="10"/>
      <dgm:spPr/>
    </dgm:pt>
    <dgm:pt modelId="{91527D68-E613-4938-BBE5-0A4CD122CB2C}" type="pres">
      <dgm:prSet presAssocID="{3DB8B6EA-5E56-434F-985D-81D314E0E802}" presName="vert2" presStyleCnt="0"/>
      <dgm:spPr/>
    </dgm:pt>
    <dgm:pt modelId="{D1E03C1C-F2F6-4474-9CC9-BEEA93859A61}" type="pres">
      <dgm:prSet presAssocID="{3DB8B6EA-5E56-434F-985D-81D314E0E802}" presName="thinLine2b" presStyleLbl="callout" presStyleIdx="6" presStyleCnt="9"/>
      <dgm:spPr/>
    </dgm:pt>
    <dgm:pt modelId="{B4FEFA4F-D59E-4D89-BAA2-0D0B72DF0528}" type="pres">
      <dgm:prSet presAssocID="{3DB8B6EA-5E56-434F-985D-81D314E0E802}" presName="vertSpace2b" presStyleCnt="0"/>
      <dgm:spPr/>
    </dgm:pt>
    <dgm:pt modelId="{2D782909-624C-4388-B16E-573A484ED48F}" type="pres">
      <dgm:prSet presAssocID="{8290D75B-E8E6-4D46-AED3-6E23A2676687}" presName="horz2" presStyleCnt="0"/>
      <dgm:spPr/>
    </dgm:pt>
    <dgm:pt modelId="{303ADD03-27AF-4456-82A7-8E9EE76F07E1}" type="pres">
      <dgm:prSet presAssocID="{8290D75B-E8E6-4D46-AED3-6E23A2676687}" presName="horzSpace2" presStyleCnt="0"/>
      <dgm:spPr/>
    </dgm:pt>
    <dgm:pt modelId="{65E3DD96-7275-466D-B428-844FE651C916}" type="pres">
      <dgm:prSet presAssocID="{8290D75B-E8E6-4D46-AED3-6E23A2676687}" presName="tx2" presStyleLbl="revTx" presStyleIdx="8" presStyleCnt="10"/>
      <dgm:spPr/>
    </dgm:pt>
    <dgm:pt modelId="{92BFA33C-9A02-4319-970A-58A46CD281A8}" type="pres">
      <dgm:prSet presAssocID="{8290D75B-E8E6-4D46-AED3-6E23A2676687}" presName="vert2" presStyleCnt="0"/>
      <dgm:spPr/>
    </dgm:pt>
    <dgm:pt modelId="{653B4ED8-59DD-4D42-A64C-1013DED21E5B}" type="pres">
      <dgm:prSet presAssocID="{8290D75B-E8E6-4D46-AED3-6E23A2676687}" presName="thinLine2b" presStyleLbl="callout" presStyleIdx="7" presStyleCnt="9"/>
      <dgm:spPr/>
    </dgm:pt>
    <dgm:pt modelId="{FF412FF0-D373-493B-AC76-25FAA1EFC4A8}" type="pres">
      <dgm:prSet presAssocID="{8290D75B-E8E6-4D46-AED3-6E23A2676687}" presName="vertSpace2b" presStyleCnt="0"/>
      <dgm:spPr/>
    </dgm:pt>
    <dgm:pt modelId="{C94C3FA7-7066-416C-ABDF-2695F35BFB88}" type="pres">
      <dgm:prSet presAssocID="{331178C8-588C-4F83-B727-B23C00301331}" presName="horz2" presStyleCnt="0"/>
      <dgm:spPr/>
    </dgm:pt>
    <dgm:pt modelId="{85882250-129A-43FC-A824-9A0E352F6992}" type="pres">
      <dgm:prSet presAssocID="{331178C8-588C-4F83-B727-B23C00301331}" presName="horzSpace2" presStyleCnt="0"/>
      <dgm:spPr/>
    </dgm:pt>
    <dgm:pt modelId="{A9E59408-3F57-4EAC-8A52-502E7B697CCC}" type="pres">
      <dgm:prSet presAssocID="{331178C8-588C-4F83-B727-B23C00301331}" presName="tx2" presStyleLbl="revTx" presStyleIdx="9" presStyleCnt="10"/>
      <dgm:spPr/>
    </dgm:pt>
    <dgm:pt modelId="{8A0B1F09-69D0-4639-A369-442169FB01DE}" type="pres">
      <dgm:prSet presAssocID="{331178C8-588C-4F83-B727-B23C00301331}" presName="vert2" presStyleCnt="0"/>
      <dgm:spPr/>
    </dgm:pt>
    <dgm:pt modelId="{C46F683A-A372-4079-A234-6E18E11C8011}" type="pres">
      <dgm:prSet presAssocID="{331178C8-588C-4F83-B727-B23C00301331}" presName="thinLine2b" presStyleLbl="callout" presStyleIdx="8" presStyleCnt="9"/>
      <dgm:spPr/>
    </dgm:pt>
    <dgm:pt modelId="{ED57CA52-A89D-443A-88C1-B72F62B46A83}" type="pres">
      <dgm:prSet presAssocID="{331178C8-588C-4F83-B727-B23C00301331}" presName="vertSpace2b" presStyleCnt="0"/>
      <dgm:spPr/>
    </dgm:pt>
  </dgm:ptLst>
  <dgm:cxnLst>
    <dgm:cxn modelId="{691ABF02-31DF-4C64-87E1-807C377E3558}" srcId="{52B9EDCB-230D-4F83-A2FA-B28CC7DAE5E5}" destId="{E22D413F-DAAB-4D0C-8DFD-085139F10D12}" srcOrd="0" destOrd="0" parTransId="{7E4EE776-8BBD-4F74-8260-4072B84ACB17}" sibTransId="{CCE40352-0240-443B-B30B-D8EFE05B16BF}"/>
    <dgm:cxn modelId="{D0F3A209-D7D3-4CE4-BE97-35651EF285A4}" srcId="{E22D413F-DAAB-4D0C-8DFD-085139F10D12}" destId="{8290D75B-E8E6-4D46-AED3-6E23A2676687}" srcOrd="7" destOrd="0" parTransId="{AB32EC8B-E146-44F0-952A-1E3EDED37FBD}" sibTransId="{D0BB95C6-93D0-4219-9AFB-AAE6CD762870}"/>
    <dgm:cxn modelId="{4EA7F50B-14DA-447E-ACA5-20E0D0D03D02}" srcId="{E22D413F-DAAB-4D0C-8DFD-085139F10D12}" destId="{C48FEFF3-1869-42E8-ACDC-47851255DF84}" srcOrd="1" destOrd="0" parTransId="{349A360A-0B99-49FF-ACFF-F4D4FF88A2C0}" sibTransId="{AD208508-1912-4DF0-A792-588384F39479}"/>
    <dgm:cxn modelId="{E3A86132-02D4-4F92-8871-94DE6D1E42B9}" srcId="{E22D413F-DAAB-4D0C-8DFD-085139F10D12}" destId="{FF53F0F4-B741-48A9-A93A-7FA229D83E74}" srcOrd="2" destOrd="0" parTransId="{70CDE095-6671-4E6D-AA7B-158C2C80EEFE}" sibTransId="{1DC1C8DD-A800-475A-B19E-41DEE9819B2F}"/>
    <dgm:cxn modelId="{2E1D054C-AAAA-4250-A73F-D089B8B3A7C0}" type="presOf" srcId="{52B9EDCB-230D-4F83-A2FA-B28CC7DAE5E5}" destId="{F4700207-0224-4BA6-852F-741E78F16D2F}" srcOrd="0" destOrd="0" presId="urn:microsoft.com/office/officeart/2008/layout/LinedList"/>
    <dgm:cxn modelId="{F4CD2A74-5268-4E41-9D97-5F1D291BA69C}" type="presOf" srcId="{583339CC-A28E-4527-A0F3-5B66F08793FF}" destId="{09AFC785-F719-4FAF-8074-FF5C59CDDFB4}" srcOrd="0" destOrd="0" presId="urn:microsoft.com/office/officeart/2008/layout/LinedList"/>
    <dgm:cxn modelId="{21D31B80-E958-42DE-AF7C-C76832506E03}" type="presOf" srcId="{0D4D69E2-F4A1-43A4-90EE-AC5D90CE4E37}" destId="{7D061A70-F8E6-427E-89C0-FC706D0C28C1}" srcOrd="0" destOrd="0" presId="urn:microsoft.com/office/officeart/2008/layout/LinedList"/>
    <dgm:cxn modelId="{3AAD00AF-5EF6-4FA8-8A75-9E1190AEB750}" srcId="{E22D413F-DAAB-4D0C-8DFD-085139F10D12}" destId="{07C1E868-B5F0-4A21-B8FA-7C0208D1C3EB}" srcOrd="3" destOrd="0" parTransId="{941B3763-7F87-4D23-8AA1-FA133D45ED4F}" sibTransId="{BB7A187E-F4CC-4FFF-8A4A-8ACAA7949768}"/>
    <dgm:cxn modelId="{D4A289AF-E6C8-4A97-B9EC-FC6CD652EE6B}" srcId="{E22D413F-DAAB-4D0C-8DFD-085139F10D12}" destId="{AE8868DB-310D-4F01-BFF6-EAC4E7A370BB}" srcOrd="0" destOrd="0" parTransId="{A0C86C97-55C8-4053-B74D-14C7BBCB0D86}" sibTransId="{2D02A3FE-4224-41A9-BDF9-B795C75B1147}"/>
    <dgm:cxn modelId="{5837A9B2-1610-4D0F-8B86-D231C4CF76F5}" srcId="{E22D413F-DAAB-4D0C-8DFD-085139F10D12}" destId="{331178C8-588C-4F83-B727-B23C00301331}" srcOrd="8" destOrd="0" parTransId="{03FFA2A6-30F5-4FEE-9DF7-A521C24FD758}" sibTransId="{498B4C36-ABED-4C76-99B8-AF79CD8DFAF5}"/>
    <dgm:cxn modelId="{F56759B4-80AF-4744-A6DA-8C871C42F6A6}" srcId="{E22D413F-DAAB-4D0C-8DFD-085139F10D12}" destId="{0D4D69E2-F4A1-43A4-90EE-AC5D90CE4E37}" srcOrd="4" destOrd="0" parTransId="{1597B5EB-BD3C-490C-8612-3F8EF503D5D1}" sibTransId="{FBF53446-B0DB-4EA5-81CF-A25B3D9E3AA8}"/>
    <dgm:cxn modelId="{B5F903BC-7548-4293-9689-EA51C6B1B521}" srcId="{E22D413F-DAAB-4D0C-8DFD-085139F10D12}" destId="{3DB8B6EA-5E56-434F-985D-81D314E0E802}" srcOrd="6" destOrd="0" parTransId="{52DF26BF-B41D-4422-92B8-F88CBC6046D2}" sibTransId="{DC6CF66A-CE46-4793-B511-FCA4220C45C4}"/>
    <dgm:cxn modelId="{19A74ABC-A604-4E31-BAA4-AE1CDE7680B7}" type="presOf" srcId="{C48FEFF3-1869-42E8-ACDC-47851255DF84}" destId="{CF3B9768-8DCD-4223-B7C9-1ED779CA4711}" srcOrd="0" destOrd="0" presId="urn:microsoft.com/office/officeart/2008/layout/LinedList"/>
    <dgm:cxn modelId="{49E519BF-FBF2-49B1-96E6-68387B153CEE}" type="presOf" srcId="{3DB8B6EA-5E56-434F-985D-81D314E0E802}" destId="{A9391783-C91A-4209-80A2-D9109AD10B08}" srcOrd="0" destOrd="0" presId="urn:microsoft.com/office/officeart/2008/layout/LinedList"/>
    <dgm:cxn modelId="{E12163CC-C2C7-401D-B77E-3576B7815C95}" srcId="{E22D413F-DAAB-4D0C-8DFD-085139F10D12}" destId="{583339CC-A28E-4527-A0F3-5B66F08793FF}" srcOrd="5" destOrd="0" parTransId="{C4DD3558-C5B5-4B2D-AC64-89D14A6CB6A2}" sibTransId="{3760BFCA-DC3B-4DC5-BA2F-C0085F592EEA}"/>
    <dgm:cxn modelId="{99D02DCF-0EAE-42C6-BA2D-A23E57C54F28}" type="presOf" srcId="{331178C8-588C-4F83-B727-B23C00301331}" destId="{A9E59408-3F57-4EAC-8A52-502E7B697CCC}" srcOrd="0" destOrd="0" presId="urn:microsoft.com/office/officeart/2008/layout/LinedList"/>
    <dgm:cxn modelId="{9ABD2BDA-D423-48F4-B789-6F906FC6C648}" type="presOf" srcId="{8290D75B-E8E6-4D46-AED3-6E23A2676687}" destId="{65E3DD96-7275-466D-B428-844FE651C916}" srcOrd="0" destOrd="0" presId="urn:microsoft.com/office/officeart/2008/layout/LinedList"/>
    <dgm:cxn modelId="{CB0E36E0-9E71-4798-8A68-B87FD92425D3}" type="presOf" srcId="{FF53F0F4-B741-48A9-A93A-7FA229D83E74}" destId="{D0A8D1D1-E8B9-4FC8-842D-ADA5B30A123A}" srcOrd="0" destOrd="0" presId="urn:microsoft.com/office/officeart/2008/layout/LinedList"/>
    <dgm:cxn modelId="{956A8DE0-001B-4E9A-80BD-8A1BE673AD4C}" type="presOf" srcId="{AE8868DB-310D-4F01-BFF6-EAC4E7A370BB}" destId="{444921E4-851D-4D1D-A3A2-989F56896705}" srcOrd="0" destOrd="0" presId="urn:microsoft.com/office/officeart/2008/layout/LinedList"/>
    <dgm:cxn modelId="{DF1DD0F1-6842-4EB1-BA80-A87662D4C69A}" type="presOf" srcId="{07C1E868-B5F0-4A21-B8FA-7C0208D1C3EB}" destId="{90127635-0487-4546-B79E-1FAB3B6BFB2B}" srcOrd="0" destOrd="0" presId="urn:microsoft.com/office/officeart/2008/layout/LinedList"/>
    <dgm:cxn modelId="{949D2CFE-E1EB-4015-ABD7-A304CC8B9347}" type="presOf" srcId="{E22D413F-DAAB-4D0C-8DFD-085139F10D12}" destId="{77670504-4394-409B-A1EA-98729B298947}" srcOrd="0" destOrd="0" presId="urn:microsoft.com/office/officeart/2008/layout/LinedList"/>
    <dgm:cxn modelId="{3E80B8FD-DCF5-4BB6-B8D6-A6AD6BC78E47}" type="presParOf" srcId="{F4700207-0224-4BA6-852F-741E78F16D2F}" destId="{04825BA4-44A2-4C3F-8831-9E5FBB18274C}" srcOrd="0" destOrd="0" presId="urn:microsoft.com/office/officeart/2008/layout/LinedList"/>
    <dgm:cxn modelId="{35212E3F-869F-447B-ABA8-2E6EBBA4296B}" type="presParOf" srcId="{F4700207-0224-4BA6-852F-741E78F16D2F}" destId="{DB184136-5C7A-4B7F-AE6B-4CA3EB7EB86B}" srcOrd="1" destOrd="0" presId="urn:microsoft.com/office/officeart/2008/layout/LinedList"/>
    <dgm:cxn modelId="{543F378A-EF84-4F62-9FF6-3F36300BAEFE}" type="presParOf" srcId="{DB184136-5C7A-4B7F-AE6B-4CA3EB7EB86B}" destId="{77670504-4394-409B-A1EA-98729B298947}" srcOrd="0" destOrd="0" presId="urn:microsoft.com/office/officeart/2008/layout/LinedList"/>
    <dgm:cxn modelId="{61CB92F5-E94F-4686-A135-95D5FB7AF090}" type="presParOf" srcId="{DB184136-5C7A-4B7F-AE6B-4CA3EB7EB86B}" destId="{A09C3130-E67C-4AC9-AEB0-EB94D35ADE3D}" srcOrd="1" destOrd="0" presId="urn:microsoft.com/office/officeart/2008/layout/LinedList"/>
    <dgm:cxn modelId="{B44F5C6A-AE2E-4FF2-9D00-4F62F08C326D}" type="presParOf" srcId="{A09C3130-E67C-4AC9-AEB0-EB94D35ADE3D}" destId="{DEA01D4C-3D3D-4C8A-AC6D-163A813E4436}" srcOrd="0" destOrd="0" presId="urn:microsoft.com/office/officeart/2008/layout/LinedList"/>
    <dgm:cxn modelId="{122DDE07-7B2B-443D-B82B-1AA29267316F}" type="presParOf" srcId="{A09C3130-E67C-4AC9-AEB0-EB94D35ADE3D}" destId="{C2363664-A56C-475B-85D0-9165007C5CAD}" srcOrd="1" destOrd="0" presId="urn:microsoft.com/office/officeart/2008/layout/LinedList"/>
    <dgm:cxn modelId="{08C2DD60-14E5-4D7E-A87A-3AFB4130EAD0}" type="presParOf" srcId="{C2363664-A56C-475B-85D0-9165007C5CAD}" destId="{EC9AE289-E200-4C96-86F9-70763B62780F}" srcOrd="0" destOrd="0" presId="urn:microsoft.com/office/officeart/2008/layout/LinedList"/>
    <dgm:cxn modelId="{6AE564CC-5D06-4E9E-8412-B47FD6CD97E9}" type="presParOf" srcId="{C2363664-A56C-475B-85D0-9165007C5CAD}" destId="{444921E4-851D-4D1D-A3A2-989F56896705}" srcOrd="1" destOrd="0" presId="urn:microsoft.com/office/officeart/2008/layout/LinedList"/>
    <dgm:cxn modelId="{D54F8BD4-696E-403B-9437-668B43E0A11D}" type="presParOf" srcId="{C2363664-A56C-475B-85D0-9165007C5CAD}" destId="{05051E86-3E00-4F58-B6C2-F4F877446F61}" srcOrd="2" destOrd="0" presId="urn:microsoft.com/office/officeart/2008/layout/LinedList"/>
    <dgm:cxn modelId="{42D525CF-D63C-4CA1-BBB3-324CF6A70388}" type="presParOf" srcId="{A09C3130-E67C-4AC9-AEB0-EB94D35ADE3D}" destId="{420295DF-02A9-4AA3-A66A-AC7E857366D0}" srcOrd="2" destOrd="0" presId="urn:microsoft.com/office/officeart/2008/layout/LinedList"/>
    <dgm:cxn modelId="{6125B947-28A2-435A-9C93-0575A1DC8087}" type="presParOf" srcId="{A09C3130-E67C-4AC9-AEB0-EB94D35ADE3D}" destId="{3E0AFD77-AF5E-47B7-9787-9F8104CC10D5}" srcOrd="3" destOrd="0" presId="urn:microsoft.com/office/officeart/2008/layout/LinedList"/>
    <dgm:cxn modelId="{F517F40C-3EFD-4BBE-B607-7AEB871ECC11}" type="presParOf" srcId="{A09C3130-E67C-4AC9-AEB0-EB94D35ADE3D}" destId="{3E63701C-3EFC-4134-9A62-B494BBA5EB48}" srcOrd="4" destOrd="0" presId="urn:microsoft.com/office/officeart/2008/layout/LinedList"/>
    <dgm:cxn modelId="{C3A734EA-8696-47A1-BD75-8A789AECE57C}" type="presParOf" srcId="{3E63701C-3EFC-4134-9A62-B494BBA5EB48}" destId="{06767FBF-AF63-4F07-867F-FC37EF570CD2}" srcOrd="0" destOrd="0" presId="urn:microsoft.com/office/officeart/2008/layout/LinedList"/>
    <dgm:cxn modelId="{AAF3FA2D-6D14-4173-9050-50F9580528EB}" type="presParOf" srcId="{3E63701C-3EFC-4134-9A62-B494BBA5EB48}" destId="{CF3B9768-8DCD-4223-B7C9-1ED779CA4711}" srcOrd="1" destOrd="0" presId="urn:microsoft.com/office/officeart/2008/layout/LinedList"/>
    <dgm:cxn modelId="{F23F0A4D-76FA-49F4-9772-AB9DBD03E998}" type="presParOf" srcId="{3E63701C-3EFC-4134-9A62-B494BBA5EB48}" destId="{01C85AA8-0A01-442C-9AE4-ECA1A3F8AD32}" srcOrd="2" destOrd="0" presId="urn:microsoft.com/office/officeart/2008/layout/LinedList"/>
    <dgm:cxn modelId="{985CAFC3-9DFE-4F2E-9480-FA36B3C593DB}" type="presParOf" srcId="{A09C3130-E67C-4AC9-AEB0-EB94D35ADE3D}" destId="{7D719512-1782-4C12-9587-1CDC6A5E1C8D}" srcOrd="5" destOrd="0" presId="urn:microsoft.com/office/officeart/2008/layout/LinedList"/>
    <dgm:cxn modelId="{8F9B87EE-953F-459E-9895-EC4EE3F4FE7D}" type="presParOf" srcId="{A09C3130-E67C-4AC9-AEB0-EB94D35ADE3D}" destId="{CE301280-00CE-4538-8F1C-6AE928B9B7EF}" srcOrd="6" destOrd="0" presId="urn:microsoft.com/office/officeart/2008/layout/LinedList"/>
    <dgm:cxn modelId="{5A0E720C-DA66-4BEC-8309-291E81BD876B}" type="presParOf" srcId="{A09C3130-E67C-4AC9-AEB0-EB94D35ADE3D}" destId="{613A96A0-0BE4-4218-BCBA-B115A66F4892}" srcOrd="7" destOrd="0" presId="urn:microsoft.com/office/officeart/2008/layout/LinedList"/>
    <dgm:cxn modelId="{FF9E7E56-0EE5-4CEE-A1FB-51F454A0B683}" type="presParOf" srcId="{613A96A0-0BE4-4218-BCBA-B115A66F4892}" destId="{816B89C4-6071-42AA-84DE-3008CECF5517}" srcOrd="0" destOrd="0" presId="urn:microsoft.com/office/officeart/2008/layout/LinedList"/>
    <dgm:cxn modelId="{DD36F4E4-A668-4F21-BCD2-A1B5607BB861}" type="presParOf" srcId="{613A96A0-0BE4-4218-BCBA-B115A66F4892}" destId="{D0A8D1D1-E8B9-4FC8-842D-ADA5B30A123A}" srcOrd="1" destOrd="0" presId="urn:microsoft.com/office/officeart/2008/layout/LinedList"/>
    <dgm:cxn modelId="{DE741D5D-F65C-4179-A47A-D42E74D4EDED}" type="presParOf" srcId="{613A96A0-0BE4-4218-BCBA-B115A66F4892}" destId="{38D7410B-7002-462F-AEFF-AE414B676532}" srcOrd="2" destOrd="0" presId="urn:microsoft.com/office/officeart/2008/layout/LinedList"/>
    <dgm:cxn modelId="{CCE1A7B9-550B-4504-B25D-6B64F771A031}" type="presParOf" srcId="{A09C3130-E67C-4AC9-AEB0-EB94D35ADE3D}" destId="{41C7D074-FCF7-4F03-B712-880674840937}" srcOrd="8" destOrd="0" presId="urn:microsoft.com/office/officeart/2008/layout/LinedList"/>
    <dgm:cxn modelId="{BF4F521D-E488-497E-87A8-10BF4E3C9555}" type="presParOf" srcId="{A09C3130-E67C-4AC9-AEB0-EB94D35ADE3D}" destId="{9551BFE1-9ADD-4A54-AE7F-B58D2E5F0908}" srcOrd="9" destOrd="0" presId="urn:microsoft.com/office/officeart/2008/layout/LinedList"/>
    <dgm:cxn modelId="{3A796DBB-681B-4789-9B6B-3801C4A63CDC}" type="presParOf" srcId="{A09C3130-E67C-4AC9-AEB0-EB94D35ADE3D}" destId="{9391BB0B-48FE-4666-9EF9-0B592F095850}" srcOrd="10" destOrd="0" presId="urn:microsoft.com/office/officeart/2008/layout/LinedList"/>
    <dgm:cxn modelId="{3A83A2E5-2177-4D17-AD60-A518C7760F0A}" type="presParOf" srcId="{9391BB0B-48FE-4666-9EF9-0B592F095850}" destId="{D199018F-B176-4FF3-AB5B-813B0B3E9D1F}" srcOrd="0" destOrd="0" presId="urn:microsoft.com/office/officeart/2008/layout/LinedList"/>
    <dgm:cxn modelId="{CAE649E7-E1F8-4B83-8718-2D9F09145203}" type="presParOf" srcId="{9391BB0B-48FE-4666-9EF9-0B592F095850}" destId="{90127635-0487-4546-B79E-1FAB3B6BFB2B}" srcOrd="1" destOrd="0" presId="urn:microsoft.com/office/officeart/2008/layout/LinedList"/>
    <dgm:cxn modelId="{90B563E9-923B-4297-8A02-F1D736C5D325}" type="presParOf" srcId="{9391BB0B-48FE-4666-9EF9-0B592F095850}" destId="{1492E347-16A9-4507-977B-743E4F70A1F9}" srcOrd="2" destOrd="0" presId="urn:microsoft.com/office/officeart/2008/layout/LinedList"/>
    <dgm:cxn modelId="{82C84147-0120-4928-86DF-420485EA26B4}" type="presParOf" srcId="{A09C3130-E67C-4AC9-AEB0-EB94D35ADE3D}" destId="{E713B998-7A0A-4629-B6AF-6F3AB762985C}" srcOrd="11" destOrd="0" presId="urn:microsoft.com/office/officeart/2008/layout/LinedList"/>
    <dgm:cxn modelId="{05A440F7-D0DA-41CA-AC65-B4823B2E71EA}" type="presParOf" srcId="{A09C3130-E67C-4AC9-AEB0-EB94D35ADE3D}" destId="{11C31507-92F5-47BD-825F-A618846F55D7}" srcOrd="12" destOrd="0" presId="urn:microsoft.com/office/officeart/2008/layout/LinedList"/>
    <dgm:cxn modelId="{20A8E380-D2F7-4AB6-B798-A62216D9C219}" type="presParOf" srcId="{A09C3130-E67C-4AC9-AEB0-EB94D35ADE3D}" destId="{A060B708-1EAC-4C1A-BB77-B5C4E632CDEA}" srcOrd="13" destOrd="0" presId="urn:microsoft.com/office/officeart/2008/layout/LinedList"/>
    <dgm:cxn modelId="{E967EAE0-1118-4C1C-A0F7-2C0BAA310494}" type="presParOf" srcId="{A060B708-1EAC-4C1A-BB77-B5C4E632CDEA}" destId="{0B40403A-BA15-4246-92FE-65E471DA22E0}" srcOrd="0" destOrd="0" presId="urn:microsoft.com/office/officeart/2008/layout/LinedList"/>
    <dgm:cxn modelId="{5CDDF742-645B-415C-9AAD-FA6EE1548EFE}" type="presParOf" srcId="{A060B708-1EAC-4C1A-BB77-B5C4E632CDEA}" destId="{7D061A70-F8E6-427E-89C0-FC706D0C28C1}" srcOrd="1" destOrd="0" presId="urn:microsoft.com/office/officeart/2008/layout/LinedList"/>
    <dgm:cxn modelId="{88075C20-4871-41E7-9978-D5F9FE0298F4}" type="presParOf" srcId="{A060B708-1EAC-4C1A-BB77-B5C4E632CDEA}" destId="{E61DFEEE-5057-43F8-B002-2AC1267A4F31}" srcOrd="2" destOrd="0" presId="urn:microsoft.com/office/officeart/2008/layout/LinedList"/>
    <dgm:cxn modelId="{B28905CD-02F0-4DFF-AD4A-63026A6C333F}" type="presParOf" srcId="{A09C3130-E67C-4AC9-AEB0-EB94D35ADE3D}" destId="{AF8D934B-9933-4248-A30E-27FAC00F1DB0}" srcOrd="14" destOrd="0" presId="urn:microsoft.com/office/officeart/2008/layout/LinedList"/>
    <dgm:cxn modelId="{6567B14E-9179-428A-9A59-4F9BF0D07136}" type="presParOf" srcId="{A09C3130-E67C-4AC9-AEB0-EB94D35ADE3D}" destId="{7B1D0404-4654-446D-B59A-01870D208A08}" srcOrd="15" destOrd="0" presId="urn:microsoft.com/office/officeart/2008/layout/LinedList"/>
    <dgm:cxn modelId="{A17E6232-80F5-4667-BDB9-26819603A972}" type="presParOf" srcId="{A09C3130-E67C-4AC9-AEB0-EB94D35ADE3D}" destId="{2EA37646-20CA-4391-895E-DA8BDB9C0676}" srcOrd="16" destOrd="0" presId="urn:microsoft.com/office/officeart/2008/layout/LinedList"/>
    <dgm:cxn modelId="{AD6C668F-6ED3-4BAB-BF92-92A5BBFF8E51}" type="presParOf" srcId="{2EA37646-20CA-4391-895E-DA8BDB9C0676}" destId="{1876B89F-05F3-4324-8C8D-5474DCCD97C6}" srcOrd="0" destOrd="0" presId="urn:microsoft.com/office/officeart/2008/layout/LinedList"/>
    <dgm:cxn modelId="{BB07543B-A6C8-431A-AC87-FAD208F358A2}" type="presParOf" srcId="{2EA37646-20CA-4391-895E-DA8BDB9C0676}" destId="{09AFC785-F719-4FAF-8074-FF5C59CDDFB4}" srcOrd="1" destOrd="0" presId="urn:microsoft.com/office/officeart/2008/layout/LinedList"/>
    <dgm:cxn modelId="{E68AD7BF-D629-45C1-9574-8AD52622D9CB}" type="presParOf" srcId="{2EA37646-20CA-4391-895E-DA8BDB9C0676}" destId="{09ED1F2B-7323-464F-BE76-29E2F514402B}" srcOrd="2" destOrd="0" presId="urn:microsoft.com/office/officeart/2008/layout/LinedList"/>
    <dgm:cxn modelId="{65C91EA2-B485-4542-8E50-E74C6DE52D1E}" type="presParOf" srcId="{A09C3130-E67C-4AC9-AEB0-EB94D35ADE3D}" destId="{67960008-85A7-42FB-9664-670B01AE974B}" srcOrd="17" destOrd="0" presId="urn:microsoft.com/office/officeart/2008/layout/LinedList"/>
    <dgm:cxn modelId="{D7441BF0-504C-486E-89C0-56CBE7B95E32}" type="presParOf" srcId="{A09C3130-E67C-4AC9-AEB0-EB94D35ADE3D}" destId="{44869805-49BF-4AE0-8A9A-750B6C647758}" srcOrd="18" destOrd="0" presId="urn:microsoft.com/office/officeart/2008/layout/LinedList"/>
    <dgm:cxn modelId="{14F0D8B2-C248-4CD8-B4B9-CC10CAF0FD10}" type="presParOf" srcId="{A09C3130-E67C-4AC9-AEB0-EB94D35ADE3D}" destId="{CD8FFB8B-63A2-4FD3-9436-62EEF8BA461D}" srcOrd="19" destOrd="0" presId="urn:microsoft.com/office/officeart/2008/layout/LinedList"/>
    <dgm:cxn modelId="{B960BBA2-EB5D-4262-BBC0-32A2BDB9E5B3}" type="presParOf" srcId="{CD8FFB8B-63A2-4FD3-9436-62EEF8BA461D}" destId="{F2904D0B-9240-4512-A114-489467D3B1BD}" srcOrd="0" destOrd="0" presId="urn:microsoft.com/office/officeart/2008/layout/LinedList"/>
    <dgm:cxn modelId="{0721EA43-730A-4E71-B6E8-483B553386AD}" type="presParOf" srcId="{CD8FFB8B-63A2-4FD3-9436-62EEF8BA461D}" destId="{A9391783-C91A-4209-80A2-D9109AD10B08}" srcOrd="1" destOrd="0" presId="urn:microsoft.com/office/officeart/2008/layout/LinedList"/>
    <dgm:cxn modelId="{C8EE0DB1-644F-476F-B20F-8712937F04AF}" type="presParOf" srcId="{CD8FFB8B-63A2-4FD3-9436-62EEF8BA461D}" destId="{91527D68-E613-4938-BBE5-0A4CD122CB2C}" srcOrd="2" destOrd="0" presId="urn:microsoft.com/office/officeart/2008/layout/LinedList"/>
    <dgm:cxn modelId="{706C4125-8A95-4775-B70D-6DAC9E7BC756}" type="presParOf" srcId="{A09C3130-E67C-4AC9-AEB0-EB94D35ADE3D}" destId="{D1E03C1C-F2F6-4474-9CC9-BEEA93859A61}" srcOrd="20" destOrd="0" presId="urn:microsoft.com/office/officeart/2008/layout/LinedList"/>
    <dgm:cxn modelId="{1357324B-69AD-408D-8CC0-EB68917C74B9}" type="presParOf" srcId="{A09C3130-E67C-4AC9-AEB0-EB94D35ADE3D}" destId="{B4FEFA4F-D59E-4D89-BAA2-0D0B72DF0528}" srcOrd="21" destOrd="0" presId="urn:microsoft.com/office/officeart/2008/layout/LinedList"/>
    <dgm:cxn modelId="{B8B6F19F-B066-4651-A81D-B375C0B0C045}" type="presParOf" srcId="{A09C3130-E67C-4AC9-AEB0-EB94D35ADE3D}" destId="{2D782909-624C-4388-B16E-573A484ED48F}" srcOrd="22" destOrd="0" presId="urn:microsoft.com/office/officeart/2008/layout/LinedList"/>
    <dgm:cxn modelId="{B59E4FD8-A8CA-4B51-9415-EC8C0074040C}" type="presParOf" srcId="{2D782909-624C-4388-B16E-573A484ED48F}" destId="{303ADD03-27AF-4456-82A7-8E9EE76F07E1}" srcOrd="0" destOrd="0" presId="urn:microsoft.com/office/officeart/2008/layout/LinedList"/>
    <dgm:cxn modelId="{F4746480-046D-43B2-9037-A8BAC272A04C}" type="presParOf" srcId="{2D782909-624C-4388-B16E-573A484ED48F}" destId="{65E3DD96-7275-466D-B428-844FE651C916}" srcOrd="1" destOrd="0" presId="urn:microsoft.com/office/officeart/2008/layout/LinedList"/>
    <dgm:cxn modelId="{ABDB2886-8FD2-45EE-94D2-0FDCDD941BEB}" type="presParOf" srcId="{2D782909-624C-4388-B16E-573A484ED48F}" destId="{92BFA33C-9A02-4319-970A-58A46CD281A8}" srcOrd="2" destOrd="0" presId="urn:microsoft.com/office/officeart/2008/layout/LinedList"/>
    <dgm:cxn modelId="{09FE775E-2004-4670-86ED-0CA147A51466}" type="presParOf" srcId="{A09C3130-E67C-4AC9-AEB0-EB94D35ADE3D}" destId="{653B4ED8-59DD-4D42-A64C-1013DED21E5B}" srcOrd="23" destOrd="0" presId="urn:microsoft.com/office/officeart/2008/layout/LinedList"/>
    <dgm:cxn modelId="{EE3D6945-5911-48A5-BCD6-617480110463}" type="presParOf" srcId="{A09C3130-E67C-4AC9-AEB0-EB94D35ADE3D}" destId="{FF412FF0-D373-493B-AC76-25FAA1EFC4A8}" srcOrd="24" destOrd="0" presId="urn:microsoft.com/office/officeart/2008/layout/LinedList"/>
    <dgm:cxn modelId="{4C0FE76A-F9AA-434C-954D-AC4649C0F6FE}" type="presParOf" srcId="{A09C3130-E67C-4AC9-AEB0-EB94D35ADE3D}" destId="{C94C3FA7-7066-416C-ABDF-2695F35BFB88}" srcOrd="25" destOrd="0" presId="urn:microsoft.com/office/officeart/2008/layout/LinedList"/>
    <dgm:cxn modelId="{774A8DBE-3653-4DBB-A23A-98C13E32F32A}" type="presParOf" srcId="{C94C3FA7-7066-416C-ABDF-2695F35BFB88}" destId="{85882250-129A-43FC-A824-9A0E352F6992}" srcOrd="0" destOrd="0" presId="urn:microsoft.com/office/officeart/2008/layout/LinedList"/>
    <dgm:cxn modelId="{462F9EE0-BD84-4A8B-9CC7-29E2376F3C7D}" type="presParOf" srcId="{C94C3FA7-7066-416C-ABDF-2695F35BFB88}" destId="{A9E59408-3F57-4EAC-8A52-502E7B697CCC}" srcOrd="1" destOrd="0" presId="urn:microsoft.com/office/officeart/2008/layout/LinedList"/>
    <dgm:cxn modelId="{8F2E82FB-AB06-4D69-9097-10A1558844C8}" type="presParOf" srcId="{C94C3FA7-7066-416C-ABDF-2695F35BFB88}" destId="{8A0B1F09-69D0-4639-A369-442169FB01DE}" srcOrd="2" destOrd="0" presId="urn:microsoft.com/office/officeart/2008/layout/LinedList"/>
    <dgm:cxn modelId="{7C6BB788-0A15-4372-98FC-550B73C857D9}" type="presParOf" srcId="{A09C3130-E67C-4AC9-AEB0-EB94D35ADE3D}" destId="{C46F683A-A372-4079-A234-6E18E11C8011}" srcOrd="26" destOrd="0" presId="urn:microsoft.com/office/officeart/2008/layout/LinedList"/>
    <dgm:cxn modelId="{EB29B87A-591C-499F-BF68-3D933EBAC8F0}" type="presParOf" srcId="{A09C3130-E67C-4AC9-AEB0-EB94D35ADE3D}" destId="{ED57CA52-A89D-443A-88C1-B72F62B46A83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1E0BD2-8A32-40D2-8C5D-0C0BE2C63ADA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/>
    </dgm:pt>
    <dgm:pt modelId="{F3771679-9EC8-4126-985F-62EB05B8489B}">
      <dgm:prSet phldrT="[Metin]" custT="1"/>
      <dgm:spPr/>
      <dgm:t>
        <a:bodyPr/>
        <a:lstStyle/>
        <a:p>
          <a:r>
            <a:rPr lang="tr-TR" sz="2000" b="1" dirty="0">
              <a:latin typeface="Calibri "/>
            </a:rPr>
            <a:t>Bakanlık</a:t>
          </a:r>
          <a:r>
            <a:rPr lang="tr-TR" sz="1800" b="1" dirty="0">
              <a:latin typeface="Calibri "/>
            </a:rPr>
            <a:t> Hibesi </a:t>
          </a:r>
        </a:p>
        <a:p>
          <a:r>
            <a:rPr lang="tr-TR" sz="1800" b="1" dirty="0">
              <a:latin typeface="Calibri "/>
            </a:rPr>
            <a:t>%50</a:t>
          </a:r>
        </a:p>
      </dgm:t>
    </dgm:pt>
    <dgm:pt modelId="{C1899E5A-16EC-4142-812B-B03F89038F6F}" type="parTrans" cxnId="{EFA7E67C-C0BF-43BF-A243-5025E56460C0}">
      <dgm:prSet/>
      <dgm:spPr/>
      <dgm:t>
        <a:bodyPr/>
        <a:lstStyle/>
        <a:p>
          <a:endParaRPr lang="tr-TR" sz="1800" b="1">
            <a:latin typeface="Calibri "/>
          </a:endParaRPr>
        </a:p>
      </dgm:t>
    </dgm:pt>
    <dgm:pt modelId="{0E5FD400-E8DD-45D7-8FFC-CB52D4742E8A}" type="sibTrans" cxnId="{EFA7E67C-C0BF-43BF-A243-5025E56460C0}">
      <dgm:prSet custT="1"/>
      <dgm:spPr/>
      <dgm:t>
        <a:bodyPr/>
        <a:lstStyle/>
        <a:p>
          <a:endParaRPr lang="tr-TR" sz="1800" b="1">
            <a:latin typeface="Calibri "/>
          </a:endParaRPr>
        </a:p>
      </dgm:t>
    </dgm:pt>
    <dgm:pt modelId="{47F6451D-CFA4-4539-A9C5-8A61CB931556}">
      <dgm:prSet phldrT="[Metin]" custT="1"/>
      <dgm:spPr/>
      <dgm:t>
        <a:bodyPr/>
        <a:lstStyle/>
        <a:p>
          <a:r>
            <a:rPr lang="tr-TR" sz="1800" b="1" dirty="0">
              <a:latin typeface="Calibri "/>
            </a:rPr>
            <a:t>Kümelenme </a:t>
          </a:r>
          <a:r>
            <a:rPr lang="tr-TR" sz="2000" b="1" dirty="0">
              <a:latin typeface="Calibri "/>
            </a:rPr>
            <a:t>Teşebbüsü</a:t>
          </a:r>
          <a:r>
            <a:rPr lang="tr-TR" sz="1800" b="1" dirty="0">
              <a:latin typeface="Calibri "/>
            </a:rPr>
            <a:t> %50</a:t>
          </a:r>
        </a:p>
      </dgm:t>
    </dgm:pt>
    <dgm:pt modelId="{B9F5E345-5913-4B1F-87EB-463087E1FFAA}" type="parTrans" cxnId="{F7984663-94C4-4CFB-A95A-FBF7AC40973B}">
      <dgm:prSet/>
      <dgm:spPr/>
      <dgm:t>
        <a:bodyPr/>
        <a:lstStyle/>
        <a:p>
          <a:endParaRPr lang="tr-TR" sz="1800" b="1">
            <a:latin typeface="Calibri "/>
          </a:endParaRPr>
        </a:p>
      </dgm:t>
    </dgm:pt>
    <dgm:pt modelId="{D4A7FEA6-E22C-4DE4-AEBC-DBE9CB8317FC}" type="sibTrans" cxnId="{F7984663-94C4-4CFB-A95A-FBF7AC40973B}">
      <dgm:prSet custT="1"/>
      <dgm:spPr/>
      <dgm:t>
        <a:bodyPr/>
        <a:lstStyle/>
        <a:p>
          <a:endParaRPr lang="tr-TR" sz="1800" b="1">
            <a:latin typeface="Calibri "/>
          </a:endParaRPr>
        </a:p>
      </dgm:t>
    </dgm:pt>
    <dgm:pt modelId="{770965F1-EDDD-4136-898D-0723785D811B}">
      <dgm:prSet phldrT="[Metin]" custT="1"/>
      <dgm:spPr/>
      <dgm:t>
        <a:bodyPr/>
        <a:lstStyle/>
        <a:p>
          <a:r>
            <a:rPr lang="tr-TR" sz="1800" b="1" dirty="0">
              <a:latin typeface="Calibri "/>
            </a:rPr>
            <a:t>İş Planı Toplam Bütçesi </a:t>
          </a:r>
        </a:p>
      </dgm:t>
    </dgm:pt>
    <dgm:pt modelId="{0D287575-9E68-4D7E-8282-09703D973DE4}" type="parTrans" cxnId="{F86D29F8-5B9B-4351-A819-C55801E41AA3}">
      <dgm:prSet/>
      <dgm:spPr/>
      <dgm:t>
        <a:bodyPr/>
        <a:lstStyle/>
        <a:p>
          <a:endParaRPr lang="tr-TR" sz="1800" b="1">
            <a:latin typeface="Calibri "/>
          </a:endParaRPr>
        </a:p>
      </dgm:t>
    </dgm:pt>
    <dgm:pt modelId="{6459F723-62B6-4F2D-BB24-C642C5B724FF}" type="sibTrans" cxnId="{F86D29F8-5B9B-4351-A819-C55801E41AA3}">
      <dgm:prSet/>
      <dgm:spPr/>
      <dgm:t>
        <a:bodyPr/>
        <a:lstStyle/>
        <a:p>
          <a:endParaRPr lang="tr-TR" sz="1800" b="1">
            <a:latin typeface="Calibri "/>
          </a:endParaRPr>
        </a:p>
      </dgm:t>
    </dgm:pt>
    <dgm:pt modelId="{6A6102F1-F9FF-4AFC-96E0-874BC654D03B}" type="pres">
      <dgm:prSet presAssocID="{DD1E0BD2-8A32-40D2-8C5D-0C0BE2C63ADA}" presName="Name0" presStyleCnt="0">
        <dgm:presLayoutVars>
          <dgm:dir/>
          <dgm:resizeHandles val="exact"/>
        </dgm:presLayoutVars>
      </dgm:prSet>
      <dgm:spPr/>
    </dgm:pt>
    <dgm:pt modelId="{550FEDA7-637D-454C-BEE3-C05DE03D267E}" type="pres">
      <dgm:prSet presAssocID="{DD1E0BD2-8A32-40D2-8C5D-0C0BE2C63ADA}" presName="vNodes" presStyleCnt="0"/>
      <dgm:spPr/>
    </dgm:pt>
    <dgm:pt modelId="{93A6E40C-354E-4F75-8B3B-BECAFEF9158B}" type="pres">
      <dgm:prSet presAssocID="{F3771679-9EC8-4126-985F-62EB05B8489B}" presName="node" presStyleLbl="node1" presStyleIdx="0" presStyleCnt="3" custScaleX="151509">
        <dgm:presLayoutVars>
          <dgm:bulletEnabled val="1"/>
        </dgm:presLayoutVars>
      </dgm:prSet>
      <dgm:spPr/>
    </dgm:pt>
    <dgm:pt modelId="{E52068F6-8284-4F56-8416-064F618390CA}" type="pres">
      <dgm:prSet presAssocID="{0E5FD400-E8DD-45D7-8FFC-CB52D4742E8A}" presName="spacerT" presStyleCnt="0"/>
      <dgm:spPr/>
    </dgm:pt>
    <dgm:pt modelId="{77CFBF29-77A9-4756-8227-2EFDB48CE20A}" type="pres">
      <dgm:prSet presAssocID="{0E5FD400-E8DD-45D7-8FFC-CB52D4742E8A}" presName="sibTrans" presStyleLbl="sibTrans2D1" presStyleIdx="0" presStyleCnt="2"/>
      <dgm:spPr/>
    </dgm:pt>
    <dgm:pt modelId="{CAA60907-7733-4C31-A059-CD86F8DDED57}" type="pres">
      <dgm:prSet presAssocID="{0E5FD400-E8DD-45D7-8FFC-CB52D4742E8A}" presName="spacerB" presStyleCnt="0"/>
      <dgm:spPr/>
    </dgm:pt>
    <dgm:pt modelId="{B28CE7BA-A153-4FDD-B20F-C6A23DCA6B92}" type="pres">
      <dgm:prSet presAssocID="{47F6451D-CFA4-4539-A9C5-8A61CB931556}" presName="node" presStyleLbl="node1" presStyleIdx="1" presStyleCnt="3" custScaleX="151509">
        <dgm:presLayoutVars>
          <dgm:bulletEnabled val="1"/>
        </dgm:presLayoutVars>
      </dgm:prSet>
      <dgm:spPr/>
    </dgm:pt>
    <dgm:pt modelId="{9DD88F5F-B5E7-445B-BE60-40DD5E074308}" type="pres">
      <dgm:prSet presAssocID="{DD1E0BD2-8A32-40D2-8C5D-0C0BE2C63ADA}" presName="sibTransLast" presStyleLbl="sibTrans2D1" presStyleIdx="1" presStyleCnt="2"/>
      <dgm:spPr/>
    </dgm:pt>
    <dgm:pt modelId="{4B900DBE-D30D-4E23-A79F-C66888A30BD4}" type="pres">
      <dgm:prSet presAssocID="{DD1E0BD2-8A32-40D2-8C5D-0C0BE2C63ADA}" presName="connectorText" presStyleLbl="sibTrans2D1" presStyleIdx="1" presStyleCnt="2"/>
      <dgm:spPr/>
    </dgm:pt>
    <dgm:pt modelId="{6DD2863D-CD28-4FC0-B5B0-FA2ACC19D3E1}" type="pres">
      <dgm:prSet presAssocID="{DD1E0BD2-8A32-40D2-8C5D-0C0BE2C63ADA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F8BA51C-5DDC-4069-9D31-EA2D17E64133}" type="presOf" srcId="{770965F1-EDDD-4136-898D-0723785D811B}" destId="{6DD2863D-CD28-4FC0-B5B0-FA2ACC19D3E1}" srcOrd="0" destOrd="0" presId="urn:microsoft.com/office/officeart/2005/8/layout/equation2"/>
    <dgm:cxn modelId="{07A5F93B-3039-4829-9D36-F1AEA512B0CB}" type="presOf" srcId="{0E5FD400-E8DD-45D7-8FFC-CB52D4742E8A}" destId="{77CFBF29-77A9-4756-8227-2EFDB48CE20A}" srcOrd="0" destOrd="0" presId="urn:microsoft.com/office/officeart/2005/8/layout/equation2"/>
    <dgm:cxn modelId="{F7984663-94C4-4CFB-A95A-FBF7AC40973B}" srcId="{DD1E0BD2-8A32-40D2-8C5D-0C0BE2C63ADA}" destId="{47F6451D-CFA4-4539-A9C5-8A61CB931556}" srcOrd="1" destOrd="0" parTransId="{B9F5E345-5913-4B1F-87EB-463087E1FFAA}" sibTransId="{D4A7FEA6-E22C-4DE4-AEBC-DBE9CB8317FC}"/>
    <dgm:cxn modelId="{CEAA2559-870A-479A-94E6-DF64C64C551A}" type="presOf" srcId="{D4A7FEA6-E22C-4DE4-AEBC-DBE9CB8317FC}" destId="{4B900DBE-D30D-4E23-A79F-C66888A30BD4}" srcOrd="1" destOrd="0" presId="urn:microsoft.com/office/officeart/2005/8/layout/equation2"/>
    <dgm:cxn modelId="{EFA7E67C-C0BF-43BF-A243-5025E56460C0}" srcId="{DD1E0BD2-8A32-40D2-8C5D-0C0BE2C63ADA}" destId="{F3771679-9EC8-4126-985F-62EB05B8489B}" srcOrd="0" destOrd="0" parTransId="{C1899E5A-16EC-4142-812B-B03F89038F6F}" sibTransId="{0E5FD400-E8DD-45D7-8FFC-CB52D4742E8A}"/>
    <dgm:cxn modelId="{C09A5DA5-DB85-4317-9FD4-F35E2446BB6D}" type="presOf" srcId="{DD1E0BD2-8A32-40D2-8C5D-0C0BE2C63ADA}" destId="{6A6102F1-F9FF-4AFC-96E0-874BC654D03B}" srcOrd="0" destOrd="0" presId="urn:microsoft.com/office/officeart/2005/8/layout/equation2"/>
    <dgm:cxn modelId="{A3C1BCB9-2D96-45D0-8219-ACDB4D204AA8}" type="presOf" srcId="{D4A7FEA6-E22C-4DE4-AEBC-DBE9CB8317FC}" destId="{9DD88F5F-B5E7-445B-BE60-40DD5E074308}" srcOrd="0" destOrd="0" presId="urn:microsoft.com/office/officeart/2005/8/layout/equation2"/>
    <dgm:cxn modelId="{DB0C24EC-BBA1-465D-B818-884D012CF5F7}" type="presOf" srcId="{F3771679-9EC8-4126-985F-62EB05B8489B}" destId="{93A6E40C-354E-4F75-8B3B-BECAFEF9158B}" srcOrd="0" destOrd="0" presId="urn:microsoft.com/office/officeart/2005/8/layout/equation2"/>
    <dgm:cxn modelId="{169F0DF4-CAC9-444E-AE04-975A325DDDB7}" type="presOf" srcId="{47F6451D-CFA4-4539-A9C5-8A61CB931556}" destId="{B28CE7BA-A153-4FDD-B20F-C6A23DCA6B92}" srcOrd="0" destOrd="0" presId="urn:microsoft.com/office/officeart/2005/8/layout/equation2"/>
    <dgm:cxn modelId="{F86D29F8-5B9B-4351-A819-C55801E41AA3}" srcId="{DD1E0BD2-8A32-40D2-8C5D-0C0BE2C63ADA}" destId="{770965F1-EDDD-4136-898D-0723785D811B}" srcOrd="2" destOrd="0" parTransId="{0D287575-9E68-4D7E-8282-09703D973DE4}" sibTransId="{6459F723-62B6-4F2D-BB24-C642C5B724FF}"/>
    <dgm:cxn modelId="{8BED3DAC-70A0-43B0-9658-0EEC988FC1AB}" type="presParOf" srcId="{6A6102F1-F9FF-4AFC-96E0-874BC654D03B}" destId="{550FEDA7-637D-454C-BEE3-C05DE03D267E}" srcOrd="0" destOrd="0" presId="urn:microsoft.com/office/officeart/2005/8/layout/equation2"/>
    <dgm:cxn modelId="{14251EC2-974D-4726-9B5F-F86CA75B4322}" type="presParOf" srcId="{550FEDA7-637D-454C-BEE3-C05DE03D267E}" destId="{93A6E40C-354E-4F75-8B3B-BECAFEF9158B}" srcOrd="0" destOrd="0" presId="urn:microsoft.com/office/officeart/2005/8/layout/equation2"/>
    <dgm:cxn modelId="{D4237D37-9982-4E19-AE24-33AA34C5E8CF}" type="presParOf" srcId="{550FEDA7-637D-454C-BEE3-C05DE03D267E}" destId="{E52068F6-8284-4F56-8416-064F618390CA}" srcOrd="1" destOrd="0" presId="urn:microsoft.com/office/officeart/2005/8/layout/equation2"/>
    <dgm:cxn modelId="{58C202BD-30F7-494C-874D-7B922D318249}" type="presParOf" srcId="{550FEDA7-637D-454C-BEE3-C05DE03D267E}" destId="{77CFBF29-77A9-4756-8227-2EFDB48CE20A}" srcOrd="2" destOrd="0" presId="urn:microsoft.com/office/officeart/2005/8/layout/equation2"/>
    <dgm:cxn modelId="{932F4AE0-2510-4D1C-ADCE-4189C80DFF7D}" type="presParOf" srcId="{550FEDA7-637D-454C-BEE3-C05DE03D267E}" destId="{CAA60907-7733-4C31-A059-CD86F8DDED57}" srcOrd="3" destOrd="0" presId="urn:microsoft.com/office/officeart/2005/8/layout/equation2"/>
    <dgm:cxn modelId="{B2B7EE4C-B73C-4527-B172-7F6A4D6169F3}" type="presParOf" srcId="{550FEDA7-637D-454C-BEE3-C05DE03D267E}" destId="{B28CE7BA-A153-4FDD-B20F-C6A23DCA6B92}" srcOrd="4" destOrd="0" presId="urn:microsoft.com/office/officeart/2005/8/layout/equation2"/>
    <dgm:cxn modelId="{DE41C71E-5910-42B9-9CE0-53B9CBA521D6}" type="presParOf" srcId="{6A6102F1-F9FF-4AFC-96E0-874BC654D03B}" destId="{9DD88F5F-B5E7-445B-BE60-40DD5E074308}" srcOrd="1" destOrd="0" presId="urn:microsoft.com/office/officeart/2005/8/layout/equation2"/>
    <dgm:cxn modelId="{977F8334-D82E-4483-BCFA-6777376DFB6B}" type="presParOf" srcId="{9DD88F5F-B5E7-445B-BE60-40DD5E074308}" destId="{4B900DBE-D30D-4E23-A79F-C66888A30BD4}" srcOrd="0" destOrd="0" presId="urn:microsoft.com/office/officeart/2005/8/layout/equation2"/>
    <dgm:cxn modelId="{29BB692D-42A6-4585-9305-D7752A8E2D4A}" type="presParOf" srcId="{6A6102F1-F9FF-4AFC-96E0-874BC654D03B}" destId="{6DD2863D-CD28-4FC0-B5B0-FA2ACC19D3E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6A68AD-AF9A-44C9-925C-D6B6F99D5BAE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320EC78D-9311-4DB7-B201-7A35904C9E84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1200" dirty="0">
              <a:solidFill>
                <a:schemeClr val="tx1"/>
              </a:solidFill>
              <a:latin typeface="Calibri "/>
            </a:rPr>
            <a:t>2 ay</a:t>
          </a:r>
        </a:p>
      </dgm:t>
    </dgm:pt>
    <dgm:pt modelId="{9EC815EA-0459-41A3-9A92-ED3F14E278C1}" type="parTrans" cxnId="{830B3CD0-D6EA-47E0-B8C3-83F5A80DCF94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22B69C95-CC70-4D7E-A07F-1B73F0076387}" type="sibTrans" cxnId="{830B3CD0-D6EA-47E0-B8C3-83F5A80DCF94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503228B6-79F1-48B0-BC45-D8088FF41814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tr-TR" sz="800" dirty="0">
            <a:solidFill>
              <a:schemeClr val="tx1"/>
            </a:solidFill>
            <a:latin typeface="Calibri "/>
          </a:endParaRPr>
        </a:p>
        <a:p>
          <a:r>
            <a:rPr lang="tr-TR" sz="900" dirty="0">
              <a:solidFill>
                <a:schemeClr val="tx1"/>
              </a:solidFill>
              <a:latin typeface="Calibri "/>
            </a:rPr>
            <a:t>İdari Değerlendirme</a:t>
          </a:r>
        </a:p>
        <a:p>
          <a:endParaRPr lang="tr-TR" sz="700" dirty="0">
            <a:solidFill>
              <a:schemeClr val="tx1"/>
            </a:solidFill>
            <a:latin typeface="Calibri "/>
          </a:endParaRPr>
        </a:p>
      </dgm:t>
    </dgm:pt>
    <dgm:pt modelId="{0ADA1673-BE4D-429E-8837-920A39D7F5A2}" type="parTrans" cxnId="{FABE6D1A-C05D-49B1-9DCE-34B5CCE33BE0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AFF4D462-400D-4E0F-8E97-B76092ADBA9F}" type="sibTrans" cxnId="{FABE6D1A-C05D-49B1-9DCE-34B5CCE33BE0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F026FF43-2844-486E-A158-F62950BE1444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dirty="0">
              <a:solidFill>
                <a:schemeClr val="tx1"/>
              </a:solidFill>
              <a:latin typeface="Calibri "/>
            </a:rPr>
            <a:t>Ön değerlendirme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dirty="0">
            <a:solidFill>
              <a:schemeClr val="tx1"/>
            </a:solidFill>
            <a:latin typeface="Calibri "/>
          </a:endParaRPr>
        </a:p>
      </dgm:t>
    </dgm:pt>
    <dgm:pt modelId="{050BEB68-1C14-4106-9C0F-E6CF2960910F}" type="parTrans" cxnId="{9DFBAE6A-C6BC-48A8-88F5-30680865DA69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09B5B44E-DD05-4844-8DDB-5C6330433833}" type="sibTrans" cxnId="{9DFBAE6A-C6BC-48A8-88F5-30680865DA69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2737C040-685F-47A3-8609-5DB66F77E850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1200" dirty="0">
              <a:solidFill>
                <a:schemeClr val="tx1"/>
              </a:solidFill>
              <a:latin typeface="Calibri "/>
            </a:rPr>
            <a:t>En fazla 7 gün</a:t>
          </a:r>
        </a:p>
      </dgm:t>
    </dgm:pt>
    <dgm:pt modelId="{CA4227B1-1DF8-4609-9A52-19552F8994F7}" type="parTrans" cxnId="{E3ADEFB6-11EF-4235-9A29-A5894BFB8168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F8C61F61-44FC-4C6E-89DE-AE2BC6147335}" type="sibTrans" cxnId="{E3ADEFB6-11EF-4235-9A29-A5894BFB8168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7ED33B2F-CB68-40DD-B578-97B64C970D94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900" dirty="0">
              <a:solidFill>
                <a:schemeClr val="tx1"/>
              </a:solidFill>
              <a:latin typeface="Calibri "/>
            </a:rPr>
            <a:t>Müzakere süreci</a:t>
          </a:r>
        </a:p>
        <a:p>
          <a:r>
            <a:rPr lang="tr-TR" sz="900" dirty="0">
              <a:solidFill>
                <a:schemeClr val="tx1"/>
              </a:solidFill>
              <a:latin typeface="Calibri "/>
            </a:rPr>
            <a:t>2 ay+15 gün+7 gün</a:t>
          </a:r>
        </a:p>
      </dgm:t>
    </dgm:pt>
    <dgm:pt modelId="{F90E805E-2594-4C15-919C-9F48CAA4F998}" type="parTrans" cxnId="{A7FFA31E-C60F-4BD5-8105-C2E16DE74D21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96913D06-07A7-4683-9FE7-81A8120E7F18}" type="sibTrans" cxnId="{A7FFA31E-C60F-4BD5-8105-C2E16DE74D21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8F53914B-3EB9-40D7-A6B9-41BB43F9F4E0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1200" dirty="0">
              <a:solidFill>
                <a:schemeClr val="tx1"/>
              </a:solidFill>
              <a:latin typeface="Calibri "/>
            </a:rPr>
            <a:t>Bakan onayı</a:t>
          </a:r>
        </a:p>
      </dgm:t>
    </dgm:pt>
    <dgm:pt modelId="{62AA0FCB-C666-46FD-8CAC-12714C0DF54C}" type="sibTrans" cxnId="{4F61F688-17AE-4881-A441-012E1F5B7330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89EAD1A3-6275-4438-BA1C-AADE17663C5F}" type="parTrans" cxnId="{4F61F688-17AE-4881-A441-012E1F5B7330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A3C9D2EA-C2E5-4E61-B21F-45F0F4288782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1200" dirty="0">
              <a:solidFill>
                <a:schemeClr val="tx1"/>
              </a:solidFill>
              <a:latin typeface="Calibri "/>
            </a:rPr>
            <a:t>Kümelenme Teşebbüsü Sözleşme</a:t>
          </a:r>
        </a:p>
      </dgm:t>
    </dgm:pt>
    <dgm:pt modelId="{292E2038-DCAF-4871-9051-4345ACE99A27}" type="parTrans" cxnId="{AE5344A7-54A8-49A7-878D-95DE807F2925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D2E9372C-6996-46F2-ABCF-0AE4DDF6E51F}" type="sibTrans" cxnId="{AE5344A7-54A8-49A7-878D-95DE807F2925}">
      <dgm:prSet/>
      <dgm:spPr/>
      <dgm:t>
        <a:bodyPr/>
        <a:lstStyle/>
        <a:p>
          <a:endParaRPr lang="tr-TR">
            <a:latin typeface="Calibri "/>
          </a:endParaRPr>
        </a:p>
      </dgm:t>
    </dgm:pt>
    <dgm:pt modelId="{0CBF3D04-D5EB-476F-AFB5-D170F6081FB7}" type="pres">
      <dgm:prSet presAssocID="{9E6A68AD-AF9A-44C9-925C-D6B6F99D5BAE}" presName="Name0" presStyleCnt="0">
        <dgm:presLayoutVars>
          <dgm:dir/>
          <dgm:animLvl val="lvl"/>
          <dgm:resizeHandles val="exact"/>
        </dgm:presLayoutVars>
      </dgm:prSet>
      <dgm:spPr/>
    </dgm:pt>
    <dgm:pt modelId="{6842C7C4-B748-4AD5-846C-BEF177C1C29D}" type="pres">
      <dgm:prSet presAssocID="{320EC78D-9311-4DB7-B201-7A35904C9E84}" presName="parTxOnly" presStyleLbl="node1" presStyleIdx="0" presStyleCnt="7" custScaleY="131338">
        <dgm:presLayoutVars>
          <dgm:chMax val="0"/>
          <dgm:chPref val="0"/>
          <dgm:bulletEnabled val="1"/>
        </dgm:presLayoutVars>
      </dgm:prSet>
      <dgm:spPr/>
    </dgm:pt>
    <dgm:pt modelId="{1421C9C1-CC26-4D80-888F-9B27F06E59D1}" type="pres">
      <dgm:prSet presAssocID="{22B69C95-CC70-4D7E-A07F-1B73F0076387}" presName="parTxOnlySpace" presStyleCnt="0"/>
      <dgm:spPr/>
    </dgm:pt>
    <dgm:pt modelId="{C9936476-7FD4-4DC0-9749-F85782CB40D5}" type="pres">
      <dgm:prSet presAssocID="{503228B6-79F1-48B0-BC45-D8088FF41814}" presName="parTxOnly" presStyleLbl="node1" presStyleIdx="1" presStyleCnt="7" custScaleY="131338" custLinFactNeighborX="-38936" custLinFactNeighborY="4355">
        <dgm:presLayoutVars>
          <dgm:chMax val="0"/>
          <dgm:chPref val="0"/>
          <dgm:bulletEnabled val="1"/>
        </dgm:presLayoutVars>
      </dgm:prSet>
      <dgm:spPr/>
    </dgm:pt>
    <dgm:pt modelId="{9FBFD366-A1B0-4109-BF5B-7D2EB3D4DA82}" type="pres">
      <dgm:prSet presAssocID="{AFF4D462-400D-4E0F-8E97-B76092ADBA9F}" presName="parTxOnlySpace" presStyleCnt="0"/>
      <dgm:spPr/>
    </dgm:pt>
    <dgm:pt modelId="{B5388166-933C-435B-BCED-29ECDEC8A246}" type="pres">
      <dgm:prSet presAssocID="{F026FF43-2844-486E-A158-F62950BE1444}" presName="parTxOnly" presStyleLbl="node1" presStyleIdx="2" presStyleCnt="7" custScaleY="131338" custLinFactNeighborX="25465" custLinFactNeighborY="9519">
        <dgm:presLayoutVars>
          <dgm:chMax val="0"/>
          <dgm:chPref val="0"/>
          <dgm:bulletEnabled val="1"/>
        </dgm:presLayoutVars>
      </dgm:prSet>
      <dgm:spPr/>
    </dgm:pt>
    <dgm:pt modelId="{8303A2C0-E31C-4923-8636-029FDCA8A51C}" type="pres">
      <dgm:prSet presAssocID="{09B5B44E-DD05-4844-8DDB-5C6330433833}" presName="parTxOnlySpace" presStyleCnt="0"/>
      <dgm:spPr/>
    </dgm:pt>
    <dgm:pt modelId="{1EE7EFCB-FF98-4108-867F-7ED373E0C053}" type="pres">
      <dgm:prSet presAssocID="{2737C040-685F-47A3-8609-5DB66F77E850}" presName="parTxOnly" presStyleLbl="node1" presStyleIdx="3" presStyleCnt="7" custScaleY="131338" custLinFactNeighborX="34054" custLinFactNeighborY="6077">
        <dgm:presLayoutVars>
          <dgm:chMax val="0"/>
          <dgm:chPref val="0"/>
          <dgm:bulletEnabled val="1"/>
        </dgm:presLayoutVars>
      </dgm:prSet>
      <dgm:spPr/>
    </dgm:pt>
    <dgm:pt modelId="{DECFDDC6-4463-447A-A535-99F4975D676D}" type="pres">
      <dgm:prSet presAssocID="{F8C61F61-44FC-4C6E-89DE-AE2BC6147335}" presName="parTxOnlySpace" presStyleCnt="0"/>
      <dgm:spPr/>
    </dgm:pt>
    <dgm:pt modelId="{8FE07B6E-DB32-4CE7-8962-0C7FE5323BDD}" type="pres">
      <dgm:prSet presAssocID="{7ED33B2F-CB68-40DD-B578-97B64C970D94}" presName="parTxOnly" presStyleLbl="node1" presStyleIdx="4" presStyleCnt="7" custScaleY="122984" custLinFactX="613" custLinFactNeighborX="100000" custLinFactNeighborY="9468">
        <dgm:presLayoutVars>
          <dgm:chMax val="0"/>
          <dgm:chPref val="0"/>
          <dgm:bulletEnabled val="1"/>
        </dgm:presLayoutVars>
      </dgm:prSet>
      <dgm:spPr/>
    </dgm:pt>
    <dgm:pt modelId="{CAAD597F-BC5E-4874-83E5-CA96CC05E262}" type="pres">
      <dgm:prSet presAssocID="{96913D06-07A7-4683-9FE7-81A8120E7F18}" presName="parTxOnlySpace" presStyleCnt="0"/>
      <dgm:spPr/>
    </dgm:pt>
    <dgm:pt modelId="{07604196-1AF6-4A12-B089-49CADAE3ACD1}" type="pres">
      <dgm:prSet presAssocID="{8F53914B-3EB9-40D7-A6B9-41BB43F9F4E0}" presName="parTxOnly" presStyleLbl="node1" presStyleIdx="5" presStyleCnt="7" custScaleY="122984" custLinFactX="8526" custLinFactNeighborX="100000" custLinFactNeighborY="9468">
        <dgm:presLayoutVars>
          <dgm:chMax val="0"/>
          <dgm:chPref val="0"/>
          <dgm:bulletEnabled val="1"/>
        </dgm:presLayoutVars>
      </dgm:prSet>
      <dgm:spPr/>
    </dgm:pt>
    <dgm:pt modelId="{FB8C798F-DB00-4F48-A4E7-CC7B194B4F91}" type="pres">
      <dgm:prSet presAssocID="{62AA0FCB-C666-46FD-8CAC-12714C0DF54C}" presName="parTxOnlySpace" presStyleCnt="0"/>
      <dgm:spPr/>
    </dgm:pt>
    <dgm:pt modelId="{2AC34B4E-5024-4101-9AEB-7443FAFFB889}" type="pres">
      <dgm:prSet presAssocID="{A3C9D2EA-C2E5-4E61-B21F-45F0F4288782}" presName="parTxOnly" presStyleLbl="node1" presStyleIdx="6" presStyleCnt="7" custScaleX="147816" custScaleY="138926" custLinFactX="53" custLinFactNeighborX="100000" custLinFactNeighborY="9407">
        <dgm:presLayoutVars>
          <dgm:chMax val="0"/>
          <dgm:chPref val="0"/>
          <dgm:bulletEnabled val="1"/>
        </dgm:presLayoutVars>
      </dgm:prSet>
      <dgm:spPr/>
    </dgm:pt>
  </dgm:ptLst>
  <dgm:cxnLst>
    <dgm:cxn modelId="{85E06202-1ADA-4660-A525-E85D08523298}" type="presOf" srcId="{9E6A68AD-AF9A-44C9-925C-D6B6F99D5BAE}" destId="{0CBF3D04-D5EB-476F-AFB5-D170F6081FB7}" srcOrd="0" destOrd="0" presId="urn:microsoft.com/office/officeart/2005/8/layout/chevron1"/>
    <dgm:cxn modelId="{4151DC09-4985-44D5-9C22-2B4C8213B064}" type="presOf" srcId="{320EC78D-9311-4DB7-B201-7A35904C9E84}" destId="{6842C7C4-B748-4AD5-846C-BEF177C1C29D}" srcOrd="0" destOrd="0" presId="urn:microsoft.com/office/officeart/2005/8/layout/chevron1"/>
    <dgm:cxn modelId="{FABE6D1A-C05D-49B1-9DCE-34B5CCE33BE0}" srcId="{9E6A68AD-AF9A-44C9-925C-D6B6F99D5BAE}" destId="{503228B6-79F1-48B0-BC45-D8088FF41814}" srcOrd="1" destOrd="0" parTransId="{0ADA1673-BE4D-429E-8837-920A39D7F5A2}" sibTransId="{AFF4D462-400D-4E0F-8E97-B76092ADBA9F}"/>
    <dgm:cxn modelId="{A7FFA31E-C60F-4BD5-8105-C2E16DE74D21}" srcId="{9E6A68AD-AF9A-44C9-925C-D6B6F99D5BAE}" destId="{7ED33B2F-CB68-40DD-B578-97B64C970D94}" srcOrd="4" destOrd="0" parTransId="{F90E805E-2594-4C15-919C-9F48CAA4F998}" sibTransId="{96913D06-07A7-4683-9FE7-81A8120E7F18}"/>
    <dgm:cxn modelId="{8D9AB721-9FBC-45DB-8B01-56A9E2F21297}" type="presOf" srcId="{503228B6-79F1-48B0-BC45-D8088FF41814}" destId="{C9936476-7FD4-4DC0-9749-F85782CB40D5}" srcOrd="0" destOrd="0" presId="urn:microsoft.com/office/officeart/2005/8/layout/chevron1"/>
    <dgm:cxn modelId="{261F615D-2DE5-4C0A-8BA6-B529E67E40DD}" type="presOf" srcId="{8F53914B-3EB9-40D7-A6B9-41BB43F9F4E0}" destId="{07604196-1AF6-4A12-B089-49CADAE3ACD1}" srcOrd="0" destOrd="0" presId="urn:microsoft.com/office/officeart/2005/8/layout/chevron1"/>
    <dgm:cxn modelId="{7AC2816A-B4E9-4624-B81B-90ABB0B4183D}" type="presOf" srcId="{2737C040-685F-47A3-8609-5DB66F77E850}" destId="{1EE7EFCB-FF98-4108-867F-7ED373E0C053}" srcOrd="0" destOrd="0" presId="urn:microsoft.com/office/officeart/2005/8/layout/chevron1"/>
    <dgm:cxn modelId="{9DFBAE6A-C6BC-48A8-88F5-30680865DA69}" srcId="{9E6A68AD-AF9A-44C9-925C-D6B6F99D5BAE}" destId="{F026FF43-2844-486E-A158-F62950BE1444}" srcOrd="2" destOrd="0" parTransId="{050BEB68-1C14-4106-9C0F-E6CF2960910F}" sibTransId="{09B5B44E-DD05-4844-8DDB-5C6330433833}"/>
    <dgm:cxn modelId="{8D8AFE6E-C968-4B2C-A896-B7F9B23A150B}" type="presOf" srcId="{F026FF43-2844-486E-A158-F62950BE1444}" destId="{B5388166-933C-435B-BCED-29ECDEC8A246}" srcOrd="0" destOrd="0" presId="urn:microsoft.com/office/officeart/2005/8/layout/chevron1"/>
    <dgm:cxn modelId="{D0488075-5E1A-45FA-A35B-F9232BC39B1A}" type="presOf" srcId="{A3C9D2EA-C2E5-4E61-B21F-45F0F4288782}" destId="{2AC34B4E-5024-4101-9AEB-7443FAFFB889}" srcOrd="0" destOrd="0" presId="urn:microsoft.com/office/officeart/2005/8/layout/chevron1"/>
    <dgm:cxn modelId="{4F61F688-17AE-4881-A441-012E1F5B7330}" srcId="{9E6A68AD-AF9A-44C9-925C-D6B6F99D5BAE}" destId="{8F53914B-3EB9-40D7-A6B9-41BB43F9F4E0}" srcOrd="5" destOrd="0" parTransId="{89EAD1A3-6275-4438-BA1C-AADE17663C5F}" sibTransId="{62AA0FCB-C666-46FD-8CAC-12714C0DF54C}"/>
    <dgm:cxn modelId="{AE5344A7-54A8-49A7-878D-95DE807F2925}" srcId="{9E6A68AD-AF9A-44C9-925C-D6B6F99D5BAE}" destId="{A3C9D2EA-C2E5-4E61-B21F-45F0F4288782}" srcOrd="6" destOrd="0" parTransId="{292E2038-DCAF-4871-9051-4345ACE99A27}" sibTransId="{D2E9372C-6996-46F2-ABCF-0AE4DDF6E51F}"/>
    <dgm:cxn modelId="{3A27B3B5-7200-4C4B-A466-A6EDFBF3DA58}" type="presOf" srcId="{7ED33B2F-CB68-40DD-B578-97B64C970D94}" destId="{8FE07B6E-DB32-4CE7-8962-0C7FE5323BDD}" srcOrd="0" destOrd="0" presId="urn:microsoft.com/office/officeart/2005/8/layout/chevron1"/>
    <dgm:cxn modelId="{E3ADEFB6-11EF-4235-9A29-A5894BFB8168}" srcId="{9E6A68AD-AF9A-44C9-925C-D6B6F99D5BAE}" destId="{2737C040-685F-47A3-8609-5DB66F77E850}" srcOrd="3" destOrd="0" parTransId="{CA4227B1-1DF8-4609-9A52-19552F8994F7}" sibTransId="{F8C61F61-44FC-4C6E-89DE-AE2BC6147335}"/>
    <dgm:cxn modelId="{830B3CD0-D6EA-47E0-B8C3-83F5A80DCF94}" srcId="{9E6A68AD-AF9A-44C9-925C-D6B6F99D5BAE}" destId="{320EC78D-9311-4DB7-B201-7A35904C9E84}" srcOrd="0" destOrd="0" parTransId="{9EC815EA-0459-41A3-9A92-ED3F14E278C1}" sibTransId="{22B69C95-CC70-4D7E-A07F-1B73F0076387}"/>
    <dgm:cxn modelId="{806C8F6A-498A-43AD-98B8-2FB607F5854C}" type="presParOf" srcId="{0CBF3D04-D5EB-476F-AFB5-D170F6081FB7}" destId="{6842C7C4-B748-4AD5-846C-BEF177C1C29D}" srcOrd="0" destOrd="0" presId="urn:microsoft.com/office/officeart/2005/8/layout/chevron1"/>
    <dgm:cxn modelId="{674ADC43-5CB6-4818-9F27-D8065B9EFE35}" type="presParOf" srcId="{0CBF3D04-D5EB-476F-AFB5-D170F6081FB7}" destId="{1421C9C1-CC26-4D80-888F-9B27F06E59D1}" srcOrd="1" destOrd="0" presId="urn:microsoft.com/office/officeart/2005/8/layout/chevron1"/>
    <dgm:cxn modelId="{AC16713F-BC56-4454-9E60-A8997EC425AD}" type="presParOf" srcId="{0CBF3D04-D5EB-476F-AFB5-D170F6081FB7}" destId="{C9936476-7FD4-4DC0-9749-F85782CB40D5}" srcOrd="2" destOrd="0" presId="urn:microsoft.com/office/officeart/2005/8/layout/chevron1"/>
    <dgm:cxn modelId="{15A811C2-3D66-466F-87D9-14AA56659C77}" type="presParOf" srcId="{0CBF3D04-D5EB-476F-AFB5-D170F6081FB7}" destId="{9FBFD366-A1B0-4109-BF5B-7D2EB3D4DA82}" srcOrd="3" destOrd="0" presId="urn:microsoft.com/office/officeart/2005/8/layout/chevron1"/>
    <dgm:cxn modelId="{F4261DC8-40E5-446B-96A3-98241685B0E6}" type="presParOf" srcId="{0CBF3D04-D5EB-476F-AFB5-D170F6081FB7}" destId="{B5388166-933C-435B-BCED-29ECDEC8A246}" srcOrd="4" destOrd="0" presId="urn:microsoft.com/office/officeart/2005/8/layout/chevron1"/>
    <dgm:cxn modelId="{0B80CDB9-076B-4095-AC29-594246E8B632}" type="presParOf" srcId="{0CBF3D04-D5EB-476F-AFB5-D170F6081FB7}" destId="{8303A2C0-E31C-4923-8636-029FDCA8A51C}" srcOrd="5" destOrd="0" presId="urn:microsoft.com/office/officeart/2005/8/layout/chevron1"/>
    <dgm:cxn modelId="{9886883B-52CE-4E4F-859E-9FFC9C21664A}" type="presParOf" srcId="{0CBF3D04-D5EB-476F-AFB5-D170F6081FB7}" destId="{1EE7EFCB-FF98-4108-867F-7ED373E0C053}" srcOrd="6" destOrd="0" presId="urn:microsoft.com/office/officeart/2005/8/layout/chevron1"/>
    <dgm:cxn modelId="{7721B8F2-B5C8-4AE1-870B-6B28D1FE9CAD}" type="presParOf" srcId="{0CBF3D04-D5EB-476F-AFB5-D170F6081FB7}" destId="{DECFDDC6-4463-447A-A535-99F4975D676D}" srcOrd="7" destOrd="0" presId="urn:microsoft.com/office/officeart/2005/8/layout/chevron1"/>
    <dgm:cxn modelId="{B6D98262-89A8-40E6-8BCA-91067A60CB0E}" type="presParOf" srcId="{0CBF3D04-D5EB-476F-AFB5-D170F6081FB7}" destId="{8FE07B6E-DB32-4CE7-8962-0C7FE5323BDD}" srcOrd="8" destOrd="0" presId="urn:microsoft.com/office/officeart/2005/8/layout/chevron1"/>
    <dgm:cxn modelId="{1D7AFE94-3C5E-496E-9EB7-8F6103035FBD}" type="presParOf" srcId="{0CBF3D04-D5EB-476F-AFB5-D170F6081FB7}" destId="{CAAD597F-BC5E-4874-83E5-CA96CC05E262}" srcOrd="9" destOrd="0" presId="urn:microsoft.com/office/officeart/2005/8/layout/chevron1"/>
    <dgm:cxn modelId="{A915907D-12F5-440F-A3E6-85333FB6E342}" type="presParOf" srcId="{0CBF3D04-D5EB-476F-AFB5-D170F6081FB7}" destId="{07604196-1AF6-4A12-B089-49CADAE3ACD1}" srcOrd="10" destOrd="0" presId="urn:microsoft.com/office/officeart/2005/8/layout/chevron1"/>
    <dgm:cxn modelId="{8A3F3F9B-8C21-4A51-B3AB-BFA4F9042F3B}" type="presParOf" srcId="{0CBF3D04-D5EB-476F-AFB5-D170F6081FB7}" destId="{FB8C798F-DB00-4F48-A4E7-CC7B194B4F91}" srcOrd="11" destOrd="0" presId="urn:microsoft.com/office/officeart/2005/8/layout/chevron1"/>
    <dgm:cxn modelId="{AA878320-F236-4111-A50B-F7A46DD75FB0}" type="presParOf" srcId="{0CBF3D04-D5EB-476F-AFB5-D170F6081FB7}" destId="{2AC34B4E-5024-4101-9AEB-7443FAFFB889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E9D6-03DB-4BC6-89DF-D01235C8943A}">
      <dsp:nvSpPr>
        <dsp:cNvPr id="0" name=""/>
        <dsp:cNvSpPr/>
      </dsp:nvSpPr>
      <dsp:spPr>
        <a:xfrm rot="16200000">
          <a:off x="603708" y="-599145"/>
          <a:ext cx="3190987" cy="4389278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dirty="0">
              <a:solidFill>
                <a:srgbClr val="FF0000"/>
              </a:solidFill>
              <a:latin typeface="Calibri" panose="020F0502020204030204" pitchFamily="34" charset="0"/>
            </a:rPr>
            <a:t>Hedef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dirty="0">
              <a:solidFill>
                <a:schemeClr val="tx1"/>
              </a:solidFill>
              <a:latin typeface="Calibri" panose="020F0502020204030204" pitchFamily="34" charset="0"/>
            </a:rPr>
            <a:t>Rekabet edebilir, yüksek katma değerli, ileri teknolojili ve nitelikli işgücüne sahip bir sanayi yapısı.</a:t>
          </a:r>
          <a:endParaRPr lang="tr-TR" sz="2000" b="1" i="0" kern="1200" dirty="0"/>
        </a:p>
      </dsp:txBody>
      <dsp:txXfrm rot="5400000">
        <a:off x="4563" y="638197"/>
        <a:ext cx="4389278" cy="1914593"/>
      </dsp:txXfrm>
    </dsp:sp>
    <dsp:sp modelId="{F7C850E7-FA46-48C3-BB94-42825E7966F5}">
      <dsp:nvSpPr>
        <dsp:cNvPr id="0" name=""/>
        <dsp:cNvSpPr/>
      </dsp:nvSpPr>
      <dsp:spPr>
        <a:xfrm rot="16200000">
          <a:off x="5322183" y="-599145"/>
          <a:ext cx="3190987" cy="4389278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Hedef Kitlesi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Rekabet edebilir, sürdürülebilir ve yenilikçi küme birliktelikleri</a:t>
          </a:r>
          <a:r>
            <a:rPr lang="tr-TR" sz="2700" i="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tr-TR" sz="2700" i="0" kern="1200" dirty="0"/>
        </a:p>
      </dsp:txBody>
      <dsp:txXfrm rot="5400000">
        <a:off x="4723038" y="638197"/>
        <a:ext cx="4389278" cy="1914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19B9C-CF70-4656-9589-FC3EB06F688B}">
      <dsp:nvSpPr>
        <dsp:cNvPr id="0" name=""/>
        <dsp:cNvSpPr/>
      </dsp:nvSpPr>
      <dsp:spPr>
        <a:xfrm>
          <a:off x="0" y="2635"/>
          <a:ext cx="7391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BCC16-DA7C-4536-8566-21140CA70109}">
      <dsp:nvSpPr>
        <dsp:cNvPr id="0" name=""/>
        <dsp:cNvSpPr/>
      </dsp:nvSpPr>
      <dsp:spPr>
        <a:xfrm>
          <a:off x="0" y="2635"/>
          <a:ext cx="1478280" cy="539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rgbClr val="FF0000"/>
              </a:solidFill>
              <a:latin typeface="Calibri" pitchFamily="34" charset="0"/>
            </a:rPr>
            <a:t>Hangi kümeler desteklenebilir?</a:t>
          </a:r>
        </a:p>
      </dsp:txBody>
      <dsp:txXfrm>
        <a:off x="0" y="2635"/>
        <a:ext cx="1478280" cy="5392034"/>
      </dsp:txXfrm>
    </dsp:sp>
    <dsp:sp modelId="{141243D0-F44E-446D-A858-D22D7F9B9A72}">
      <dsp:nvSpPr>
        <dsp:cNvPr id="0" name=""/>
        <dsp:cNvSpPr/>
      </dsp:nvSpPr>
      <dsp:spPr>
        <a:xfrm>
          <a:off x="1589151" y="45089"/>
          <a:ext cx="5802249" cy="84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Calibri" pitchFamily="34" charset="0"/>
            </a:rPr>
            <a:t>Kümelenme farkındalığı olan</a:t>
          </a:r>
        </a:p>
      </dsp:txBody>
      <dsp:txXfrm>
        <a:off x="1589151" y="45089"/>
        <a:ext cx="5802249" cy="849087"/>
      </dsp:txXfrm>
    </dsp:sp>
    <dsp:sp modelId="{450732C2-07F8-4AAD-8CA1-1B993E6D6692}">
      <dsp:nvSpPr>
        <dsp:cNvPr id="0" name=""/>
        <dsp:cNvSpPr/>
      </dsp:nvSpPr>
      <dsp:spPr>
        <a:xfrm>
          <a:off x="1478280" y="894177"/>
          <a:ext cx="5913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40030-6B20-4551-8F24-8D932FAB174B}">
      <dsp:nvSpPr>
        <dsp:cNvPr id="0" name=""/>
        <dsp:cNvSpPr/>
      </dsp:nvSpPr>
      <dsp:spPr>
        <a:xfrm>
          <a:off x="1589151" y="936631"/>
          <a:ext cx="5802249" cy="84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Calibri" pitchFamily="34" charset="0"/>
            </a:rPr>
            <a:t>Vizyon ve stratejisini belirlemiş</a:t>
          </a:r>
        </a:p>
      </dsp:txBody>
      <dsp:txXfrm>
        <a:off x="1589151" y="936631"/>
        <a:ext cx="5802249" cy="849087"/>
      </dsp:txXfrm>
    </dsp:sp>
    <dsp:sp modelId="{4A7544DE-A610-428C-ACD4-97ED19FCB0C6}">
      <dsp:nvSpPr>
        <dsp:cNvPr id="0" name=""/>
        <dsp:cNvSpPr/>
      </dsp:nvSpPr>
      <dsp:spPr>
        <a:xfrm>
          <a:off x="1478280" y="1785718"/>
          <a:ext cx="5913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A47A0-4196-4D22-B3D8-057F4422255E}">
      <dsp:nvSpPr>
        <dsp:cNvPr id="0" name=""/>
        <dsp:cNvSpPr/>
      </dsp:nvSpPr>
      <dsp:spPr>
        <a:xfrm>
          <a:off x="1589151" y="1828173"/>
          <a:ext cx="5802249" cy="84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Calibri" pitchFamily="34" charset="0"/>
            </a:rPr>
            <a:t>Değer zinciriyle bütünsel bir görüntü çizen</a:t>
          </a:r>
        </a:p>
      </dsp:txBody>
      <dsp:txXfrm>
        <a:off x="1589151" y="1828173"/>
        <a:ext cx="5802249" cy="849087"/>
      </dsp:txXfrm>
    </dsp:sp>
    <dsp:sp modelId="{641DD23D-7482-4429-85D3-5D3AF8CEE0ED}">
      <dsp:nvSpPr>
        <dsp:cNvPr id="0" name=""/>
        <dsp:cNvSpPr/>
      </dsp:nvSpPr>
      <dsp:spPr>
        <a:xfrm>
          <a:off x="1478280" y="2677260"/>
          <a:ext cx="5913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55F23-9604-4D3C-B1E0-17E4974FBC02}">
      <dsp:nvSpPr>
        <dsp:cNvPr id="0" name=""/>
        <dsp:cNvSpPr/>
      </dsp:nvSpPr>
      <dsp:spPr>
        <a:xfrm>
          <a:off x="1589151" y="2719715"/>
          <a:ext cx="5802249" cy="84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Calibri" pitchFamily="34" charset="0"/>
            </a:rPr>
            <a:t>Akademik ve bilimsel yapılarla iç içe olan ve beraber hareket eden,</a:t>
          </a:r>
        </a:p>
      </dsp:txBody>
      <dsp:txXfrm>
        <a:off x="1589151" y="2719715"/>
        <a:ext cx="5802249" cy="849087"/>
      </dsp:txXfrm>
    </dsp:sp>
    <dsp:sp modelId="{2AC640A1-0FC4-44DB-B9CD-A4CA94BF7465}">
      <dsp:nvSpPr>
        <dsp:cNvPr id="0" name=""/>
        <dsp:cNvSpPr/>
      </dsp:nvSpPr>
      <dsp:spPr>
        <a:xfrm>
          <a:off x="1478280" y="3568802"/>
          <a:ext cx="5913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C99DB-C1A9-4698-9017-51CACB1E1295}">
      <dsp:nvSpPr>
        <dsp:cNvPr id="0" name=""/>
        <dsp:cNvSpPr/>
      </dsp:nvSpPr>
      <dsp:spPr>
        <a:xfrm>
          <a:off x="1589151" y="3611256"/>
          <a:ext cx="5802249" cy="84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Calibri" pitchFamily="34" charset="0"/>
            </a:rPr>
            <a:t>İş birliklerini bilim çevreleriyle beraber ticari ürün boyutuna aktarabilen</a:t>
          </a:r>
        </a:p>
      </dsp:txBody>
      <dsp:txXfrm>
        <a:off x="1589151" y="3611256"/>
        <a:ext cx="5802249" cy="849087"/>
      </dsp:txXfrm>
    </dsp:sp>
    <dsp:sp modelId="{780E33B2-6577-4C00-B0C4-F03A30A4E649}">
      <dsp:nvSpPr>
        <dsp:cNvPr id="0" name=""/>
        <dsp:cNvSpPr/>
      </dsp:nvSpPr>
      <dsp:spPr>
        <a:xfrm>
          <a:off x="1478280" y="4460344"/>
          <a:ext cx="5913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9F99A-DB81-4468-94C5-59D96F574E88}">
      <dsp:nvSpPr>
        <dsp:cNvPr id="0" name=""/>
        <dsp:cNvSpPr/>
      </dsp:nvSpPr>
      <dsp:spPr>
        <a:xfrm>
          <a:off x="1589151" y="4502798"/>
          <a:ext cx="5802249" cy="84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Calibri" pitchFamily="34" charset="0"/>
            </a:rPr>
            <a:t>Dünyada kendi alanlarında rekabet edebilir olan veya olmaya aday olan ve bunu anlatabilir/ispat edebilir olan küme birliktelikleri</a:t>
          </a:r>
        </a:p>
      </dsp:txBody>
      <dsp:txXfrm>
        <a:off x="1589151" y="4502798"/>
        <a:ext cx="5802249" cy="849087"/>
      </dsp:txXfrm>
    </dsp:sp>
    <dsp:sp modelId="{215E0909-76A2-4599-A107-BB487CAEAAAE}">
      <dsp:nvSpPr>
        <dsp:cNvPr id="0" name=""/>
        <dsp:cNvSpPr/>
      </dsp:nvSpPr>
      <dsp:spPr>
        <a:xfrm>
          <a:off x="1478280" y="5397305"/>
          <a:ext cx="5913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25BA4-44A2-4C3F-8831-9E5FBB18274C}">
      <dsp:nvSpPr>
        <dsp:cNvPr id="0" name=""/>
        <dsp:cNvSpPr/>
      </dsp:nvSpPr>
      <dsp:spPr>
        <a:xfrm>
          <a:off x="0" y="0"/>
          <a:ext cx="8025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70504-4394-409B-A1EA-98729B298947}">
      <dsp:nvSpPr>
        <dsp:cNvPr id="0" name=""/>
        <dsp:cNvSpPr/>
      </dsp:nvSpPr>
      <dsp:spPr>
        <a:xfrm>
          <a:off x="0" y="0"/>
          <a:ext cx="1319795" cy="4047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C00000"/>
            </a:solidFill>
            <a:latin typeface="Calibri" panose="020F0502020204030204" pitchFamily="34" charset="0"/>
            <a:ea typeface="+mj-ea"/>
            <a:cs typeface="Calibri" panose="020F0502020204030204" pitchFamily="34" charset="0"/>
          </a:endParaRPr>
        </a:p>
      </dsp:txBody>
      <dsp:txXfrm>
        <a:off x="0" y="0"/>
        <a:ext cx="1319795" cy="4047554"/>
      </dsp:txXfrm>
    </dsp:sp>
    <dsp:sp modelId="{444921E4-851D-4D1D-A3A2-989F56896705}">
      <dsp:nvSpPr>
        <dsp:cNvPr id="0" name=""/>
        <dsp:cNvSpPr/>
      </dsp:nvSpPr>
      <dsp:spPr>
        <a:xfrm>
          <a:off x="1418780" y="21295"/>
          <a:ext cx="6599001" cy="4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Üniversite</a:t>
          </a:r>
          <a:r>
            <a:rPr lang="tr-TR" sz="18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ve Araştırma Kurumları </a:t>
          </a:r>
          <a:r>
            <a:rPr lang="tr-TR" sz="1800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(Zorunlu)</a:t>
          </a:r>
          <a:endParaRPr lang="en-US" sz="1800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18780" y="21295"/>
        <a:ext cx="6599001" cy="425902"/>
      </dsp:txXfrm>
    </dsp:sp>
    <dsp:sp modelId="{420295DF-02A9-4AA3-A66A-AC7E857366D0}">
      <dsp:nvSpPr>
        <dsp:cNvPr id="0" name=""/>
        <dsp:cNvSpPr/>
      </dsp:nvSpPr>
      <dsp:spPr>
        <a:xfrm>
          <a:off x="1319795" y="447197"/>
          <a:ext cx="5279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B9768-8DCD-4223-B7C9-1ED779CA4711}">
      <dsp:nvSpPr>
        <dsp:cNvPr id="0" name=""/>
        <dsp:cNvSpPr/>
      </dsp:nvSpPr>
      <dsp:spPr>
        <a:xfrm>
          <a:off x="1418780" y="468492"/>
          <a:ext cx="5180197" cy="4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Sanayi Odaları, Ticaret ve Sanayi Odaları (Zorunlu)</a:t>
          </a:r>
          <a:endParaRPr lang="en-US" sz="1800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18780" y="468492"/>
        <a:ext cx="5180197" cy="425902"/>
      </dsp:txXfrm>
    </dsp:sp>
    <dsp:sp modelId="{7D719512-1782-4C12-9587-1CDC6A5E1C8D}">
      <dsp:nvSpPr>
        <dsp:cNvPr id="0" name=""/>
        <dsp:cNvSpPr/>
      </dsp:nvSpPr>
      <dsp:spPr>
        <a:xfrm>
          <a:off x="1319795" y="894394"/>
          <a:ext cx="5279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8D1D1-E8B9-4FC8-842D-ADA5B30A123A}">
      <dsp:nvSpPr>
        <dsp:cNvPr id="0" name=""/>
        <dsp:cNvSpPr/>
      </dsp:nvSpPr>
      <dsp:spPr>
        <a:xfrm>
          <a:off x="1418780" y="915689"/>
          <a:ext cx="5180197" cy="4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Yerel Yönetimler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18780" y="915689"/>
        <a:ext cx="5180197" cy="425902"/>
      </dsp:txXfrm>
    </dsp:sp>
    <dsp:sp modelId="{41C7D074-FCF7-4F03-B712-880674840937}">
      <dsp:nvSpPr>
        <dsp:cNvPr id="0" name=""/>
        <dsp:cNvSpPr/>
      </dsp:nvSpPr>
      <dsp:spPr>
        <a:xfrm>
          <a:off x="1319795" y="1341592"/>
          <a:ext cx="5279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27635-0487-4546-B79E-1FAB3B6BFB2B}">
      <dsp:nvSpPr>
        <dsp:cNvPr id="0" name=""/>
        <dsp:cNvSpPr/>
      </dsp:nvSpPr>
      <dsp:spPr>
        <a:xfrm>
          <a:off x="1418780" y="1362887"/>
          <a:ext cx="5180197" cy="4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İl Özel İdareleri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18780" y="1362887"/>
        <a:ext cx="5180197" cy="425902"/>
      </dsp:txXfrm>
    </dsp:sp>
    <dsp:sp modelId="{E713B998-7A0A-4629-B6AF-6F3AB762985C}">
      <dsp:nvSpPr>
        <dsp:cNvPr id="0" name=""/>
        <dsp:cNvSpPr/>
      </dsp:nvSpPr>
      <dsp:spPr>
        <a:xfrm>
          <a:off x="1319795" y="1788789"/>
          <a:ext cx="5279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61A70-F8E6-427E-89C0-FC706D0C28C1}">
      <dsp:nvSpPr>
        <dsp:cNvPr id="0" name=""/>
        <dsp:cNvSpPr/>
      </dsp:nvSpPr>
      <dsp:spPr>
        <a:xfrm>
          <a:off x="1418780" y="1810084"/>
          <a:ext cx="5180197" cy="4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TGB’ler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18780" y="1810084"/>
        <a:ext cx="5180197" cy="425902"/>
      </dsp:txXfrm>
    </dsp:sp>
    <dsp:sp modelId="{AF8D934B-9933-4248-A30E-27FAC00F1DB0}">
      <dsp:nvSpPr>
        <dsp:cNvPr id="0" name=""/>
        <dsp:cNvSpPr/>
      </dsp:nvSpPr>
      <dsp:spPr>
        <a:xfrm>
          <a:off x="1319795" y="2235987"/>
          <a:ext cx="5279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FC785-F719-4FAF-8074-FF5C59CDDFB4}">
      <dsp:nvSpPr>
        <dsp:cNvPr id="0" name=""/>
        <dsp:cNvSpPr/>
      </dsp:nvSpPr>
      <dsp:spPr>
        <a:xfrm>
          <a:off x="1418780" y="2257282"/>
          <a:ext cx="5180197" cy="4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OSB’ler 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18780" y="2257282"/>
        <a:ext cx="5180197" cy="425902"/>
      </dsp:txXfrm>
    </dsp:sp>
    <dsp:sp modelId="{67960008-85A7-42FB-9664-670B01AE974B}">
      <dsp:nvSpPr>
        <dsp:cNvPr id="0" name=""/>
        <dsp:cNvSpPr/>
      </dsp:nvSpPr>
      <dsp:spPr>
        <a:xfrm>
          <a:off x="1319795" y="2683184"/>
          <a:ext cx="5279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91783-C91A-4209-80A2-D9109AD10B08}">
      <dsp:nvSpPr>
        <dsp:cNvPr id="0" name=""/>
        <dsp:cNvSpPr/>
      </dsp:nvSpPr>
      <dsp:spPr>
        <a:xfrm>
          <a:off x="1418780" y="2704479"/>
          <a:ext cx="5180197" cy="4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Serbest Bölgeler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18780" y="2704479"/>
        <a:ext cx="5180197" cy="425902"/>
      </dsp:txXfrm>
    </dsp:sp>
    <dsp:sp modelId="{D1E03C1C-F2F6-4474-9CC9-BEEA93859A61}">
      <dsp:nvSpPr>
        <dsp:cNvPr id="0" name=""/>
        <dsp:cNvSpPr/>
      </dsp:nvSpPr>
      <dsp:spPr>
        <a:xfrm>
          <a:off x="1319795" y="3130381"/>
          <a:ext cx="5279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3DD96-7275-466D-B428-844FE651C916}">
      <dsp:nvSpPr>
        <dsp:cNvPr id="0" name=""/>
        <dsp:cNvSpPr/>
      </dsp:nvSpPr>
      <dsp:spPr>
        <a:xfrm>
          <a:off x="1418780" y="3151676"/>
          <a:ext cx="5180197" cy="4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İhracatçı Birlikleri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18780" y="3151676"/>
        <a:ext cx="5180197" cy="425902"/>
      </dsp:txXfrm>
    </dsp:sp>
    <dsp:sp modelId="{653B4ED8-59DD-4D42-A64C-1013DED21E5B}">
      <dsp:nvSpPr>
        <dsp:cNvPr id="0" name=""/>
        <dsp:cNvSpPr/>
      </dsp:nvSpPr>
      <dsp:spPr>
        <a:xfrm>
          <a:off x="1319795" y="3577579"/>
          <a:ext cx="5279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59408-3F57-4EAC-8A52-502E7B697CCC}">
      <dsp:nvSpPr>
        <dsp:cNvPr id="0" name=""/>
        <dsp:cNvSpPr/>
      </dsp:nvSpPr>
      <dsp:spPr>
        <a:xfrm>
          <a:off x="1418780" y="3598874"/>
          <a:ext cx="5180197" cy="4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Kümelenme Birlikteliği ile İlgili Dernekler vb.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18780" y="3598874"/>
        <a:ext cx="5180197" cy="425902"/>
      </dsp:txXfrm>
    </dsp:sp>
    <dsp:sp modelId="{C46F683A-A372-4079-A234-6E18E11C8011}">
      <dsp:nvSpPr>
        <dsp:cNvPr id="0" name=""/>
        <dsp:cNvSpPr/>
      </dsp:nvSpPr>
      <dsp:spPr>
        <a:xfrm>
          <a:off x="1319795" y="4024776"/>
          <a:ext cx="5279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6E40C-354E-4F75-8B3B-BECAFEF9158B}">
      <dsp:nvSpPr>
        <dsp:cNvPr id="0" name=""/>
        <dsp:cNvSpPr/>
      </dsp:nvSpPr>
      <dsp:spPr>
        <a:xfrm>
          <a:off x="836" y="659892"/>
          <a:ext cx="1698858" cy="11212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latin typeface="Calibri "/>
            </a:rPr>
            <a:t>Bakanlık</a:t>
          </a:r>
          <a:r>
            <a:rPr lang="tr-TR" sz="1800" b="1" kern="1200" dirty="0">
              <a:latin typeface="Calibri "/>
            </a:rPr>
            <a:t> Hibesi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Calibri "/>
            </a:rPr>
            <a:t>%50</a:t>
          </a:r>
        </a:p>
      </dsp:txBody>
      <dsp:txXfrm>
        <a:off x="249628" y="824101"/>
        <a:ext cx="1201274" cy="792874"/>
      </dsp:txXfrm>
    </dsp:sp>
    <dsp:sp modelId="{77CFBF29-77A9-4756-8227-2EFDB48CE20A}">
      <dsp:nvSpPr>
        <dsp:cNvPr id="0" name=""/>
        <dsp:cNvSpPr/>
      </dsp:nvSpPr>
      <dsp:spPr>
        <a:xfrm>
          <a:off x="525091" y="1872233"/>
          <a:ext cx="650349" cy="65034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b="1" kern="1200">
            <a:latin typeface="Calibri "/>
          </a:endParaRPr>
        </a:p>
      </dsp:txBody>
      <dsp:txXfrm>
        <a:off x="611295" y="2120926"/>
        <a:ext cx="477941" cy="152963"/>
      </dsp:txXfrm>
    </dsp:sp>
    <dsp:sp modelId="{B28CE7BA-A153-4FDD-B20F-C6A23DCA6B92}">
      <dsp:nvSpPr>
        <dsp:cNvPr id="0" name=""/>
        <dsp:cNvSpPr/>
      </dsp:nvSpPr>
      <dsp:spPr>
        <a:xfrm>
          <a:off x="836" y="2613632"/>
          <a:ext cx="1698858" cy="1121292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Calibri "/>
            </a:rPr>
            <a:t>Kümelenme </a:t>
          </a:r>
          <a:r>
            <a:rPr lang="tr-TR" sz="2000" b="1" kern="1200" dirty="0">
              <a:latin typeface="Calibri "/>
            </a:rPr>
            <a:t>Teşebbüsü</a:t>
          </a:r>
          <a:r>
            <a:rPr lang="tr-TR" sz="1800" b="1" kern="1200" dirty="0">
              <a:latin typeface="Calibri "/>
            </a:rPr>
            <a:t> %50</a:t>
          </a:r>
        </a:p>
      </dsp:txBody>
      <dsp:txXfrm>
        <a:off x="249628" y="2777841"/>
        <a:ext cx="1201274" cy="792874"/>
      </dsp:txXfrm>
    </dsp:sp>
    <dsp:sp modelId="{9DD88F5F-B5E7-445B-BE60-40DD5E074308}">
      <dsp:nvSpPr>
        <dsp:cNvPr id="0" name=""/>
        <dsp:cNvSpPr/>
      </dsp:nvSpPr>
      <dsp:spPr>
        <a:xfrm>
          <a:off x="1867889" y="1988848"/>
          <a:ext cx="356570" cy="417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b="1" kern="1200">
            <a:latin typeface="Calibri "/>
          </a:endParaRPr>
        </a:p>
      </dsp:txBody>
      <dsp:txXfrm>
        <a:off x="1867889" y="2072272"/>
        <a:ext cx="249599" cy="250272"/>
      </dsp:txXfrm>
    </dsp:sp>
    <dsp:sp modelId="{6DD2863D-CD28-4FC0-B5B0-FA2ACC19D3E1}">
      <dsp:nvSpPr>
        <dsp:cNvPr id="0" name=""/>
        <dsp:cNvSpPr/>
      </dsp:nvSpPr>
      <dsp:spPr>
        <a:xfrm>
          <a:off x="2372471" y="1076116"/>
          <a:ext cx="2242584" cy="2242584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latin typeface="Calibri "/>
            </a:rPr>
            <a:t>İş Planı Toplam Bütçesi </a:t>
          </a:r>
        </a:p>
      </dsp:txBody>
      <dsp:txXfrm>
        <a:off x="2700890" y="1404535"/>
        <a:ext cx="1585746" cy="1585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2C7C4-B748-4AD5-846C-BEF177C1C29D}">
      <dsp:nvSpPr>
        <dsp:cNvPr id="0" name=""/>
        <dsp:cNvSpPr/>
      </dsp:nvSpPr>
      <dsp:spPr>
        <a:xfrm>
          <a:off x="3666" y="2222875"/>
          <a:ext cx="1248619" cy="65596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solidFill>
                <a:schemeClr val="tx1"/>
              </a:solidFill>
              <a:latin typeface="Calibri "/>
            </a:rPr>
            <a:t>2 ay</a:t>
          </a:r>
        </a:p>
      </dsp:txBody>
      <dsp:txXfrm>
        <a:off x="331648" y="2222875"/>
        <a:ext cx="592655" cy="655964"/>
      </dsp:txXfrm>
    </dsp:sp>
    <dsp:sp modelId="{C9936476-7FD4-4DC0-9749-F85782CB40D5}">
      <dsp:nvSpPr>
        <dsp:cNvPr id="0" name=""/>
        <dsp:cNvSpPr/>
      </dsp:nvSpPr>
      <dsp:spPr>
        <a:xfrm>
          <a:off x="1078807" y="2244626"/>
          <a:ext cx="1248619" cy="65596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 dirty="0">
            <a:solidFill>
              <a:schemeClr val="tx1"/>
            </a:solidFill>
            <a:latin typeface="Calibri 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>
              <a:solidFill>
                <a:schemeClr val="tx1"/>
              </a:solidFill>
              <a:latin typeface="Calibri "/>
            </a:rPr>
            <a:t>İdari Değerlendirme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 dirty="0">
            <a:solidFill>
              <a:schemeClr val="tx1"/>
            </a:solidFill>
            <a:latin typeface="Calibri "/>
          </a:endParaRPr>
        </a:p>
      </dsp:txBody>
      <dsp:txXfrm>
        <a:off x="1406789" y="2244626"/>
        <a:ext cx="592655" cy="655964"/>
      </dsp:txXfrm>
    </dsp:sp>
    <dsp:sp modelId="{B5388166-933C-435B-BCED-29ECDEC8A246}">
      <dsp:nvSpPr>
        <dsp:cNvPr id="0" name=""/>
        <dsp:cNvSpPr/>
      </dsp:nvSpPr>
      <dsp:spPr>
        <a:xfrm>
          <a:off x="2282977" y="2270417"/>
          <a:ext cx="1248619" cy="65596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>
              <a:solidFill>
                <a:schemeClr val="tx1"/>
              </a:solidFill>
              <a:latin typeface="Calibri "/>
            </a:rPr>
            <a:t>Ön değerlendirme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 dirty="0">
            <a:solidFill>
              <a:schemeClr val="tx1"/>
            </a:solidFill>
            <a:latin typeface="Calibri "/>
          </a:endParaRPr>
        </a:p>
      </dsp:txBody>
      <dsp:txXfrm>
        <a:off x="2610959" y="2270417"/>
        <a:ext cx="592655" cy="655964"/>
      </dsp:txXfrm>
    </dsp:sp>
    <dsp:sp modelId="{1EE7EFCB-FF98-4108-867F-7ED373E0C053}">
      <dsp:nvSpPr>
        <dsp:cNvPr id="0" name=""/>
        <dsp:cNvSpPr/>
      </dsp:nvSpPr>
      <dsp:spPr>
        <a:xfrm>
          <a:off x="3417459" y="2253226"/>
          <a:ext cx="1248619" cy="65596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solidFill>
                <a:schemeClr val="tx1"/>
              </a:solidFill>
              <a:latin typeface="Calibri "/>
            </a:rPr>
            <a:t>En fazla 7 gün</a:t>
          </a:r>
        </a:p>
      </dsp:txBody>
      <dsp:txXfrm>
        <a:off x="3745441" y="2253226"/>
        <a:ext cx="592655" cy="655964"/>
      </dsp:txXfrm>
    </dsp:sp>
    <dsp:sp modelId="{8FE07B6E-DB32-4CE7-8962-0C7FE5323BDD}">
      <dsp:nvSpPr>
        <dsp:cNvPr id="0" name=""/>
        <dsp:cNvSpPr/>
      </dsp:nvSpPr>
      <dsp:spPr>
        <a:xfrm>
          <a:off x="4631211" y="2291024"/>
          <a:ext cx="1248619" cy="61424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>
              <a:solidFill>
                <a:schemeClr val="tx1"/>
              </a:solidFill>
              <a:latin typeface="Calibri "/>
            </a:rPr>
            <a:t>Müzakere süreci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>
              <a:solidFill>
                <a:schemeClr val="tx1"/>
              </a:solidFill>
              <a:latin typeface="Calibri "/>
            </a:rPr>
            <a:t>2 ay+15 gün+7 gün</a:t>
          </a:r>
        </a:p>
      </dsp:txBody>
      <dsp:txXfrm>
        <a:off x="4938331" y="2291024"/>
        <a:ext cx="634379" cy="614240"/>
      </dsp:txXfrm>
    </dsp:sp>
    <dsp:sp modelId="{07604196-1AF6-4A12-B089-49CADAE3ACD1}">
      <dsp:nvSpPr>
        <dsp:cNvPr id="0" name=""/>
        <dsp:cNvSpPr/>
      </dsp:nvSpPr>
      <dsp:spPr>
        <a:xfrm>
          <a:off x="5853772" y="2291024"/>
          <a:ext cx="1248619" cy="61424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solidFill>
                <a:schemeClr val="tx1"/>
              </a:solidFill>
              <a:latin typeface="Calibri "/>
            </a:rPr>
            <a:t>Bakan onayı</a:t>
          </a:r>
        </a:p>
      </dsp:txBody>
      <dsp:txXfrm>
        <a:off x="6160892" y="2291024"/>
        <a:ext cx="634379" cy="614240"/>
      </dsp:txXfrm>
    </dsp:sp>
    <dsp:sp modelId="{2AC34B4E-5024-4101-9AEB-7443FAFFB889}">
      <dsp:nvSpPr>
        <dsp:cNvPr id="0" name=""/>
        <dsp:cNvSpPr/>
      </dsp:nvSpPr>
      <dsp:spPr>
        <a:xfrm>
          <a:off x="6749877" y="2250909"/>
          <a:ext cx="1845658" cy="69386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solidFill>
                <a:schemeClr val="tx1"/>
              </a:solidFill>
              <a:latin typeface="Calibri "/>
            </a:rPr>
            <a:t>Kümelenme Teşebbüsü Sözleşme</a:t>
          </a:r>
        </a:p>
      </dsp:txBody>
      <dsp:txXfrm>
        <a:off x="7096808" y="2250909"/>
        <a:ext cx="1151796" cy="693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tr-T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01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</a:t>
            </a:r>
            <a:r>
              <a:rPr lang="tr-TR" baseline="0" dirty="0"/>
              <a:t> gizlenecek..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331B0-84C6-4C2B-907D-6D0E827F3E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8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</a:t>
            </a:r>
            <a:r>
              <a:rPr lang="tr-TR" baseline="0" dirty="0"/>
              <a:t> gizlenecek..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331B0-84C6-4C2B-907D-6D0E827F3E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0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331B0-84C6-4C2B-907D-6D0E827F3E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4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8bcc8f9ecc_0_44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8bcc8f9ecc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Robo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296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>
  <p:cSld name="Başlık ve İçeri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675166" y="6464439"/>
            <a:ext cx="390904" cy="2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17992" y="143145"/>
            <a:ext cx="10515600" cy="73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Roboto"/>
              <a:buNone/>
              <a:defRPr sz="2800" b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5716-80CC-4F6C-85F4-9B6DAE338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20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  <a:p>
            <a:pPr lvl="1"/>
            <a:r>
              <a:rPr lang="tr-TR" dirty="0"/>
              <a:t>Second </a:t>
            </a:r>
            <a:r>
              <a:rPr lang="tr-TR" dirty="0" err="1"/>
              <a:t>level</a:t>
            </a:r>
            <a:endParaRPr lang="tr-TR" dirty="0"/>
          </a:p>
          <a:p>
            <a:pPr lvl="2"/>
            <a:r>
              <a:rPr lang="tr-TR" dirty="0"/>
              <a:t>Third </a:t>
            </a:r>
            <a:r>
              <a:rPr lang="tr-TR" dirty="0" err="1"/>
              <a:t>level</a:t>
            </a:r>
            <a:endParaRPr lang="tr-TR" dirty="0"/>
          </a:p>
          <a:p>
            <a:pPr lvl="3"/>
            <a:r>
              <a:rPr lang="tr-TR" dirty="0" err="1"/>
              <a:t>Fourth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tr-TR" dirty="0"/>
          </a:p>
          <a:p>
            <a:pPr lvl="4"/>
            <a:r>
              <a:rPr lang="tr-TR" dirty="0" err="1"/>
              <a:t>Fifth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en-US" dirty="0"/>
          </a:p>
        </p:txBody>
      </p:sp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2241B-38B4-C740-9002-99FAC1788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0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51732" y="143144"/>
            <a:ext cx="10515600" cy="73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3228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888" y="536186"/>
            <a:ext cx="180022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5272563" y="6596241"/>
            <a:ext cx="16468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www.sanayi.gov.tr</a:t>
            </a:r>
            <a:endParaRPr/>
          </a:p>
        </p:txBody>
      </p:sp>
      <p:sp>
        <p:nvSpPr>
          <p:cNvPr id="9" name="Metin kutusu 1">
            <a:extLst>
              <a:ext uri="{FF2B5EF4-FFF2-40B4-BE49-F238E27FC236}">
                <a16:creationId xmlns:a16="http://schemas.microsoft.com/office/drawing/2014/main" id="{4F8E6303-D9F1-9745-ACAE-3F7B7C39F513}"/>
              </a:ext>
            </a:extLst>
          </p:cNvPr>
          <p:cNvSpPr txBox="1"/>
          <p:nvPr/>
        </p:nvSpPr>
        <p:spPr>
          <a:xfrm>
            <a:off x="2936629" y="2919814"/>
            <a:ext cx="6691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2400" b="1" dirty="0">
                <a:ln w="0"/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  <a:reflection endPos="0" dist="508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T.C SANAYİ VE TEKNOLOJİ BAKANLIĞI</a:t>
            </a:r>
          </a:p>
          <a:p>
            <a:pPr algn="ctr"/>
            <a:endParaRPr lang="tr-TR" sz="2400" b="1" dirty="0">
              <a:ln w="0"/>
              <a:solidFill>
                <a:schemeClr val="bg1"/>
              </a:solidFill>
              <a:effectLst>
                <a:outerShdw blurRad="50800" dist="50800" sx="1000" sy="1000" algn="ctr" rotWithShape="0">
                  <a:srgbClr val="000000"/>
                </a:outerShdw>
                <a:reflection endPos="0" dist="508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2400" b="1" dirty="0">
                <a:ln w="0"/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  <a:reflection endPos="0" dist="508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AR-GE TEŞVİKLERİ GENEL MÜDÜRLÜĞÜ</a:t>
            </a:r>
          </a:p>
          <a:p>
            <a:pPr algn="ctr"/>
            <a:br>
              <a:rPr lang="tr-TR" sz="2400" b="1" dirty="0">
                <a:ln w="0"/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  <a:reflection endPos="0" dist="508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ln w="0"/>
                <a:solidFill>
                  <a:schemeClr val="bg1"/>
                </a:solidFill>
                <a:effectLst>
                  <a:outerShdw blurRad="50800" dist="50800" sx="1000" sy="1000" algn="ctr" rotWithShape="0">
                    <a:srgbClr val="000000"/>
                  </a:outerShdw>
                  <a:reflection endPos="0" dist="508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Kümelenme Destek Programı</a:t>
            </a:r>
          </a:p>
          <a:p>
            <a:pPr algn="ctr"/>
            <a:endParaRPr lang="tr-TR" sz="2400" b="1" dirty="0">
              <a:ln w="0"/>
              <a:solidFill>
                <a:schemeClr val="bg1"/>
              </a:solidFill>
              <a:effectLst>
                <a:outerShdw blurRad="50800" dist="50800" sx="1000" sy="1000" algn="ctr" rotWithShape="0">
                  <a:srgbClr val="000000"/>
                </a:outerShdw>
                <a:reflection endPos="0" dist="508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tr-TR" sz="2400" b="1" dirty="0">
              <a:ln w="0"/>
              <a:solidFill>
                <a:schemeClr val="bg1"/>
              </a:solidFill>
              <a:effectLst>
                <a:outerShdw blurRad="50800" dist="50800" sx="1000" sy="1000" algn="ctr" rotWithShape="0">
                  <a:srgbClr val="000000"/>
                </a:outerShdw>
                <a:reflection endPos="0" dist="508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274424"/>
              </p:ext>
            </p:extLst>
          </p:nvPr>
        </p:nvGraphicFramePr>
        <p:xfrm>
          <a:off x="1786750" y="1293703"/>
          <a:ext cx="8025360" cy="404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ounded Rectangle 7"/>
          <p:cNvSpPr/>
          <p:nvPr/>
        </p:nvSpPr>
        <p:spPr>
          <a:xfrm>
            <a:off x="6280181" y="2863850"/>
            <a:ext cx="3214101" cy="13335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>
                <a:solidFill>
                  <a:schemeClr val="bg1"/>
                </a:solidFill>
                <a:latin typeface="Calibri" pitchFamily="34" charset="0"/>
              </a:rPr>
              <a:t>Kümelenme birlikteliği ile işbirliği yapmayı taahhüt eden kümenin ana faaliyet alanında en az </a:t>
            </a:r>
            <a:r>
              <a:rPr lang="tr-TR" sz="1800" i="1" dirty="0">
                <a:solidFill>
                  <a:schemeClr val="bg1"/>
                </a:solidFill>
                <a:latin typeface="Calibri" pitchFamily="34" charset="0"/>
              </a:rPr>
              <a:t>20 </a:t>
            </a:r>
            <a:r>
              <a:rPr lang="en-US" sz="1800" i="1" dirty="0">
                <a:solidFill>
                  <a:schemeClr val="bg1"/>
                </a:solidFill>
                <a:latin typeface="Calibri" pitchFamily="34" charset="0"/>
              </a:rPr>
              <a:t>firma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CABA2F4-4DAE-3442-9642-D17725FD2111}"/>
              </a:ext>
            </a:extLst>
          </p:cNvPr>
          <p:cNvSpPr/>
          <p:nvPr/>
        </p:nvSpPr>
        <p:spPr>
          <a:xfrm>
            <a:off x="378928" y="5444872"/>
            <a:ext cx="5901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Kümelenme Birlikteliği; belirli bir coğrafyada yoğunlaşmış ve 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birbirleriyle ilgili veya ilişkili sektör veya konularda faaliyet gösteren</a:t>
            </a:r>
            <a:r>
              <a:rPr lang="tr-T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firmalar ile kurum, kuruluş ve özel hukuk tüzel kişilerinin işbirliklerini ifade eder.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5ED280F-DF1E-4606-A1E2-EB2CA1E3BCD9}"/>
              </a:ext>
            </a:extLst>
          </p:cNvPr>
          <p:cNvSpPr/>
          <p:nvPr/>
        </p:nvSpPr>
        <p:spPr>
          <a:xfrm>
            <a:off x="2267500" y="412854"/>
            <a:ext cx="8025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Kümelenme Birlikteliği </a:t>
            </a:r>
          </a:p>
        </p:txBody>
      </p:sp>
      <p:sp>
        <p:nvSpPr>
          <p:cNvPr id="9" name="Slayt Numarası Yer Tutucusu 1">
            <a:extLst>
              <a:ext uri="{FF2B5EF4-FFF2-40B4-BE49-F238E27FC236}">
                <a16:creationId xmlns:a16="http://schemas.microsoft.com/office/drawing/2014/main" id="{061DA512-48AC-4270-A231-72CB60D9BF3D}"/>
              </a:ext>
            </a:extLst>
          </p:cNvPr>
          <p:cNvSpPr txBox="1">
            <a:spLocks/>
          </p:cNvSpPr>
          <p:nvPr/>
        </p:nvSpPr>
        <p:spPr>
          <a:xfrm>
            <a:off x="10860257" y="6370601"/>
            <a:ext cx="95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98FC436F-CC9D-46F3-984C-12B0D1C90664}"/>
              </a:ext>
            </a:extLst>
          </p:cNvPr>
          <p:cNvSpPr/>
          <p:nvPr/>
        </p:nvSpPr>
        <p:spPr>
          <a:xfrm>
            <a:off x="2352807" y="420473"/>
            <a:ext cx="888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Kümelenme Destek Programı Süresi ve Tutarı</a:t>
            </a: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139C4C59-DA0B-4DAB-BD58-81142EFE1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604881"/>
              </p:ext>
            </p:extLst>
          </p:nvPr>
        </p:nvGraphicFramePr>
        <p:xfrm>
          <a:off x="501036" y="770899"/>
          <a:ext cx="4615893" cy="439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8747151C-0FEE-435E-8E1F-05AAA9ACBADA}"/>
              </a:ext>
            </a:extLst>
          </p:cNvPr>
          <p:cNvSpPr txBox="1"/>
          <p:nvPr/>
        </p:nvSpPr>
        <p:spPr>
          <a:xfrm>
            <a:off x="3986108" y="14149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800" dirty="0"/>
          </a:p>
          <a:p>
            <a:endParaRPr lang="tr-TR" sz="1800" dirty="0"/>
          </a:p>
        </p:txBody>
      </p:sp>
      <p:sp>
        <p:nvSpPr>
          <p:cNvPr id="12" name="Akış Çizelgesi: Öteki İşlem 11">
            <a:extLst>
              <a:ext uri="{FF2B5EF4-FFF2-40B4-BE49-F238E27FC236}">
                <a16:creationId xmlns:a16="http://schemas.microsoft.com/office/drawing/2014/main" id="{3409C636-67AF-493B-92E3-AAF626024E59}"/>
              </a:ext>
            </a:extLst>
          </p:cNvPr>
          <p:cNvSpPr/>
          <p:nvPr/>
        </p:nvSpPr>
        <p:spPr>
          <a:xfrm>
            <a:off x="5644305" y="1100786"/>
            <a:ext cx="6182902" cy="4656427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2060"/>
                </a:solidFill>
                <a:latin typeface="Calibri "/>
              </a:rPr>
              <a:t>Toplam destek miktarına ilişkin bir sınır bulunmamakta.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b="1" dirty="0">
              <a:solidFill>
                <a:srgbClr val="002060"/>
              </a:solidFill>
              <a:latin typeface="Calibri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2060"/>
                </a:solidFill>
                <a:latin typeface="Calibri "/>
              </a:rPr>
              <a:t>İş planı toplam bütçesinin %50 sini geçemez.</a:t>
            </a:r>
          </a:p>
          <a:p>
            <a:endParaRPr lang="tr-TR" sz="2000" b="1" dirty="0">
              <a:solidFill>
                <a:srgbClr val="002060"/>
              </a:solidFill>
              <a:latin typeface="Calibri 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rgbClr val="002060"/>
                </a:solidFill>
                <a:latin typeface="Calibri "/>
              </a:rPr>
              <a:t>Destek süresi 5 yıldır,  idari/teknik gerekçeler veya mücbir sebep nedeniyle 2 yıla kadar uzatılabilir,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tr-TR" sz="2000" b="1" dirty="0">
              <a:solidFill>
                <a:srgbClr val="002060"/>
              </a:solidFill>
              <a:latin typeface="Calibri 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rgbClr val="002060"/>
                </a:solidFill>
                <a:latin typeface="Calibri "/>
              </a:rPr>
              <a:t>Toplam destek süresi 7 yılı geçemez.</a:t>
            </a:r>
          </a:p>
        </p:txBody>
      </p:sp>
      <p:sp>
        <p:nvSpPr>
          <p:cNvPr id="13" name="Akış Çizelgesi: Öteki İşlem 12">
            <a:extLst>
              <a:ext uri="{FF2B5EF4-FFF2-40B4-BE49-F238E27FC236}">
                <a16:creationId xmlns:a16="http://schemas.microsoft.com/office/drawing/2014/main" id="{37EF944E-408F-4D1F-AD0E-FC610C07D099}"/>
              </a:ext>
            </a:extLst>
          </p:cNvPr>
          <p:cNvSpPr/>
          <p:nvPr/>
        </p:nvSpPr>
        <p:spPr>
          <a:xfrm>
            <a:off x="313740" y="4796698"/>
            <a:ext cx="4803190" cy="169775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r-TR" sz="1800" b="1" dirty="0">
                <a:solidFill>
                  <a:srgbClr val="C00000"/>
                </a:solidFill>
                <a:latin typeface="Calibri "/>
              </a:rPr>
              <a:t>Destek tutarı, üçer aylık dönemlerde program için özel olarak açılmış olan kümelenme teşebbüsü banka hesabına aktarılır.</a:t>
            </a:r>
          </a:p>
        </p:txBody>
      </p:sp>
      <p:sp>
        <p:nvSpPr>
          <p:cNvPr id="16" name="Slayt Numarası Yer Tutucusu 1">
            <a:extLst>
              <a:ext uri="{FF2B5EF4-FFF2-40B4-BE49-F238E27FC236}">
                <a16:creationId xmlns:a16="http://schemas.microsoft.com/office/drawing/2014/main" id="{08FEE958-B2D1-47F6-8F83-51E27CBDBE70}"/>
              </a:ext>
            </a:extLst>
          </p:cNvPr>
          <p:cNvSpPr txBox="1">
            <a:spLocks/>
          </p:cNvSpPr>
          <p:nvPr/>
        </p:nvSpPr>
        <p:spPr>
          <a:xfrm>
            <a:off x="10860257" y="6370601"/>
            <a:ext cx="95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5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98FC436F-CC9D-46F3-984C-12B0D1C90664}"/>
              </a:ext>
            </a:extLst>
          </p:cNvPr>
          <p:cNvSpPr/>
          <p:nvPr/>
        </p:nvSpPr>
        <p:spPr>
          <a:xfrm>
            <a:off x="2300606" y="391025"/>
            <a:ext cx="888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Destek Kapsamı (Alanları)</a:t>
            </a:r>
          </a:p>
        </p:txBody>
      </p:sp>
      <p:sp>
        <p:nvSpPr>
          <p:cNvPr id="4" name="Blok Yay 3">
            <a:extLst>
              <a:ext uri="{FF2B5EF4-FFF2-40B4-BE49-F238E27FC236}">
                <a16:creationId xmlns:a16="http://schemas.microsoft.com/office/drawing/2014/main" id="{420AA346-03FD-4E30-AE6C-138DDCC542C0}"/>
              </a:ext>
            </a:extLst>
          </p:cNvPr>
          <p:cNvSpPr/>
          <p:nvPr/>
        </p:nvSpPr>
        <p:spPr>
          <a:xfrm>
            <a:off x="-4504084" y="328599"/>
            <a:ext cx="6837837" cy="6837837"/>
          </a:xfrm>
          <a:prstGeom prst="blockArc">
            <a:avLst>
              <a:gd name="adj1" fmla="val 18900000"/>
              <a:gd name="adj2" fmla="val 2700000"/>
              <a:gd name="adj3" fmla="val 316"/>
            </a:avLst>
          </a:prstGeom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1">
              <a:hueOff val="0"/>
              <a:satOff val="0"/>
              <a:lumOff val="0"/>
              <a:alphaOff val="0"/>
            </a:schemeClr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erbest Form: Şekil 5">
            <a:extLst>
              <a:ext uri="{FF2B5EF4-FFF2-40B4-BE49-F238E27FC236}">
                <a16:creationId xmlns:a16="http://schemas.microsoft.com/office/drawing/2014/main" id="{67EE0FC3-5E6C-41AB-8A99-C744555E2CBD}"/>
              </a:ext>
            </a:extLst>
          </p:cNvPr>
          <p:cNvSpPr/>
          <p:nvPr/>
        </p:nvSpPr>
        <p:spPr>
          <a:xfrm>
            <a:off x="1812199" y="1598219"/>
            <a:ext cx="9069244" cy="781451"/>
          </a:xfrm>
          <a:custGeom>
            <a:avLst/>
            <a:gdLst>
              <a:gd name="connsiteX0" fmla="*/ 0 w 9069244"/>
              <a:gd name="connsiteY0" fmla="*/ 0 h 781451"/>
              <a:gd name="connsiteX1" fmla="*/ 9069244 w 9069244"/>
              <a:gd name="connsiteY1" fmla="*/ 0 h 781451"/>
              <a:gd name="connsiteX2" fmla="*/ 9069244 w 9069244"/>
              <a:gd name="connsiteY2" fmla="*/ 781451 h 781451"/>
              <a:gd name="connsiteX3" fmla="*/ 0 w 9069244"/>
              <a:gd name="connsiteY3" fmla="*/ 781451 h 781451"/>
              <a:gd name="connsiteX4" fmla="*/ 0 w 9069244"/>
              <a:gd name="connsiteY4" fmla="*/ 0 h 78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9244" h="781451">
                <a:moveTo>
                  <a:pt x="0" y="0"/>
                </a:moveTo>
                <a:lnTo>
                  <a:pt x="9069244" y="0"/>
                </a:lnTo>
                <a:lnTo>
                  <a:pt x="9069244" y="781451"/>
                </a:lnTo>
                <a:lnTo>
                  <a:pt x="0" y="7814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278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+mj-lt"/>
              <a:buNone/>
            </a:pP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Küme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Koordinasyonunu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Farkındalığını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Etkinliğini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Grub</a:t>
            </a:r>
            <a:r>
              <a:rPr lang="tr-TR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tr-TR" sz="2000" b="1" kern="1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93BAD1-C821-4E17-9AE7-12065E24EBB2}"/>
              </a:ext>
            </a:extLst>
          </p:cNvPr>
          <p:cNvSpPr/>
          <p:nvPr/>
        </p:nvSpPr>
        <p:spPr>
          <a:xfrm>
            <a:off x="1323792" y="1500538"/>
            <a:ext cx="976814" cy="976814"/>
          </a:xfrm>
          <a:prstGeom prst="ellipse">
            <a:avLst/>
          </a:prstGeom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erbest Form: Şekil 7">
            <a:extLst>
              <a:ext uri="{FF2B5EF4-FFF2-40B4-BE49-F238E27FC236}">
                <a16:creationId xmlns:a16="http://schemas.microsoft.com/office/drawing/2014/main" id="{2A385A4B-5628-408B-96B5-EC23334049F6}"/>
              </a:ext>
            </a:extLst>
          </p:cNvPr>
          <p:cNvSpPr/>
          <p:nvPr/>
        </p:nvSpPr>
        <p:spPr>
          <a:xfrm>
            <a:off x="2260224" y="2770600"/>
            <a:ext cx="8621220" cy="781451"/>
          </a:xfrm>
          <a:custGeom>
            <a:avLst/>
            <a:gdLst>
              <a:gd name="connsiteX0" fmla="*/ 0 w 8621220"/>
              <a:gd name="connsiteY0" fmla="*/ 0 h 781451"/>
              <a:gd name="connsiteX1" fmla="*/ 8621220 w 8621220"/>
              <a:gd name="connsiteY1" fmla="*/ 0 h 781451"/>
              <a:gd name="connsiteX2" fmla="*/ 8621220 w 8621220"/>
              <a:gd name="connsiteY2" fmla="*/ 781451 h 781451"/>
              <a:gd name="connsiteX3" fmla="*/ 0 w 8621220"/>
              <a:gd name="connsiteY3" fmla="*/ 781451 h 781451"/>
              <a:gd name="connsiteX4" fmla="*/ 0 w 8621220"/>
              <a:gd name="connsiteY4" fmla="*/ 0 h 78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220" h="781451">
                <a:moveTo>
                  <a:pt x="0" y="0"/>
                </a:moveTo>
                <a:lnTo>
                  <a:pt x="8621220" y="0"/>
                </a:lnTo>
                <a:lnTo>
                  <a:pt x="8621220" y="781451"/>
                </a:lnTo>
                <a:lnTo>
                  <a:pt x="0" y="7814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278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+mj-lt"/>
              <a:buNone/>
            </a:pP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Faktör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Koşullarını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Piyasalarını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Grubu</a:t>
            </a:r>
            <a:endParaRPr lang="tr-TR" sz="2000" b="1" kern="1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3166D3-6741-42B3-8B7F-5EFB417EB6A8}"/>
              </a:ext>
            </a:extLst>
          </p:cNvPr>
          <p:cNvSpPr/>
          <p:nvPr/>
        </p:nvSpPr>
        <p:spPr>
          <a:xfrm>
            <a:off x="1771816" y="2672919"/>
            <a:ext cx="976814" cy="976814"/>
          </a:xfrm>
          <a:prstGeom prst="ellipse">
            <a:avLst/>
          </a:prstGeom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erbest Form: Şekil 9">
            <a:extLst>
              <a:ext uri="{FF2B5EF4-FFF2-40B4-BE49-F238E27FC236}">
                <a16:creationId xmlns:a16="http://schemas.microsoft.com/office/drawing/2014/main" id="{5A81C5DB-07C4-438F-BCDF-C7EC28D140DC}"/>
              </a:ext>
            </a:extLst>
          </p:cNvPr>
          <p:cNvSpPr/>
          <p:nvPr/>
        </p:nvSpPr>
        <p:spPr>
          <a:xfrm>
            <a:off x="2260224" y="4040663"/>
            <a:ext cx="8621220" cy="781451"/>
          </a:xfrm>
          <a:custGeom>
            <a:avLst/>
            <a:gdLst>
              <a:gd name="connsiteX0" fmla="*/ 0 w 8621220"/>
              <a:gd name="connsiteY0" fmla="*/ 0 h 781451"/>
              <a:gd name="connsiteX1" fmla="*/ 8621220 w 8621220"/>
              <a:gd name="connsiteY1" fmla="*/ 0 h 781451"/>
              <a:gd name="connsiteX2" fmla="*/ 8621220 w 8621220"/>
              <a:gd name="connsiteY2" fmla="*/ 781451 h 781451"/>
              <a:gd name="connsiteX3" fmla="*/ 0 w 8621220"/>
              <a:gd name="connsiteY3" fmla="*/ 781451 h 781451"/>
              <a:gd name="connsiteX4" fmla="*/ 0 w 8621220"/>
              <a:gd name="connsiteY4" fmla="*/ 0 h 78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220" h="781451">
                <a:moveTo>
                  <a:pt x="0" y="0"/>
                </a:moveTo>
                <a:lnTo>
                  <a:pt x="8621220" y="0"/>
                </a:lnTo>
                <a:lnTo>
                  <a:pt x="8621220" y="781451"/>
                </a:lnTo>
                <a:lnTo>
                  <a:pt x="0" y="7814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278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+mj-lt"/>
              <a:buNone/>
            </a:pP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Verimlilik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Arttırıcı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Uygulamalar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Grubu</a:t>
            </a:r>
            <a:endParaRPr lang="tr-TR" sz="2000" b="1" kern="1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3A1EBF-7308-4130-8557-5EBD94A87270}"/>
              </a:ext>
            </a:extLst>
          </p:cNvPr>
          <p:cNvSpPr/>
          <p:nvPr/>
        </p:nvSpPr>
        <p:spPr>
          <a:xfrm>
            <a:off x="1771816" y="3845300"/>
            <a:ext cx="976814" cy="976814"/>
          </a:xfrm>
          <a:prstGeom prst="ellipse">
            <a:avLst/>
          </a:prstGeom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erbest Form: Şekil 19">
            <a:extLst>
              <a:ext uri="{FF2B5EF4-FFF2-40B4-BE49-F238E27FC236}">
                <a16:creationId xmlns:a16="http://schemas.microsoft.com/office/drawing/2014/main" id="{2F2DE3B7-814E-4319-AA0A-A401296447A5}"/>
              </a:ext>
            </a:extLst>
          </p:cNvPr>
          <p:cNvSpPr/>
          <p:nvPr/>
        </p:nvSpPr>
        <p:spPr>
          <a:xfrm>
            <a:off x="1812199" y="5115363"/>
            <a:ext cx="9069244" cy="781451"/>
          </a:xfrm>
          <a:custGeom>
            <a:avLst/>
            <a:gdLst>
              <a:gd name="connsiteX0" fmla="*/ 0 w 9069244"/>
              <a:gd name="connsiteY0" fmla="*/ 0 h 781451"/>
              <a:gd name="connsiteX1" fmla="*/ 9069244 w 9069244"/>
              <a:gd name="connsiteY1" fmla="*/ 0 h 781451"/>
              <a:gd name="connsiteX2" fmla="*/ 9069244 w 9069244"/>
              <a:gd name="connsiteY2" fmla="*/ 781451 h 781451"/>
              <a:gd name="connsiteX3" fmla="*/ 0 w 9069244"/>
              <a:gd name="connsiteY3" fmla="*/ 781451 h 781451"/>
              <a:gd name="connsiteX4" fmla="*/ 0 w 9069244"/>
              <a:gd name="connsiteY4" fmla="*/ 0 h 78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9244" h="781451">
                <a:moveTo>
                  <a:pt x="0" y="0"/>
                </a:moveTo>
                <a:lnTo>
                  <a:pt x="9069244" y="0"/>
                </a:lnTo>
                <a:lnTo>
                  <a:pt x="9069244" y="781451"/>
                </a:lnTo>
                <a:lnTo>
                  <a:pt x="0" y="7814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278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+mj-lt"/>
              <a:buNone/>
            </a:pPr>
            <a:r>
              <a:rPr lang="tr-TR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Yenilikçilik Faaliyet Grubu</a:t>
            </a:r>
            <a:endParaRPr lang="tr-TR" sz="2000" b="1" kern="12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4584AC-6D00-466C-8D3D-B6F8B9FCDA95}"/>
              </a:ext>
            </a:extLst>
          </p:cNvPr>
          <p:cNvSpPr/>
          <p:nvPr/>
        </p:nvSpPr>
        <p:spPr>
          <a:xfrm>
            <a:off x="1323792" y="5017681"/>
            <a:ext cx="976814" cy="976814"/>
          </a:xfrm>
          <a:prstGeom prst="ellipse">
            <a:avLst/>
          </a:prstGeom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layt Numarası Yer Tutucusu 1">
            <a:extLst>
              <a:ext uri="{FF2B5EF4-FFF2-40B4-BE49-F238E27FC236}">
                <a16:creationId xmlns:a16="http://schemas.microsoft.com/office/drawing/2014/main" id="{DBECB55E-A288-41ED-8F3E-BB4BBB85DA25}"/>
              </a:ext>
            </a:extLst>
          </p:cNvPr>
          <p:cNvSpPr txBox="1">
            <a:spLocks/>
          </p:cNvSpPr>
          <p:nvPr/>
        </p:nvSpPr>
        <p:spPr>
          <a:xfrm>
            <a:off x="10860257" y="6370601"/>
            <a:ext cx="95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6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98FC436F-CC9D-46F3-984C-12B0D1C90664}"/>
              </a:ext>
            </a:extLst>
          </p:cNvPr>
          <p:cNvSpPr/>
          <p:nvPr/>
        </p:nvSpPr>
        <p:spPr>
          <a:xfrm>
            <a:off x="2455496" y="390725"/>
            <a:ext cx="888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Destek Kapsamı</a:t>
            </a:r>
          </a:p>
        </p:txBody>
      </p:sp>
      <p:sp>
        <p:nvSpPr>
          <p:cNvPr id="4" name="Serbest Form: Şekil 3">
            <a:extLst>
              <a:ext uri="{FF2B5EF4-FFF2-40B4-BE49-F238E27FC236}">
                <a16:creationId xmlns:a16="http://schemas.microsoft.com/office/drawing/2014/main" id="{A2E8D3E0-CCC0-4702-9252-CD8A74C1FE03}"/>
              </a:ext>
            </a:extLst>
          </p:cNvPr>
          <p:cNvSpPr/>
          <p:nvPr/>
        </p:nvSpPr>
        <p:spPr>
          <a:xfrm>
            <a:off x="1812199" y="1109812"/>
            <a:ext cx="9069244" cy="781451"/>
          </a:xfrm>
          <a:custGeom>
            <a:avLst/>
            <a:gdLst>
              <a:gd name="connsiteX0" fmla="*/ 0 w 9069244"/>
              <a:gd name="connsiteY0" fmla="*/ 0 h 781451"/>
              <a:gd name="connsiteX1" fmla="*/ 9069244 w 9069244"/>
              <a:gd name="connsiteY1" fmla="*/ 0 h 781451"/>
              <a:gd name="connsiteX2" fmla="*/ 9069244 w 9069244"/>
              <a:gd name="connsiteY2" fmla="*/ 781451 h 781451"/>
              <a:gd name="connsiteX3" fmla="*/ 0 w 9069244"/>
              <a:gd name="connsiteY3" fmla="*/ 781451 h 781451"/>
              <a:gd name="connsiteX4" fmla="*/ 0 w 9069244"/>
              <a:gd name="connsiteY4" fmla="*/ 0 h 78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9244" h="781451">
                <a:moveTo>
                  <a:pt x="0" y="0"/>
                </a:moveTo>
                <a:lnTo>
                  <a:pt x="9069244" y="0"/>
                </a:lnTo>
                <a:lnTo>
                  <a:pt x="9069244" y="781451"/>
                </a:lnTo>
                <a:lnTo>
                  <a:pt x="0" y="7814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278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+mj-lt"/>
              <a:buNone/>
            </a:pP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Küme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Koordinasyonunu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Farkındalığını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Etkinliğini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Grub</a:t>
            </a:r>
            <a:r>
              <a:rPr lang="tr-TR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tr-TR" sz="2000" b="1" kern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67A93-CEA5-4D46-8EE3-B81B83D16C1C}"/>
              </a:ext>
            </a:extLst>
          </p:cNvPr>
          <p:cNvSpPr/>
          <p:nvPr/>
        </p:nvSpPr>
        <p:spPr>
          <a:xfrm>
            <a:off x="1154980" y="1019329"/>
            <a:ext cx="976814" cy="976814"/>
          </a:xfrm>
          <a:prstGeom prst="ellipse">
            <a:avLst/>
          </a:prstGeom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1C8088-6C7B-47D6-A051-F9C3C610A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793" y="2086626"/>
            <a:ext cx="9557650" cy="4380649"/>
          </a:xfrm>
        </p:spPr>
        <p:txBody>
          <a:bodyPr>
            <a:noAutofit/>
          </a:bodyPr>
          <a:lstStyle/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Kümeyi temsil edecek hukuki yapının kapasitesinin güçlendirilmesi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Küme aktörlerinin kümelenme konusundaki farkındalığının güçlendirilmesi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Küme aktörlerinin birbirlerini tanımalarını sağlayacak organizasyonlar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Küme aktörlerinin katılımı için sektörel organizasyonlar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Ortak küme markasının geliştirilmesi ve tanıtımı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Lobi ve tanıtım faaliyetleri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Yatırım promosyonu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Pazar (yerel pazar dâhil) geliştirme faaliyetleri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Uluslararası iş ağlarına erişim ve diğer kümelerle işbirliği vb.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Kümeye ilişkin temel analizlerin yapılması (rekabetçilik vb.)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Kümeye ilişkin sofistike analizlerin yapılması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Kümelenme stratejisinin belirlenmesi ve yol haritasının hazırlanması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Çeşitli mali destek programlarına başvuruların hazırlanması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1" indent="0">
              <a:buClr>
                <a:srgbClr val="FF0000"/>
              </a:buClr>
              <a:buNone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ayt Numarası Yer Tutucusu 1">
            <a:extLst>
              <a:ext uri="{FF2B5EF4-FFF2-40B4-BE49-F238E27FC236}">
                <a16:creationId xmlns:a16="http://schemas.microsoft.com/office/drawing/2014/main" id="{ECC7C3EC-6A0F-4061-9F9A-D60DC2E77076}"/>
              </a:ext>
            </a:extLst>
          </p:cNvPr>
          <p:cNvSpPr txBox="1">
            <a:spLocks/>
          </p:cNvSpPr>
          <p:nvPr/>
        </p:nvSpPr>
        <p:spPr>
          <a:xfrm>
            <a:off x="10860257" y="6370601"/>
            <a:ext cx="95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9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98FC436F-CC9D-46F3-984C-12B0D1C90664}"/>
              </a:ext>
            </a:extLst>
          </p:cNvPr>
          <p:cNvSpPr/>
          <p:nvPr/>
        </p:nvSpPr>
        <p:spPr>
          <a:xfrm>
            <a:off x="2300606" y="420672"/>
            <a:ext cx="888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Destek Kapsamı</a:t>
            </a:r>
          </a:p>
        </p:txBody>
      </p:sp>
      <p:sp>
        <p:nvSpPr>
          <p:cNvPr id="4" name="Serbest Form: Şekil 3">
            <a:extLst>
              <a:ext uri="{FF2B5EF4-FFF2-40B4-BE49-F238E27FC236}">
                <a16:creationId xmlns:a16="http://schemas.microsoft.com/office/drawing/2014/main" id="{A2E8D3E0-CCC0-4702-9252-CD8A74C1FE03}"/>
              </a:ext>
            </a:extLst>
          </p:cNvPr>
          <p:cNvSpPr/>
          <p:nvPr/>
        </p:nvSpPr>
        <p:spPr>
          <a:xfrm>
            <a:off x="1812199" y="1598219"/>
            <a:ext cx="9069244" cy="781451"/>
          </a:xfrm>
          <a:custGeom>
            <a:avLst/>
            <a:gdLst>
              <a:gd name="connsiteX0" fmla="*/ 0 w 9069244"/>
              <a:gd name="connsiteY0" fmla="*/ 0 h 781451"/>
              <a:gd name="connsiteX1" fmla="*/ 9069244 w 9069244"/>
              <a:gd name="connsiteY1" fmla="*/ 0 h 781451"/>
              <a:gd name="connsiteX2" fmla="*/ 9069244 w 9069244"/>
              <a:gd name="connsiteY2" fmla="*/ 781451 h 781451"/>
              <a:gd name="connsiteX3" fmla="*/ 0 w 9069244"/>
              <a:gd name="connsiteY3" fmla="*/ 781451 h 781451"/>
              <a:gd name="connsiteX4" fmla="*/ 0 w 9069244"/>
              <a:gd name="connsiteY4" fmla="*/ 0 h 78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9244" h="781451">
                <a:moveTo>
                  <a:pt x="0" y="0"/>
                </a:moveTo>
                <a:lnTo>
                  <a:pt x="9069244" y="0"/>
                </a:lnTo>
                <a:lnTo>
                  <a:pt x="9069244" y="781451"/>
                </a:lnTo>
                <a:lnTo>
                  <a:pt x="0" y="7814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278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</a:pP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Faktör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Koşullarını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Piyasalarını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Geliştirme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Grubu</a:t>
            </a:r>
            <a:endParaRPr lang="tr-TR" sz="2000" b="1" kern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67A93-CEA5-4D46-8EE3-B81B83D16C1C}"/>
              </a:ext>
            </a:extLst>
          </p:cNvPr>
          <p:cNvSpPr/>
          <p:nvPr/>
        </p:nvSpPr>
        <p:spPr>
          <a:xfrm>
            <a:off x="1323792" y="1500538"/>
            <a:ext cx="976814" cy="976814"/>
          </a:xfrm>
          <a:prstGeom prst="ellipse">
            <a:avLst/>
          </a:prstGeom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FA6DDC-4153-46ED-AC44-73D7A8B5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793" y="2560966"/>
            <a:ext cx="9557650" cy="348814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Temel (az veya yarı nitelikli) işgücü piyasasını geliştirme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Nitelikli işgücü piyasasını geliştirme (tekniker, temel mühendislik)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İleri nitelikli işgücü piyasasını geliştirme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Hammadde ve/veya ara malı kalitesini güçlendirmeye yönelik çalışmalar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Hammadde ve/veya ara malı maliyetini düşürmeye yönelik çalışmalar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Ortak fiziki altyapının güçlendirilmesine yönelik yatırımlar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Üniversite – Sanayi İşbirliği Programları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Pazar hakkında sürekli bilgi hizmetleri sağlayacak birimlerin kurulması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Stratejik bilgi kaynaklarına erişim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9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98FC436F-CC9D-46F3-984C-12B0D1C90664}"/>
              </a:ext>
            </a:extLst>
          </p:cNvPr>
          <p:cNvSpPr/>
          <p:nvPr/>
        </p:nvSpPr>
        <p:spPr>
          <a:xfrm>
            <a:off x="2300606" y="345054"/>
            <a:ext cx="888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Destek Kapsamı</a:t>
            </a:r>
          </a:p>
        </p:txBody>
      </p:sp>
      <p:sp>
        <p:nvSpPr>
          <p:cNvPr id="4" name="Serbest Form: Şekil 3">
            <a:extLst>
              <a:ext uri="{FF2B5EF4-FFF2-40B4-BE49-F238E27FC236}">
                <a16:creationId xmlns:a16="http://schemas.microsoft.com/office/drawing/2014/main" id="{A2E8D3E0-CCC0-4702-9252-CD8A74C1FE03}"/>
              </a:ext>
            </a:extLst>
          </p:cNvPr>
          <p:cNvSpPr/>
          <p:nvPr/>
        </p:nvSpPr>
        <p:spPr>
          <a:xfrm>
            <a:off x="1812199" y="1233400"/>
            <a:ext cx="9069244" cy="781451"/>
          </a:xfrm>
          <a:custGeom>
            <a:avLst/>
            <a:gdLst>
              <a:gd name="connsiteX0" fmla="*/ 0 w 9069244"/>
              <a:gd name="connsiteY0" fmla="*/ 0 h 781451"/>
              <a:gd name="connsiteX1" fmla="*/ 9069244 w 9069244"/>
              <a:gd name="connsiteY1" fmla="*/ 0 h 781451"/>
              <a:gd name="connsiteX2" fmla="*/ 9069244 w 9069244"/>
              <a:gd name="connsiteY2" fmla="*/ 781451 h 781451"/>
              <a:gd name="connsiteX3" fmla="*/ 0 w 9069244"/>
              <a:gd name="connsiteY3" fmla="*/ 781451 h 781451"/>
              <a:gd name="connsiteX4" fmla="*/ 0 w 9069244"/>
              <a:gd name="connsiteY4" fmla="*/ 0 h 78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9244" h="781451">
                <a:moveTo>
                  <a:pt x="0" y="0"/>
                </a:moveTo>
                <a:lnTo>
                  <a:pt x="9069244" y="0"/>
                </a:lnTo>
                <a:lnTo>
                  <a:pt x="9069244" y="781451"/>
                </a:lnTo>
                <a:lnTo>
                  <a:pt x="0" y="7814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278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</a:pP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Verimlilik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Arttırıcı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Uygulamalar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en-US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Grubu</a:t>
            </a:r>
            <a:endParaRPr lang="tr-TR" sz="2000" b="1" kern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67A93-CEA5-4D46-8EE3-B81B83D16C1C}"/>
              </a:ext>
            </a:extLst>
          </p:cNvPr>
          <p:cNvSpPr/>
          <p:nvPr/>
        </p:nvSpPr>
        <p:spPr>
          <a:xfrm>
            <a:off x="1323792" y="1135718"/>
            <a:ext cx="976814" cy="976814"/>
          </a:xfrm>
          <a:prstGeom prst="ellipse">
            <a:avLst/>
          </a:prstGeom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E4D3BA-FC19-4C2F-9486-EBDA8211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792" y="2335312"/>
            <a:ext cx="9557651" cy="413297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Tedarikçi geliştirme programları uygulanması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Ortak kullanım atölyeleri (ORTKA) kurulması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Ortak kullanım depolarının kurulması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Ortak hammadde veya ara malı teminine yönelik organizasyonlar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Üniversite - Sanayi İşbirliği Programları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Enerji verimliliği programları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Yenilenebilir enerji programları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Test/analiz laboratuvarının kurulması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Küme aktörleri arasındaki en iyi uygulamaların yaygınlaştırılması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Endüstriyel ortak yaşam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Ortak ulaşım, vardiya planlama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Ürün sertifikasyonu ve akreditasyonu</a:t>
            </a: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98FC436F-CC9D-46F3-984C-12B0D1C90664}"/>
              </a:ext>
            </a:extLst>
          </p:cNvPr>
          <p:cNvSpPr/>
          <p:nvPr/>
        </p:nvSpPr>
        <p:spPr>
          <a:xfrm>
            <a:off x="2300606" y="421908"/>
            <a:ext cx="888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Destek Kapsamı</a:t>
            </a:r>
          </a:p>
        </p:txBody>
      </p:sp>
      <p:sp>
        <p:nvSpPr>
          <p:cNvPr id="4" name="Serbest Form: Şekil 3">
            <a:extLst>
              <a:ext uri="{FF2B5EF4-FFF2-40B4-BE49-F238E27FC236}">
                <a16:creationId xmlns:a16="http://schemas.microsoft.com/office/drawing/2014/main" id="{A2E8D3E0-CCC0-4702-9252-CD8A74C1FE03}"/>
              </a:ext>
            </a:extLst>
          </p:cNvPr>
          <p:cNvSpPr/>
          <p:nvPr/>
        </p:nvSpPr>
        <p:spPr>
          <a:xfrm>
            <a:off x="1812199" y="1598219"/>
            <a:ext cx="9069244" cy="781451"/>
          </a:xfrm>
          <a:custGeom>
            <a:avLst/>
            <a:gdLst>
              <a:gd name="connsiteX0" fmla="*/ 0 w 9069244"/>
              <a:gd name="connsiteY0" fmla="*/ 0 h 781451"/>
              <a:gd name="connsiteX1" fmla="*/ 9069244 w 9069244"/>
              <a:gd name="connsiteY1" fmla="*/ 0 h 781451"/>
              <a:gd name="connsiteX2" fmla="*/ 9069244 w 9069244"/>
              <a:gd name="connsiteY2" fmla="*/ 781451 h 781451"/>
              <a:gd name="connsiteX3" fmla="*/ 0 w 9069244"/>
              <a:gd name="connsiteY3" fmla="*/ 781451 h 781451"/>
              <a:gd name="connsiteX4" fmla="*/ 0 w 9069244"/>
              <a:gd name="connsiteY4" fmla="*/ 0 h 78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9244" h="781451">
                <a:moveTo>
                  <a:pt x="0" y="0"/>
                </a:moveTo>
                <a:lnTo>
                  <a:pt x="9069244" y="0"/>
                </a:lnTo>
                <a:lnTo>
                  <a:pt x="9069244" y="781451"/>
                </a:lnTo>
                <a:lnTo>
                  <a:pt x="0" y="7814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278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</a:pPr>
            <a:r>
              <a:rPr lang="tr-TR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Yenilikçilik Faaliyet Grubu</a:t>
            </a:r>
            <a:endParaRPr lang="tr-TR" sz="2000" b="1" kern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B67A93-CEA5-4D46-8EE3-B81B83D16C1C}"/>
              </a:ext>
            </a:extLst>
          </p:cNvPr>
          <p:cNvSpPr/>
          <p:nvPr/>
        </p:nvSpPr>
        <p:spPr>
          <a:xfrm>
            <a:off x="1323792" y="1500538"/>
            <a:ext cx="976814" cy="976814"/>
          </a:xfrm>
          <a:prstGeom prst="ellipse">
            <a:avLst/>
          </a:prstGeom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BD19DC-3333-4B03-90C0-F2C3F190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793" y="2574792"/>
            <a:ext cx="9557650" cy="268498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Uygulamalı AR-GE laboratuvarı kurulması</a:t>
            </a: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İnovasyon (ürün, süreç, pazar) destek programı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Ortak kullanıma yönelik numune hatlarının kurulması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Ortak kullanıma yönelik (test, simülasyon vb.) platformlarının kurulması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Teknoloji takip, tanıtım ve transfer birimlerinin kurulması</a:t>
            </a: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Üniversite – Sanayi İşbirliği Programları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Tasarım ve yaratıcılık kapasitesini arttırıcı programlar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55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09026" y="770899"/>
            <a:ext cx="8670853" cy="579467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Borçlar ve oluşabilecek zararlar için oluşturulan karşılıklar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Faiz borçları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Aynı anda başka bir kamu kaynağı kapsamında finanse edilen kalemler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Üçüncü taraflara verilen krediler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Kümelenme Destek Sözleşmesinin imzalanmasından önce gerçekleşmiş harcamalar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Piyasa fiyatlarının üzerindeki maliyetler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Kümelenme teşebbüsü ile ilişkilendirilmemiş maliyetler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Arazi satın alınması, kiralanması ya da finansal kiralaması ile mevcut binaların satın alınması ya da inşaatı/yapımı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Sadece tadilat ve yenileştirme vb. ile ilgili olan yapım, bakım ve onarım/inşaat işleri maliyetlerinin kümelenme teşebbüsü iş planı toplam bütçesinin %5’ini aşan kısmı,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Katma Değer Vergisi,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Para cezaları,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Kur farkı,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Calibri "/>
                <a:cs typeface="Calibri" panose="020F0502020204030204" pitchFamily="34" charset="0"/>
              </a:rPr>
              <a:t>Proje başlangıcından önce yapılan hazırlık çalışmalarının ve diğer hazırlık faaliyetlerinin maliyetleri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3F9A2BB-0E23-4E17-B384-84D650AB4605}"/>
              </a:ext>
            </a:extLst>
          </p:cNvPr>
          <p:cNvSpPr txBox="1"/>
          <p:nvPr/>
        </p:nvSpPr>
        <p:spPr>
          <a:xfrm>
            <a:off x="312121" y="1844435"/>
            <a:ext cx="2655366" cy="36475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 planı ile uyum içerisinde olmak koşuluyla </a:t>
            </a:r>
          </a:p>
          <a:p>
            <a:r>
              <a:rPr lang="tr-T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farklı faaliyetlerin de desteklenmesi mümkündür. </a:t>
            </a:r>
          </a:p>
          <a:p>
            <a:endParaRPr lang="tr-TR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Ancak bu faaliyetlerin </a:t>
            </a:r>
          </a:p>
          <a:p>
            <a:r>
              <a:rPr lang="tr-T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uygun maliyetler kapsamında yer alması gerekir.</a:t>
            </a:r>
          </a:p>
          <a:p>
            <a:endParaRPr lang="tr-TR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DBAA193-B35C-414B-8456-445C69E3D9A6}"/>
              </a:ext>
            </a:extLst>
          </p:cNvPr>
          <p:cNvSpPr/>
          <p:nvPr/>
        </p:nvSpPr>
        <p:spPr>
          <a:xfrm>
            <a:off x="2455496" y="339134"/>
            <a:ext cx="888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Destek Kapsamında Uygun Olmayan Maliyetler </a:t>
            </a:r>
          </a:p>
        </p:txBody>
      </p:sp>
      <p:sp>
        <p:nvSpPr>
          <p:cNvPr id="9" name="Slayt Numarası Yer Tutucusu 1">
            <a:extLst>
              <a:ext uri="{FF2B5EF4-FFF2-40B4-BE49-F238E27FC236}">
                <a16:creationId xmlns:a16="http://schemas.microsoft.com/office/drawing/2014/main" id="{AECD02D6-AAA4-48D0-A3AE-C66D8F287057}"/>
              </a:ext>
            </a:extLst>
          </p:cNvPr>
          <p:cNvSpPr txBox="1">
            <a:spLocks/>
          </p:cNvSpPr>
          <p:nvPr/>
        </p:nvSpPr>
        <p:spPr>
          <a:xfrm>
            <a:off x="10860257" y="6370601"/>
            <a:ext cx="95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0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663819"/>
              </p:ext>
            </p:extLst>
          </p:nvPr>
        </p:nvGraphicFramePr>
        <p:xfrm>
          <a:off x="1748935" y="1132302"/>
          <a:ext cx="8595536" cy="510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up 13"/>
          <p:cNvGrpSpPr/>
          <p:nvPr/>
        </p:nvGrpSpPr>
        <p:grpSpPr>
          <a:xfrm>
            <a:off x="1710218" y="2623484"/>
            <a:ext cx="6009445" cy="2406954"/>
            <a:chOff x="430199" y="2618583"/>
            <a:chExt cx="6009445" cy="2406954"/>
          </a:xfrm>
        </p:grpSpPr>
        <p:sp>
          <p:nvSpPr>
            <p:cNvPr id="6" name="Metin kutusu 5"/>
            <p:cNvSpPr txBox="1"/>
            <p:nvPr/>
          </p:nvSpPr>
          <p:spPr>
            <a:xfrm rot="16200000">
              <a:off x="-601721" y="3650503"/>
              <a:ext cx="2371618" cy="307777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Başvuru Çağrısı</a:t>
              </a:r>
            </a:p>
          </p:txBody>
        </p:sp>
        <p:sp>
          <p:nvSpPr>
            <p:cNvPr id="7" name="Metin kutusu 6"/>
            <p:cNvSpPr txBox="1"/>
            <p:nvPr/>
          </p:nvSpPr>
          <p:spPr>
            <a:xfrm rot="16200000">
              <a:off x="461583" y="3650503"/>
              <a:ext cx="2371618" cy="307777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Başvuruların teslimi</a:t>
              </a:r>
            </a:p>
          </p:txBody>
        </p:sp>
        <p:sp>
          <p:nvSpPr>
            <p:cNvPr id="8" name="Metin kutusu 7"/>
            <p:cNvSpPr txBox="1"/>
            <p:nvPr/>
          </p:nvSpPr>
          <p:spPr>
            <a:xfrm rot="16200000">
              <a:off x="1618113" y="3650503"/>
              <a:ext cx="2371618" cy="307777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Geçen başvurular</a:t>
              </a:r>
            </a:p>
          </p:txBody>
        </p:sp>
        <p:sp>
          <p:nvSpPr>
            <p:cNvPr id="9" name="Metin kutusu 8"/>
            <p:cNvSpPr txBox="1"/>
            <p:nvPr/>
          </p:nvSpPr>
          <p:spPr>
            <a:xfrm rot="16200000">
              <a:off x="2775622" y="3668832"/>
              <a:ext cx="2371618" cy="307777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Geçen başvurular</a:t>
              </a:r>
            </a:p>
          </p:txBody>
        </p:sp>
        <p:sp>
          <p:nvSpPr>
            <p:cNvPr id="16" name="Metin kutusu 15"/>
            <p:cNvSpPr txBox="1"/>
            <p:nvPr/>
          </p:nvSpPr>
          <p:spPr>
            <a:xfrm rot="16200000">
              <a:off x="3906585" y="3676879"/>
              <a:ext cx="2371618" cy="307777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tr-TR"/>
              </a:defPPr>
              <a:lvl1pPr>
                <a:defRPr>
                  <a:latin typeface="+mj-lt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Geçen başvurular</a:t>
              </a:r>
            </a:p>
          </p:txBody>
        </p:sp>
        <p:sp>
          <p:nvSpPr>
            <p:cNvPr id="17" name="Metin kutusu 16"/>
            <p:cNvSpPr txBox="1"/>
            <p:nvPr/>
          </p:nvSpPr>
          <p:spPr>
            <a:xfrm rot="16200000">
              <a:off x="5099947" y="3685839"/>
              <a:ext cx="2371618" cy="307777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tr-TR"/>
              </a:defPPr>
              <a:lvl1pPr>
                <a:defRPr>
                  <a:latin typeface="+mj-lt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Geçen başvurular</a:t>
              </a:r>
            </a:p>
          </p:txBody>
        </p:sp>
      </p:grpSp>
      <p:sp>
        <p:nvSpPr>
          <p:cNvPr id="2" name="Yukarı Bükülü Ok 1"/>
          <p:cNvSpPr/>
          <p:nvPr/>
        </p:nvSpPr>
        <p:spPr>
          <a:xfrm>
            <a:off x="5409928" y="5238891"/>
            <a:ext cx="3160204" cy="571464"/>
          </a:xfrm>
          <a:prstGeom prst="curvedUpArrow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546966" y="2060848"/>
            <a:ext cx="151452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Başvuru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430818" y="2060848"/>
            <a:ext cx="502286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Değerlendirme Süreci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181903" y="2874816"/>
            <a:ext cx="91179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Komisyon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4329652" y="2880556"/>
            <a:ext cx="91179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Bağ. Değ.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5460615" y="2891178"/>
            <a:ext cx="91179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Seç. Kurul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534131" y="2891178"/>
            <a:ext cx="91179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Komisyon</a:t>
            </a:r>
          </a:p>
        </p:txBody>
      </p:sp>
      <p:sp>
        <p:nvSpPr>
          <p:cNvPr id="23" name="Yukarı Bükülü Ok 22"/>
          <p:cNvSpPr/>
          <p:nvPr/>
        </p:nvSpPr>
        <p:spPr>
          <a:xfrm>
            <a:off x="8453683" y="5238891"/>
            <a:ext cx="1818781" cy="571464"/>
          </a:xfrm>
          <a:prstGeom prst="curvedUpArrow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8639699" y="2067041"/>
            <a:ext cx="15145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Sonuçların İlanı ve Sözleşme</a:t>
            </a:r>
          </a:p>
        </p:txBody>
      </p:sp>
      <p:sp>
        <p:nvSpPr>
          <p:cNvPr id="26" name="Yukarı Bükülü Ok 25"/>
          <p:cNvSpPr/>
          <p:nvPr/>
        </p:nvSpPr>
        <p:spPr>
          <a:xfrm>
            <a:off x="1679440" y="5238891"/>
            <a:ext cx="1382046" cy="571464"/>
          </a:xfrm>
          <a:prstGeom prst="curvedUpArrow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Yukarı Bükülü Ok 27"/>
          <p:cNvSpPr/>
          <p:nvPr/>
        </p:nvSpPr>
        <p:spPr>
          <a:xfrm>
            <a:off x="3181904" y="5241093"/>
            <a:ext cx="2228024" cy="571464"/>
          </a:xfrm>
          <a:prstGeom prst="curvedUpArrow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626E22E3-6ED7-4A0F-9B8B-1C60F0C0452D}"/>
              </a:ext>
            </a:extLst>
          </p:cNvPr>
          <p:cNvSpPr/>
          <p:nvPr/>
        </p:nvSpPr>
        <p:spPr>
          <a:xfrm>
            <a:off x="2415271" y="403323"/>
            <a:ext cx="8025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Kümelenme Destek Programı İşleyişi </a:t>
            </a:r>
          </a:p>
        </p:txBody>
      </p:sp>
      <p:sp>
        <p:nvSpPr>
          <p:cNvPr id="32" name="Slayt Numarası Yer Tutucusu 1">
            <a:extLst>
              <a:ext uri="{FF2B5EF4-FFF2-40B4-BE49-F238E27FC236}">
                <a16:creationId xmlns:a16="http://schemas.microsoft.com/office/drawing/2014/main" id="{C900D54C-8D62-44EF-BB3D-3954CF5160E3}"/>
              </a:ext>
            </a:extLst>
          </p:cNvPr>
          <p:cNvSpPr txBox="1">
            <a:spLocks/>
          </p:cNvSpPr>
          <p:nvPr/>
        </p:nvSpPr>
        <p:spPr>
          <a:xfrm>
            <a:off x="10860257" y="6370601"/>
            <a:ext cx="95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24C923DB-719A-4B5C-A52A-E0001E6A9A18}"/>
              </a:ext>
            </a:extLst>
          </p:cNvPr>
          <p:cNvSpPr/>
          <p:nvPr/>
        </p:nvSpPr>
        <p:spPr>
          <a:xfrm>
            <a:off x="2409078" y="365483"/>
            <a:ext cx="8025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Çağrı Kapsamında Desteklenen Kümeler</a:t>
            </a: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D542521E-6D89-4B5F-8CED-0391F58A56F0}"/>
              </a:ext>
            </a:extLst>
          </p:cNvPr>
          <p:cNvGrpSpPr/>
          <p:nvPr/>
        </p:nvGrpSpPr>
        <p:grpSpPr>
          <a:xfrm>
            <a:off x="944928" y="1125042"/>
            <a:ext cx="10302144" cy="5009220"/>
            <a:chOff x="470943" y="1223516"/>
            <a:chExt cx="10302144" cy="5009220"/>
          </a:xfrm>
        </p:grpSpPr>
        <p:sp>
          <p:nvSpPr>
            <p:cNvPr id="14" name="Serbest Form: Şekil 13">
              <a:extLst>
                <a:ext uri="{FF2B5EF4-FFF2-40B4-BE49-F238E27FC236}">
                  <a16:creationId xmlns:a16="http://schemas.microsoft.com/office/drawing/2014/main" id="{F8F4DC75-E529-4597-8BE6-45198B00998A}"/>
                </a:ext>
              </a:extLst>
            </p:cNvPr>
            <p:cNvSpPr/>
            <p:nvPr/>
          </p:nvSpPr>
          <p:spPr>
            <a:xfrm>
              <a:off x="470943" y="1223516"/>
              <a:ext cx="10302144" cy="636480"/>
            </a:xfrm>
            <a:custGeom>
              <a:avLst/>
              <a:gdLst>
                <a:gd name="connsiteX0" fmla="*/ 0 w 10302144"/>
                <a:gd name="connsiteY0" fmla="*/ 106082 h 636480"/>
                <a:gd name="connsiteX1" fmla="*/ 106082 w 10302144"/>
                <a:gd name="connsiteY1" fmla="*/ 0 h 636480"/>
                <a:gd name="connsiteX2" fmla="*/ 10196062 w 10302144"/>
                <a:gd name="connsiteY2" fmla="*/ 0 h 636480"/>
                <a:gd name="connsiteX3" fmla="*/ 10302144 w 10302144"/>
                <a:gd name="connsiteY3" fmla="*/ 106082 h 636480"/>
                <a:gd name="connsiteX4" fmla="*/ 10302144 w 10302144"/>
                <a:gd name="connsiteY4" fmla="*/ 530398 h 636480"/>
                <a:gd name="connsiteX5" fmla="*/ 10196062 w 10302144"/>
                <a:gd name="connsiteY5" fmla="*/ 636480 h 636480"/>
                <a:gd name="connsiteX6" fmla="*/ 106082 w 10302144"/>
                <a:gd name="connsiteY6" fmla="*/ 636480 h 636480"/>
                <a:gd name="connsiteX7" fmla="*/ 0 w 10302144"/>
                <a:gd name="connsiteY7" fmla="*/ 530398 h 636480"/>
                <a:gd name="connsiteX8" fmla="*/ 0 w 10302144"/>
                <a:gd name="connsiteY8" fmla="*/ 106082 h 63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2144" h="636480">
                  <a:moveTo>
                    <a:pt x="0" y="106082"/>
                  </a:moveTo>
                  <a:cubicBezTo>
                    <a:pt x="0" y="47495"/>
                    <a:pt x="47495" y="0"/>
                    <a:pt x="106082" y="0"/>
                  </a:cubicBezTo>
                  <a:lnTo>
                    <a:pt x="10196062" y="0"/>
                  </a:lnTo>
                  <a:cubicBezTo>
                    <a:pt x="10254649" y="0"/>
                    <a:pt x="10302144" y="47495"/>
                    <a:pt x="10302144" y="106082"/>
                  </a:cubicBezTo>
                  <a:lnTo>
                    <a:pt x="10302144" y="530398"/>
                  </a:lnTo>
                  <a:cubicBezTo>
                    <a:pt x="10302144" y="588985"/>
                    <a:pt x="10254649" y="636480"/>
                    <a:pt x="10196062" y="636480"/>
                  </a:cubicBezTo>
                  <a:lnTo>
                    <a:pt x="106082" y="636480"/>
                  </a:lnTo>
                  <a:cubicBezTo>
                    <a:pt x="47495" y="636480"/>
                    <a:pt x="0" y="588985"/>
                    <a:pt x="0" y="530398"/>
                  </a:cubicBezTo>
                  <a:lnTo>
                    <a:pt x="0" y="106082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50" tIns="99650" rIns="99650" bIns="9965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800" b="1" kern="120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1- </a:t>
              </a:r>
              <a:r>
                <a:rPr lang="en-US" sz="1800" b="1" kern="120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İSEK- İstanbul Sağlık Endüstrisi Kümelenmesi</a:t>
              </a:r>
              <a:endParaRPr lang="tr-TR" sz="1800" b="1" kern="1200" dirty="0">
                <a:latin typeface="Calibri "/>
              </a:endParaRPr>
            </a:p>
          </p:txBody>
        </p:sp>
        <p:sp>
          <p:nvSpPr>
            <p:cNvPr id="15" name="Serbest Form: Şekil 14">
              <a:extLst>
                <a:ext uri="{FF2B5EF4-FFF2-40B4-BE49-F238E27FC236}">
                  <a16:creationId xmlns:a16="http://schemas.microsoft.com/office/drawing/2014/main" id="{FBF9D242-6A59-43CF-B748-5AC8919A5DFD}"/>
                </a:ext>
              </a:extLst>
            </p:cNvPr>
            <p:cNvSpPr/>
            <p:nvPr/>
          </p:nvSpPr>
          <p:spPr>
            <a:xfrm>
              <a:off x="470943" y="1859996"/>
              <a:ext cx="10302144" cy="615825"/>
            </a:xfrm>
            <a:custGeom>
              <a:avLst/>
              <a:gdLst>
                <a:gd name="connsiteX0" fmla="*/ 0 w 10302144"/>
                <a:gd name="connsiteY0" fmla="*/ 0 h 615825"/>
                <a:gd name="connsiteX1" fmla="*/ 10302144 w 10302144"/>
                <a:gd name="connsiteY1" fmla="*/ 0 h 615825"/>
                <a:gd name="connsiteX2" fmla="*/ 10302144 w 10302144"/>
                <a:gd name="connsiteY2" fmla="*/ 615825 h 615825"/>
                <a:gd name="connsiteX3" fmla="*/ 0 w 10302144"/>
                <a:gd name="connsiteY3" fmla="*/ 615825 h 615825"/>
                <a:gd name="connsiteX4" fmla="*/ 0 w 10302144"/>
                <a:gd name="connsiteY4" fmla="*/ 0 h 6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2144" h="615825">
                  <a:moveTo>
                    <a:pt x="0" y="0"/>
                  </a:moveTo>
                  <a:lnTo>
                    <a:pt x="10302144" y="0"/>
                  </a:lnTo>
                  <a:lnTo>
                    <a:pt x="10302144" y="615825"/>
                  </a:lnTo>
                  <a:lnTo>
                    <a:pt x="0" y="6158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7093" tIns="22860" rIns="128016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tr-TR" sz="1800" kern="1200" dirty="0">
                  <a:latin typeface="Calibri "/>
                </a:rPr>
                <a:t>Tüzel Kişilik: Teknopark İstanbul A.Ş. </a:t>
              </a:r>
            </a:p>
          </p:txBody>
        </p:sp>
        <p:sp>
          <p:nvSpPr>
            <p:cNvPr id="16" name="Serbest Form: Şekil 15">
              <a:extLst>
                <a:ext uri="{FF2B5EF4-FFF2-40B4-BE49-F238E27FC236}">
                  <a16:creationId xmlns:a16="http://schemas.microsoft.com/office/drawing/2014/main" id="{E875FF73-14F5-4857-B87A-36742CD6B675}"/>
                </a:ext>
              </a:extLst>
            </p:cNvPr>
            <p:cNvSpPr/>
            <p:nvPr/>
          </p:nvSpPr>
          <p:spPr>
            <a:xfrm>
              <a:off x="470943" y="2475821"/>
              <a:ext cx="10302144" cy="636480"/>
            </a:xfrm>
            <a:custGeom>
              <a:avLst/>
              <a:gdLst>
                <a:gd name="connsiteX0" fmla="*/ 0 w 10302144"/>
                <a:gd name="connsiteY0" fmla="*/ 106082 h 636480"/>
                <a:gd name="connsiteX1" fmla="*/ 106082 w 10302144"/>
                <a:gd name="connsiteY1" fmla="*/ 0 h 636480"/>
                <a:gd name="connsiteX2" fmla="*/ 10196062 w 10302144"/>
                <a:gd name="connsiteY2" fmla="*/ 0 h 636480"/>
                <a:gd name="connsiteX3" fmla="*/ 10302144 w 10302144"/>
                <a:gd name="connsiteY3" fmla="*/ 106082 h 636480"/>
                <a:gd name="connsiteX4" fmla="*/ 10302144 w 10302144"/>
                <a:gd name="connsiteY4" fmla="*/ 530398 h 636480"/>
                <a:gd name="connsiteX5" fmla="*/ 10196062 w 10302144"/>
                <a:gd name="connsiteY5" fmla="*/ 636480 h 636480"/>
                <a:gd name="connsiteX6" fmla="*/ 106082 w 10302144"/>
                <a:gd name="connsiteY6" fmla="*/ 636480 h 636480"/>
                <a:gd name="connsiteX7" fmla="*/ 0 w 10302144"/>
                <a:gd name="connsiteY7" fmla="*/ 530398 h 636480"/>
                <a:gd name="connsiteX8" fmla="*/ 0 w 10302144"/>
                <a:gd name="connsiteY8" fmla="*/ 106082 h 63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2144" h="636480">
                  <a:moveTo>
                    <a:pt x="0" y="106082"/>
                  </a:moveTo>
                  <a:cubicBezTo>
                    <a:pt x="0" y="47495"/>
                    <a:pt x="47495" y="0"/>
                    <a:pt x="106082" y="0"/>
                  </a:cubicBezTo>
                  <a:lnTo>
                    <a:pt x="10196062" y="0"/>
                  </a:lnTo>
                  <a:cubicBezTo>
                    <a:pt x="10254649" y="0"/>
                    <a:pt x="10302144" y="47495"/>
                    <a:pt x="10302144" y="106082"/>
                  </a:cubicBezTo>
                  <a:lnTo>
                    <a:pt x="10302144" y="530398"/>
                  </a:lnTo>
                  <a:cubicBezTo>
                    <a:pt x="10302144" y="588985"/>
                    <a:pt x="10254649" y="636480"/>
                    <a:pt x="10196062" y="636480"/>
                  </a:cubicBezTo>
                  <a:lnTo>
                    <a:pt x="106082" y="636480"/>
                  </a:lnTo>
                  <a:cubicBezTo>
                    <a:pt x="47495" y="636480"/>
                    <a:pt x="0" y="588985"/>
                    <a:pt x="0" y="530398"/>
                  </a:cubicBezTo>
                  <a:lnTo>
                    <a:pt x="0" y="10608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50" tIns="99650" rIns="99650" bIns="9965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800" b="1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2- OSTEK- </a:t>
              </a:r>
              <a:r>
                <a:rPr lang="en-US" sz="1800" b="1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OSTİM </a:t>
              </a:r>
              <a:r>
                <a:rPr lang="en-US" sz="1800" b="1" kern="1200" dirty="0" err="1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Yenilenebilir</a:t>
              </a:r>
              <a:r>
                <a:rPr lang="en-US" sz="1800" b="1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Enerji</a:t>
              </a:r>
              <a:r>
                <a:rPr lang="en-US" sz="1800" b="1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Kümelenmesi</a:t>
              </a:r>
              <a:endParaRPr lang="tr-TR" sz="1800" b="1" kern="1200" dirty="0">
                <a:latin typeface="Calibri "/>
              </a:endParaRPr>
            </a:p>
          </p:txBody>
        </p:sp>
        <p:sp>
          <p:nvSpPr>
            <p:cNvPr id="17" name="Serbest Form: Şekil 16">
              <a:extLst>
                <a:ext uri="{FF2B5EF4-FFF2-40B4-BE49-F238E27FC236}">
                  <a16:creationId xmlns:a16="http://schemas.microsoft.com/office/drawing/2014/main" id="{0B72D730-8CF7-4061-AB39-89014D16A5AD}"/>
                </a:ext>
              </a:extLst>
            </p:cNvPr>
            <p:cNvSpPr/>
            <p:nvPr/>
          </p:nvSpPr>
          <p:spPr>
            <a:xfrm>
              <a:off x="470943" y="3112301"/>
              <a:ext cx="10302144" cy="615825"/>
            </a:xfrm>
            <a:custGeom>
              <a:avLst/>
              <a:gdLst>
                <a:gd name="connsiteX0" fmla="*/ 0 w 10302144"/>
                <a:gd name="connsiteY0" fmla="*/ 0 h 615825"/>
                <a:gd name="connsiteX1" fmla="*/ 10302144 w 10302144"/>
                <a:gd name="connsiteY1" fmla="*/ 0 h 615825"/>
                <a:gd name="connsiteX2" fmla="*/ 10302144 w 10302144"/>
                <a:gd name="connsiteY2" fmla="*/ 615825 h 615825"/>
                <a:gd name="connsiteX3" fmla="*/ 0 w 10302144"/>
                <a:gd name="connsiteY3" fmla="*/ 615825 h 615825"/>
                <a:gd name="connsiteX4" fmla="*/ 0 w 10302144"/>
                <a:gd name="connsiteY4" fmla="*/ 0 h 6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2144" h="615825">
                  <a:moveTo>
                    <a:pt x="0" y="0"/>
                  </a:moveTo>
                  <a:lnTo>
                    <a:pt x="10302144" y="0"/>
                  </a:lnTo>
                  <a:lnTo>
                    <a:pt x="10302144" y="615825"/>
                  </a:lnTo>
                  <a:lnTo>
                    <a:pt x="0" y="6158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7093" tIns="22860" rIns="128016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tr-TR" sz="1800" kern="1200" dirty="0">
                  <a:latin typeface="Calibri "/>
                </a:rPr>
                <a:t>Tüzel Kişilik: OSTİM Yenilenebilir Enerji ve Çevre Teknolojileri Kümelenmesi Derneği İktisadi İşletmesi </a:t>
              </a:r>
            </a:p>
          </p:txBody>
        </p:sp>
        <p:sp>
          <p:nvSpPr>
            <p:cNvPr id="18" name="Serbest Form: Şekil 17">
              <a:extLst>
                <a:ext uri="{FF2B5EF4-FFF2-40B4-BE49-F238E27FC236}">
                  <a16:creationId xmlns:a16="http://schemas.microsoft.com/office/drawing/2014/main" id="{BB1CE8DC-F4B4-428D-8D9F-0619B55CA1FC}"/>
                </a:ext>
              </a:extLst>
            </p:cNvPr>
            <p:cNvSpPr/>
            <p:nvPr/>
          </p:nvSpPr>
          <p:spPr>
            <a:xfrm>
              <a:off x="470943" y="3728126"/>
              <a:ext cx="10302144" cy="636480"/>
            </a:xfrm>
            <a:custGeom>
              <a:avLst/>
              <a:gdLst>
                <a:gd name="connsiteX0" fmla="*/ 0 w 10302144"/>
                <a:gd name="connsiteY0" fmla="*/ 106082 h 636480"/>
                <a:gd name="connsiteX1" fmla="*/ 106082 w 10302144"/>
                <a:gd name="connsiteY1" fmla="*/ 0 h 636480"/>
                <a:gd name="connsiteX2" fmla="*/ 10196062 w 10302144"/>
                <a:gd name="connsiteY2" fmla="*/ 0 h 636480"/>
                <a:gd name="connsiteX3" fmla="*/ 10302144 w 10302144"/>
                <a:gd name="connsiteY3" fmla="*/ 106082 h 636480"/>
                <a:gd name="connsiteX4" fmla="*/ 10302144 w 10302144"/>
                <a:gd name="connsiteY4" fmla="*/ 530398 h 636480"/>
                <a:gd name="connsiteX5" fmla="*/ 10196062 w 10302144"/>
                <a:gd name="connsiteY5" fmla="*/ 636480 h 636480"/>
                <a:gd name="connsiteX6" fmla="*/ 106082 w 10302144"/>
                <a:gd name="connsiteY6" fmla="*/ 636480 h 636480"/>
                <a:gd name="connsiteX7" fmla="*/ 0 w 10302144"/>
                <a:gd name="connsiteY7" fmla="*/ 530398 h 636480"/>
                <a:gd name="connsiteX8" fmla="*/ 0 w 10302144"/>
                <a:gd name="connsiteY8" fmla="*/ 106082 h 63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2144" h="636480">
                  <a:moveTo>
                    <a:pt x="0" y="106082"/>
                  </a:moveTo>
                  <a:cubicBezTo>
                    <a:pt x="0" y="47495"/>
                    <a:pt x="47495" y="0"/>
                    <a:pt x="106082" y="0"/>
                  </a:cubicBezTo>
                  <a:lnTo>
                    <a:pt x="10196062" y="0"/>
                  </a:lnTo>
                  <a:cubicBezTo>
                    <a:pt x="10254649" y="0"/>
                    <a:pt x="10302144" y="47495"/>
                    <a:pt x="10302144" y="106082"/>
                  </a:cubicBezTo>
                  <a:lnTo>
                    <a:pt x="10302144" y="530398"/>
                  </a:lnTo>
                  <a:cubicBezTo>
                    <a:pt x="10302144" y="588985"/>
                    <a:pt x="10254649" y="636480"/>
                    <a:pt x="10196062" y="636480"/>
                  </a:cubicBezTo>
                  <a:lnTo>
                    <a:pt x="106082" y="636480"/>
                  </a:lnTo>
                  <a:cubicBezTo>
                    <a:pt x="47495" y="636480"/>
                    <a:pt x="0" y="588985"/>
                    <a:pt x="0" y="530398"/>
                  </a:cubicBezTo>
                  <a:lnTo>
                    <a:pt x="0" y="10608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50" tIns="99650" rIns="99650" bIns="9965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800" b="1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3- </a:t>
              </a:r>
              <a:r>
                <a:rPr lang="en-US" sz="1800" b="1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NÜKSAK </a:t>
              </a:r>
              <a:r>
                <a:rPr lang="tr-TR" sz="1800" b="1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1800" b="1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Nükleer</a:t>
              </a:r>
              <a:r>
                <a:rPr lang="en-US" sz="1800" b="1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 Sanayi </a:t>
              </a:r>
              <a:r>
                <a:rPr lang="en-US" sz="1800" b="1" kern="1200" dirty="0" err="1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Kümelenmesi</a:t>
              </a:r>
              <a:endParaRPr lang="tr-TR" sz="1800" b="1" kern="1200" dirty="0">
                <a:latin typeface="Calibri "/>
              </a:endParaRPr>
            </a:p>
          </p:txBody>
        </p:sp>
        <p:sp>
          <p:nvSpPr>
            <p:cNvPr id="19" name="Serbest Form: Şekil 18">
              <a:extLst>
                <a:ext uri="{FF2B5EF4-FFF2-40B4-BE49-F238E27FC236}">
                  <a16:creationId xmlns:a16="http://schemas.microsoft.com/office/drawing/2014/main" id="{B496D240-9AD5-40BD-BE7B-667AB5E5DA89}"/>
                </a:ext>
              </a:extLst>
            </p:cNvPr>
            <p:cNvSpPr/>
            <p:nvPr/>
          </p:nvSpPr>
          <p:spPr>
            <a:xfrm>
              <a:off x="470943" y="4364606"/>
              <a:ext cx="10302144" cy="615825"/>
            </a:xfrm>
            <a:custGeom>
              <a:avLst/>
              <a:gdLst>
                <a:gd name="connsiteX0" fmla="*/ 0 w 10302144"/>
                <a:gd name="connsiteY0" fmla="*/ 0 h 615825"/>
                <a:gd name="connsiteX1" fmla="*/ 10302144 w 10302144"/>
                <a:gd name="connsiteY1" fmla="*/ 0 h 615825"/>
                <a:gd name="connsiteX2" fmla="*/ 10302144 w 10302144"/>
                <a:gd name="connsiteY2" fmla="*/ 615825 h 615825"/>
                <a:gd name="connsiteX3" fmla="*/ 0 w 10302144"/>
                <a:gd name="connsiteY3" fmla="*/ 615825 h 615825"/>
                <a:gd name="connsiteX4" fmla="*/ 0 w 10302144"/>
                <a:gd name="connsiteY4" fmla="*/ 0 h 6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2144" h="615825">
                  <a:moveTo>
                    <a:pt x="0" y="0"/>
                  </a:moveTo>
                  <a:lnTo>
                    <a:pt x="10302144" y="0"/>
                  </a:lnTo>
                  <a:lnTo>
                    <a:pt x="10302144" y="615825"/>
                  </a:lnTo>
                  <a:lnTo>
                    <a:pt x="0" y="6158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7093" tIns="22860" rIns="128016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tr-TR" sz="1800" kern="1200" dirty="0">
                  <a:latin typeface="Calibri "/>
                </a:rPr>
                <a:t>Tüzel Kişilik: ASO Nükleer Sanayi Kümelenmesi NÜKSAK İktisadi İşletmesi </a:t>
              </a:r>
            </a:p>
          </p:txBody>
        </p:sp>
        <p:sp>
          <p:nvSpPr>
            <p:cNvPr id="20" name="Serbest Form: Şekil 19">
              <a:extLst>
                <a:ext uri="{FF2B5EF4-FFF2-40B4-BE49-F238E27FC236}">
                  <a16:creationId xmlns:a16="http://schemas.microsoft.com/office/drawing/2014/main" id="{57BB9178-2C7C-4E71-A7A8-460D734C2072}"/>
                </a:ext>
              </a:extLst>
            </p:cNvPr>
            <p:cNvSpPr/>
            <p:nvPr/>
          </p:nvSpPr>
          <p:spPr>
            <a:xfrm>
              <a:off x="470943" y="4980431"/>
              <a:ext cx="10302144" cy="636480"/>
            </a:xfrm>
            <a:custGeom>
              <a:avLst/>
              <a:gdLst>
                <a:gd name="connsiteX0" fmla="*/ 0 w 10302144"/>
                <a:gd name="connsiteY0" fmla="*/ 106082 h 636480"/>
                <a:gd name="connsiteX1" fmla="*/ 106082 w 10302144"/>
                <a:gd name="connsiteY1" fmla="*/ 0 h 636480"/>
                <a:gd name="connsiteX2" fmla="*/ 10196062 w 10302144"/>
                <a:gd name="connsiteY2" fmla="*/ 0 h 636480"/>
                <a:gd name="connsiteX3" fmla="*/ 10302144 w 10302144"/>
                <a:gd name="connsiteY3" fmla="*/ 106082 h 636480"/>
                <a:gd name="connsiteX4" fmla="*/ 10302144 w 10302144"/>
                <a:gd name="connsiteY4" fmla="*/ 530398 h 636480"/>
                <a:gd name="connsiteX5" fmla="*/ 10196062 w 10302144"/>
                <a:gd name="connsiteY5" fmla="*/ 636480 h 636480"/>
                <a:gd name="connsiteX6" fmla="*/ 106082 w 10302144"/>
                <a:gd name="connsiteY6" fmla="*/ 636480 h 636480"/>
                <a:gd name="connsiteX7" fmla="*/ 0 w 10302144"/>
                <a:gd name="connsiteY7" fmla="*/ 530398 h 636480"/>
                <a:gd name="connsiteX8" fmla="*/ 0 w 10302144"/>
                <a:gd name="connsiteY8" fmla="*/ 106082 h 63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2144" h="636480">
                  <a:moveTo>
                    <a:pt x="0" y="106082"/>
                  </a:moveTo>
                  <a:cubicBezTo>
                    <a:pt x="0" y="47495"/>
                    <a:pt x="47495" y="0"/>
                    <a:pt x="106082" y="0"/>
                  </a:cubicBezTo>
                  <a:lnTo>
                    <a:pt x="10196062" y="0"/>
                  </a:lnTo>
                  <a:cubicBezTo>
                    <a:pt x="10254649" y="0"/>
                    <a:pt x="10302144" y="47495"/>
                    <a:pt x="10302144" y="106082"/>
                  </a:cubicBezTo>
                  <a:lnTo>
                    <a:pt x="10302144" y="530398"/>
                  </a:lnTo>
                  <a:cubicBezTo>
                    <a:pt x="10302144" y="588985"/>
                    <a:pt x="10254649" y="636480"/>
                    <a:pt x="10196062" y="636480"/>
                  </a:cubicBezTo>
                  <a:lnTo>
                    <a:pt x="106082" y="636480"/>
                  </a:lnTo>
                  <a:cubicBezTo>
                    <a:pt x="47495" y="636480"/>
                    <a:pt x="0" y="588985"/>
                    <a:pt x="0" y="530398"/>
                  </a:cubicBezTo>
                  <a:lnTo>
                    <a:pt x="0" y="1060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50" tIns="99650" rIns="99650" bIns="9965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800" b="1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4- SETEK- Sürdürülebilir</a:t>
              </a:r>
              <a:r>
                <a:rPr lang="tr-TR" sz="1800" b="1" kern="1200" baseline="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 Ev Tekstili Kümelenmesi</a:t>
              </a:r>
              <a:endParaRPr lang="tr-TR" sz="1800" b="1" kern="1200" dirty="0">
                <a:latin typeface="Calibri "/>
              </a:endParaRPr>
            </a:p>
          </p:txBody>
        </p:sp>
        <p:sp>
          <p:nvSpPr>
            <p:cNvPr id="21" name="Serbest Form: Şekil 20">
              <a:extLst>
                <a:ext uri="{FF2B5EF4-FFF2-40B4-BE49-F238E27FC236}">
                  <a16:creationId xmlns:a16="http://schemas.microsoft.com/office/drawing/2014/main" id="{AAAE2ED0-0F52-4E0A-ABFA-FB945B99CC9C}"/>
                </a:ext>
              </a:extLst>
            </p:cNvPr>
            <p:cNvSpPr/>
            <p:nvPr/>
          </p:nvSpPr>
          <p:spPr>
            <a:xfrm>
              <a:off x="470943" y="5616911"/>
              <a:ext cx="10302144" cy="615825"/>
            </a:xfrm>
            <a:custGeom>
              <a:avLst/>
              <a:gdLst>
                <a:gd name="connsiteX0" fmla="*/ 0 w 10302144"/>
                <a:gd name="connsiteY0" fmla="*/ 0 h 615825"/>
                <a:gd name="connsiteX1" fmla="*/ 10302144 w 10302144"/>
                <a:gd name="connsiteY1" fmla="*/ 0 h 615825"/>
                <a:gd name="connsiteX2" fmla="*/ 10302144 w 10302144"/>
                <a:gd name="connsiteY2" fmla="*/ 615825 h 615825"/>
                <a:gd name="connsiteX3" fmla="*/ 0 w 10302144"/>
                <a:gd name="connsiteY3" fmla="*/ 615825 h 615825"/>
                <a:gd name="connsiteX4" fmla="*/ 0 w 10302144"/>
                <a:gd name="connsiteY4" fmla="*/ 0 h 6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2144" h="615825">
                  <a:moveTo>
                    <a:pt x="0" y="0"/>
                  </a:moveTo>
                  <a:lnTo>
                    <a:pt x="10302144" y="0"/>
                  </a:lnTo>
                  <a:lnTo>
                    <a:pt x="10302144" y="615825"/>
                  </a:lnTo>
                  <a:lnTo>
                    <a:pt x="0" y="6158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7093" tIns="22860" rIns="128016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tr-TR" sz="1800" kern="1200" dirty="0">
                  <a:latin typeface="Calibri "/>
                </a:rPr>
                <a:t>Tüzel Kişilik: </a:t>
              </a:r>
              <a:r>
                <a:rPr lang="tr-TR" sz="1800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Bursa Teknoloji Koordinasyon ve Ar-Ge merkezi</a:t>
              </a:r>
              <a:r>
                <a:rPr lang="tr-TR" sz="1800" kern="1200" baseline="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tr-TR" sz="1800" kern="120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BUTEKOM)</a:t>
              </a:r>
              <a:r>
                <a:rPr lang="tr-TR" sz="1800" kern="1200" baseline="0" dirty="0">
                  <a:effectLst/>
                  <a:latin typeface="Calibri "/>
                  <a:ea typeface="Calibri" panose="020F0502020204030204" pitchFamily="34" charset="0"/>
                  <a:cs typeface="Times New Roman" panose="02020603050405020304" pitchFamily="18" charset="0"/>
                </a:rPr>
                <a:t> A.Ş.</a:t>
              </a:r>
              <a:endParaRPr lang="tr-TR" sz="1800" kern="1200" dirty="0">
                <a:latin typeface="Calibri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8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A68657-CADA-4479-91C2-6BD382C9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018" y="315845"/>
            <a:ext cx="10515600" cy="730384"/>
          </a:xfrm>
        </p:spPr>
        <p:txBody>
          <a:bodyPr/>
          <a:lstStyle/>
          <a:p>
            <a:r>
              <a:rPr lang="tr-T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C85E00-FC9D-4245-BA8C-95C06C13A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095" y="1759767"/>
            <a:ext cx="6547339" cy="3487482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1- Kümelenme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ea typeface="Roboto" panose="020B0604020202020204" charset="0"/>
              <a:cs typeface="Calibri" panose="020F0502020204030204" pitchFamily="34" charset="0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2- Stratejik Yaklaşım ve Paydaşları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ea typeface="Roboto" panose="020B0604020202020204" charset="0"/>
              <a:cs typeface="Calibri" panose="020F0502020204030204" pitchFamily="34" charset="0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3- Yasal Çerçeve, Programın Hedefi ve Amacı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ea typeface="Roboto" panose="020B0604020202020204" charset="0"/>
              <a:cs typeface="Calibri" panose="020F0502020204030204" pitchFamily="34" charset="0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4- Destek Süresi ve Kapsamı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ea typeface="Roboto" panose="020B0604020202020204" charset="0"/>
              <a:cs typeface="Calibri" panose="020F0502020204030204" pitchFamily="34" charset="0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5- Mevcut Durum  </a:t>
            </a:r>
          </a:p>
          <a:p>
            <a:pPr marL="5080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736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1063" y="295275"/>
            <a:ext cx="280987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4"/>
          <p:cNvSpPr txBox="1"/>
          <p:nvPr/>
        </p:nvSpPr>
        <p:spPr>
          <a:xfrm>
            <a:off x="3127319" y="3089860"/>
            <a:ext cx="593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tr-TR" sz="28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eşekkürler</a:t>
            </a:r>
            <a:endParaRPr lang="tr-TR" dirty="0"/>
          </a:p>
        </p:txBody>
      </p:sp>
      <p:cxnSp>
        <p:nvCxnSpPr>
          <p:cNvPr id="404" name="Google Shape;404;p34"/>
          <p:cNvCxnSpPr/>
          <p:nvPr/>
        </p:nvCxnSpPr>
        <p:spPr>
          <a:xfrm>
            <a:off x="3960569" y="3765015"/>
            <a:ext cx="427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C7968B-B622-4F27-8341-C63E37F1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425" y="342176"/>
            <a:ext cx="10515600" cy="730384"/>
          </a:xfrm>
        </p:spPr>
        <p:txBody>
          <a:bodyPr/>
          <a:lstStyle/>
          <a:p>
            <a:r>
              <a:rPr lang="tr-T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Küme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E2B415-B853-4519-BB2F-CC3CD91C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431"/>
            <a:ext cx="10515600" cy="4720133"/>
          </a:xfrm>
        </p:spPr>
        <p:txBody>
          <a:bodyPr/>
          <a:lstStyle/>
          <a:p>
            <a:pPr algn="just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Belirli bir faaliyet alanında uzmanlaşmış bir grup firmanın, değer zincirinde yer alan diğer firmalar ve kurumlarla (kamu kurumları, sivil toplum kuruluşları, üniversiteler vb.) birlikte oluşturduğu coğrafi yoğunlaşma, “</a:t>
            </a:r>
            <a:r>
              <a:rPr lang="tr-T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yığın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” olarak tanımlanmaktadır. Bu yığınlar arasından, firmaların rekabet gücünü geliştirmek amacıyla bilinçli bir işbirliği yaratabilen gruplara ise </a:t>
            </a:r>
            <a:r>
              <a:rPr lang="tr-T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küme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denir.</a:t>
            </a:r>
          </a:p>
          <a:p>
            <a:pPr algn="just"/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Bir bölge içinde aynı sektörde pek çok firmanın varlığı “yığın” olarak adlandırılır. Bu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sektörel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yoğunlaşmanın (yığının) küme olarak  adlandırılması için firmalar ve onların ihtiyaçlarına hizmet eden kurumlar arasında bilinçli ve sürekli bir işbirliği olması gerekir.</a:t>
            </a:r>
            <a:r>
              <a:rPr lang="tr-TR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tr-TR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Belirli bir iktisadi değerin oluşmasına yönelik, birbirleriyle etkileşim içinde faaliyet gösteren firma, kurum ve kuruluşların meydana getirdikleri coğrafi yoğunlaşmalar” 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küme olarak addedilmekte olup, kümeler özellikle yeniliğe ve verimliliğe olan katkılarıyla ulusal ve bölgesel rekabet gücünün arttırılmasını sağlamaktadır. </a:t>
            </a: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Başarılı ekonomik büyüme örneklerinde coğrafi yoğunlaşma, kurumlar arası ilişkiler ve belirli alanlarda uzmanlaşma ön plana çıkmaktadır.</a:t>
            </a:r>
          </a:p>
          <a:p>
            <a:pPr algn="just"/>
            <a:r>
              <a:rPr lang="tr-TR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Kümeler de bu ekonomik gerçekliğin bir parçasıdır.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 algn="just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/>
          </a:p>
          <a:p>
            <a:pPr marL="5080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514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21" y="1348898"/>
            <a:ext cx="11296357" cy="43344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0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Kümelenme politikası; rekabet</a:t>
            </a:r>
            <a:r>
              <a:rPr lang="tr-TR" sz="2000" b="1" dirty="0">
                <a:latin typeface="Calibri" panose="020F0502020204030204" pitchFamily="34" charset="0"/>
              </a:rPr>
              <a:t> gücüne odaklı, yenilikçilik hedefli, kamu-üniversite ve sanayi işbirliğiyle iktisadi değer oluşturma sürecine dayanan bir kalkınma modelidir,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tr-TR" sz="20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tr-TR" sz="2000" b="1" dirty="0">
                <a:latin typeface="Calibri" panose="020F0502020204030204" pitchFamily="34" charset="0"/>
              </a:rPr>
              <a:t>Kümelenme;</a:t>
            </a:r>
          </a:p>
          <a:p>
            <a:pPr lvl="1" algn="just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latin typeface="Calibri" panose="020F0502020204030204" pitchFamily="34" charset="0"/>
              </a:rPr>
              <a:t>verimliliği artıran,</a:t>
            </a:r>
          </a:p>
          <a:p>
            <a:pPr lvl="1" algn="just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latin typeface="Calibri" panose="020F0502020204030204" pitchFamily="34" charset="0"/>
              </a:rPr>
              <a:t>yenilikçiliği teşvik eden,</a:t>
            </a:r>
          </a:p>
          <a:p>
            <a:pPr lvl="1" algn="just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latin typeface="Calibri" panose="020F0502020204030204" pitchFamily="34" charset="0"/>
              </a:rPr>
              <a:t>yatırımları çeken,</a:t>
            </a:r>
          </a:p>
          <a:p>
            <a:pPr lvl="1" algn="just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latin typeface="Calibri" panose="020F0502020204030204" pitchFamily="34" charset="0"/>
              </a:rPr>
              <a:t>araştırmaya yönlendiren,</a:t>
            </a:r>
          </a:p>
          <a:p>
            <a:pPr lvl="1" algn="just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latin typeface="Calibri" panose="020F0502020204030204" pitchFamily="34" charset="0"/>
              </a:rPr>
              <a:t>endüstriyel tabanı güçlendiren,</a:t>
            </a:r>
          </a:p>
          <a:p>
            <a:pPr lvl="1" algn="just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latin typeface="Calibri" panose="020F0502020204030204" pitchFamily="34" charset="0"/>
              </a:rPr>
              <a:t>özel ürünler ve hizmetler geliştiren ve bunları kalkınma becerileri için bir odak noktası haline getiren tüm     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tr-TR" sz="2000" dirty="0">
                <a:latin typeface="Calibri" panose="020F0502020204030204" pitchFamily="34" charset="0"/>
              </a:rPr>
              <a:t>             </a:t>
            </a:r>
            <a:r>
              <a:rPr lang="tr-TR" sz="2000" b="1" dirty="0">
                <a:latin typeface="Calibri" panose="020F0502020204030204" pitchFamily="34" charset="0"/>
              </a:rPr>
              <a:t>süreçleri destekler.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34C9434-FD3A-45A1-AD92-B2AA642372FD}"/>
              </a:ext>
            </a:extLst>
          </p:cNvPr>
          <p:cNvSpPr/>
          <p:nvPr/>
        </p:nvSpPr>
        <p:spPr>
          <a:xfrm>
            <a:off x="2223995" y="400034"/>
            <a:ext cx="8025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Kalkınma Modeli Olarak Kümelenme </a:t>
            </a:r>
          </a:p>
        </p:txBody>
      </p:sp>
      <p:sp>
        <p:nvSpPr>
          <p:cNvPr id="8" name="Slayt Numarası Yer Tutucusu 1">
            <a:extLst>
              <a:ext uri="{FF2B5EF4-FFF2-40B4-BE49-F238E27FC236}">
                <a16:creationId xmlns:a16="http://schemas.microsoft.com/office/drawing/2014/main" id="{834AF982-E799-4C2F-92E9-B931EE0A32E3}"/>
              </a:ext>
            </a:extLst>
          </p:cNvPr>
          <p:cNvSpPr txBox="1">
            <a:spLocks/>
          </p:cNvSpPr>
          <p:nvPr/>
        </p:nvSpPr>
        <p:spPr>
          <a:xfrm>
            <a:off x="10860257" y="6370601"/>
            <a:ext cx="95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1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1"/>
          <p:cNvSpPr>
            <a:spLocks noGrp="1"/>
          </p:cNvSpPr>
          <p:nvPr>
            <p:ph idx="1"/>
          </p:nvPr>
        </p:nvSpPr>
        <p:spPr>
          <a:xfrm>
            <a:off x="403275" y="1659180"/>
            <a:ext cx="4781564" cy="39616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NEDEN KÜMELENME? </a:t>
            </a:r>
          </a:p>
          <a:p>
            <a:pPr marL="50800" indent="0">
              <a:buNone/>
            </a:pP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Tedarikçilerden kaynaklı gelişmişliklere </a:t>
            </a:r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ulaşabilirlik</a:t>
            </a: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Ortak Ar-Ge ve teknoloji üretimi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İhtiyaç duyulan bilgiye </a:t>
            </a:r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erişebilirlik</a:t>
            </a: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Kendilerini ispat edene kadar ortak yatırım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Tecrübe ve bilgi paylaşımından doğan verimlilik ve yenilikçilik kapasitesindeki artış</a:t>
            </a:r>
          </a:p>
          <a:p>
            <a:pPr marL="50800" indent="0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5B75E2C-18AA-42DB-A34B-7BBBF8D3EA69}"/>
              </a:ext>
            </a:extLst>
          </p:cNvPr>
          <p:cNvSpPr/>
          <p:nvPr/>
        </p:nvSpPr>
        <p:spPr>
          <a:xfrm>
            <a:off x="2195860" y="420674"/>
            <a:ext cx="8025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 Kümelenme Destek Programı Stratejik Yaklaşım </a:t>
            </a:r>
          </a:p>
        </p:txBody>
      </p:sp>
      <p:sp>
        <p:nvSpPr>
          <p:cNvPr id="9" name="2 İçerik Yer Tutucusu">
            <a:extLst>
              <a:ext uri="{FF2B5EF4-FFF2-40B4-BE49-F238E27FC236}">
                <a16:creationId xmlns:a16="http://schemas.microsoft.com/office/drawing/2014/main" id="{E5B7371F-E28E-4C17-9902-49A5AFFCEE99}"/>
              </a:ext>
            </a:extLst>
          </p:cNvPr>
          <p:cNvSpPr txBox="1">
            <a:spLocks/>
          </p:cNvSpPr>
          <p:nvPr/>
        </p:nvSpPr>
        <p:spPr>
          <a:xfrm>
            <a:off x="5458265" y="1339543"/>
            <a:ext cx="6330460" cy="4836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Kümelenme Destek Programı kurgusunda; </a:t>
            </a:r>
          </a:p>
          <a:p>
            <a:pPr marL="0" indent="0" algn="just">
              <a:buNone/>
            </a:pP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Sektör seçimi yapılmamıştır.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Stratejik seçim çerçevesinde </a:t>
            </a:r>
            <a:r>
              <a:rPr lang="tr-T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rekabetçi kümelere odaklanmak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, ulusal katma değer oluşturmak için daha etkin görülmüştür.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tr-T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Bakanlığımız küme desteği stratejik tasarımında; kümelenmenin, </a:t>
            </a:r>
            <a:r>
              <a:rPr lang="tr-T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rekabetçilik-sürdürülebilirlik ekseninde geliştirilmesi ve diğer kurumlara ait destekleri tamamlayıcı nitelikte olması 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hedeflenmiştir.</a:t>
            </a:r>
          </a:p>
          <a:p>
            <a:pPr lvl="1" algn="just">
              <a:buFont typeface="Wingdings" panose="05000000000000000000" pitchFamily="2" charset="2"/>
              <a:buNone/>
            </a:pPr>
            <a:endParaRPr lang="tr-TR" sz="1800" i="1" dirty="0">
              <a:latin typeface="Calibri" panose="020F0502020204030204" pitchFamily="34" charset="0"/>
            </a:endParaRPr>
          </a:p>
          <a:p>
            <a:pPr algn="just"/>
            <a:endParaRPr lang="tr-T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6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684652" y="1508148"/>
            <a:ext cx="10345161" cy="4681247"/>
            <a:chOff x="-3540" y="1264119"/>
            <a:chExt cx="9017804" cy="4910849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2403475" y="5285256"/>
              <a:ext cx="4287838" cy="66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reeform 6"/>
            <p:cNvSpPr>
              <a:spLocks/>
            </p:cNvSpPr>
            <p:nvPr/>
          </p:nvSpPr>
          <p:spPr bwMode="gray">
            <a:xfrm rot="3600000">
              <a:off x="3702050" y="3102444"/>
              <a:ext cx="1841500" cy="2781300"/>
            </a:xfrm>
            <a:custGeom>
              <a:avLst/>
              <a:gdLst>
                <a:gd name="T0" fmla="*/ 1595658 w 794"/>
                <a:gd name="T1" fmla="*/ 20860 h 1200"/>
                <a:gd name="T2" fmla="*/ 1396200 w 794"/>
                <a:gd name="T3" fmla="*/ 136747 h 1200"/>
                <a:gd name="T4" fmla="*/ 1386923 w 794"/>
                <a:gd name="T5" fmla="*/ 132112 h 1200"/>
                <a:gd name="T6" fmla="*/ 1373008 w 794"/>
                <a:gd name="T7" fmla="*/ 92710 h 1200"/>
                <a:gd name="T8" fmla="*/ 1366050 w 794"/>
                <a:gd name="T9" fmla="*/ 44037 h 1200"/>
                <a:gd name="T10" fmla="*/ 1270960 w 794"/>
                <a:gd name="T11" fmla="*/ 18542 h 1200"/>
                <a:gd name="T12" fmla="*/ 1245448 w 794"/>
                <a:gd name="T13" fmla="*/ 113570 h 1200"/>
                <a:gd name="T14" fmla="*/ 1282556 w 794"/>
                <a:gd name="T15" fmla="*/ 143700 h 1200"/>
                <a:gd name="T16" fmla="*/ 1282556 w 794"/>
                <a:gd name="T17" fmla="*/ 143700 h 1200"/>
                <a:gd name="T18" fmla="*/ 1310387 w 794"/>
                <a:gd name="T19" fmla="*/ 176149 h 1200"/>
                <a:gd name="T20" fmla="*/ 1310387 w 794"/>
                <a:gd name="T21" fmla="*/ 185420 h 1200"/>
                <a:gd name="T22" fmla="*/ 1106292 w 794"/>
                <a:gd name="T23" fmla="*/ 303625 h 1200"/>
                <a:gd name="T24" fmla="*/ 1277918 w 794"/>
                <a:gd name="T25" fmla="*/ 941006 h 1200"/>
                <a:gd name="T26" fmla="*/ 1106292 w 794"/>
                <a:gd name="T27" fmla="*/ 1578388 h 1200"/>
                <a:gd name="T28" fmla="*/ 0 w 794"/>
                <a:gd name="T29" fmla="*/ 2218086 h 1200"/>
                <a:gd name="T30" fmla="*/ 0 w 794"/>
                <a:gd name="T31" fmla="*/ 2426684 h 1200"/>
                <a:gd name="T32" fmla="*/ 0 w 794"/>
                <a:gd name="T33" fmla="*/ 2452180 h 1200"/>
                <a:gd name="T34" fmla="*/ 9277 w 794"/>
                <a:gd name="T35" fmla="*/ 2456815 h 1200"/>
                <a:gd name="T36" fmla="*/ 51024 w 794"/>
                <a:gd name="T37" fmla="*/ 2447544 h 1200"/>
                <a:gd name="T38" fmla="*/ 51024 w 794"/>
                <a:gd name="T39" fmla="*/ 2447544 h 1200"/>
                <a:gd name="T40" fmla="*/ 97409 w 794"/>
                <a:gd name="T41" fmla="*/ 2431320 h 1200"/>
                <a:gd name="T42" fmla="*/ 164668 w 794"/>
                <a:gd name="T43" fmla="*/ 2500852 h 1200"/>
                <a:gd name="T44" fmla="*/ 97409 w 794"/>
                <a:gd name="T45" fmla="*/ 2572703 h 1200"/>
                <a:gd name="T46" fmla="*/ 51024 w 794"/>
                <a:gd name="T47" fmla="*/ 2554161 h 1200"/>
                <a:gd name="T48" fmla="*/ 9277 w 794"/>
                <a:gd name="T49" fmla="*/ 2547207 h 1200"/>
                <a:gd name="T50" fmla="*/ 0 w 794"/>
                <a:gd name="T51" fmla="*/ 2551843 h 1200"/>
                <a:gd name="T52" fmla="*/ 0 w 794"/>
                <a:gd name="T53" fmla="*/ 2568067 h 1200"/>
                <a:gd name="T54" fmla="*/ 0 w 794"/>
                <a:gd name="T55" fmla="*/ 2781300 h 1200"/>
                <a:gd name="T56" fmla="*/ 1595658 w 794"/>
                <a:gd name="T57" fmla="*/ 1861153 h 1200"/>
                <a:gd name="T58" fmla="*/ 1841500 w 794"/>
                <a:gd name="T59" fmla="*/ 941006 h 1200"/>
                <a:gd name="T60" fmla="*/ 1595658 w 794"/>
                <a:gd name="T61" fmla="*/ 20860 h 12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4"/>
                <a:gd name="T94" fmla="*/ 0 h 1200"/>
                <a:gd name="T95" fmla="*/ 794 w 794"/>
                <a:gd name="T96" fmla="*/ 1200 h 12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4" h="1200">
                  <a:moveTo>
                    <a:pt x="688" y="9"/>
                  </a:moveTo>
                  <a:cubicBezTo>
                    <a:pt x="602" y="59"/>
                    <a:pt x="602" y="59"/>
                    <a:pt x="602" y="59"/>
                  </a:cubicBezTo>
                  <a:cubicBezTo>
                    <a:pt x="601" y="58"/>
                    <a:pt x="600" y="58"/>
                    <a:pt x="598" y="57"/>
                  </a:cubicBezTo>
                  <a:cubicBezTo>
                    <a:pt x="593" y="53"/>
                    <a:pt x="590" y="45"/>
                    <a:pt x="592" y="40"/>
                  </a:cubicBezTo>
                  <a:cubicBezTo>
                    <a:pt x="594" y="33"/>
                    <a:pt x="593" y="25"/>
                    <a:pt x="589" y="19"/>
                  </a:cubicBezTo>
                  <a:cubicBezTo>
                    <a:pt x="581" y="5"/>
                    <a:pt x="563" y="0"/>
                    <a:pt x="548" y="8"/>
                  </a:cubicBezTo>
                  <a:cubicBezTo>
                    <a:pt x="534" y="17"/>
                    <a:pt x="529" y="35"/>
                    <a:pt x="537" y="49"/>
                  </a:cubicBezTo>
                  <a:cubicBezTo>
                    <a:pt x="540" y="56"/>
                    <a:pt x="546" y="60"/>
                    <a:pt x="553" y="62"/>
                  </a:cubicBezTo>
                  <a:cubicBezTo>
                    <a:pt x="553" y="62"/>
                    <a:pt x="553" y="62"/>
                    <a:pt x="553" y="62"/>
                  </a:cubicBezTo>
                  <a:cubicBezTo>
                    <a:pt x="559" y="63"/>
                    <a:pt x="564" y="69"/>
                    <a:pt x="565" y="76"/>
                  </a:cubicBezTo>
                  <a:cubicBezTo>
                    <a:pt x="565" y="78"/>
                    <a:pt x="565" y="79"/>
                    <a:pt x="565" y="80"/>
                  </a:cubicBezTo>
                  <a:cubicBezTo>
                    <a:pt x="477" y="131"/>
                    <a:pt x="477" y="131"/>
                    <a:pt x="477" y="131"/>
                  </a:cubicBezTo>
                  <a:cubicBezTo>
                    <a:pt x="524" y="212"/>
                    <a:pt x="551" y="306"/>
                    <a:pt x="551" y="406"/>
                  </a:cubicBezTo>
                  <a:cubicBezTo>
                    <a:pt x="551" y="507"/>
                    <a:pt x="524" y="601"/>
                    <a:pt x="477" y="681"/>
                  </a:cubicBezTo>
                  <a:cubicBezTo>
                    <a:pt x="382" y="846"/>
                    <a:pt x="204" y="957"/>
                    <a:pt x="0" y="957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058"/>
                    <a:pt x="0" y="1058"/>
                    <a:pt x="0" y="1058"/>
                  </a:cubicBezTo>
                  <a:cubicBezTo>
                    <a:pt x="2" y="1058"/>
                    <a:pt x="3" y="1059"/>
                    <a:pt x="4" y="1060"/>
                  </a:cubicBezTo>
                  <a:cubicBezTo>
                    <a:pt x="10" y="1063"/>
                    <a:pt x="18" y="1061"/>
                    <a:pt x="22" y="1056"/>
                  </a:cubicBezTo>
                  <a:cubicBezTo>
                    <a:pt x="22" y="1056"/>
                    <a:pt x="22" y="1056"/>
                    <a:pt x="22" y="1056"/>
                  </a:cubicBezTo>
                  <a:cubicBezTo>
                    <a:pt x="27" y="1052"/>
                    <a:pt x="34" y="1049"/>
                    <a:pt x="42" y="1049"/>
                  </a:cubicBezTo>
                  <a:cubicBezTo>
                    <a:pt x="58" y="1049"/>
                    <a:pt x="71" y="1063"/>
                    <a:pt x="71" y="1079"/>
                  </a:cubicBezTo>
                  <a:cubicBezTo>
                    <a:pt x="71" y="1096"/>
                    <a:pt x="58" y="1110"/>
                    <a:pt x="42" y="1110"/>
                  </a:cubicBezTo>
                  <a:cubicBezTo>
                    <a:pt x="34" y="1110"/>
                    <a:pt x="27" y="1107"/>
                    <a:pt x="22" y="1102"/>
                  </a:cubicBezTo>
                  <a:cubicBezTo>
                    <a:pt x="18" y="1097"/>
                    <a:pt x="10" y="1096"/>
                    <a:pt x="4" y="1099"/>
                  </a:cubicBezTo>
                  <a:cubicBezTo>
                    <a:pt x="3" y="1099"/>
                    <a:pt x="2" y="1100"/>
                    <a:pt x="0" y="1101"/>
                  </a:cubicBezTo>
                  <a:cubicBezTo>
                    <a:pt x="0" y="1108"/>
                    <a:pt x="0" y="1108"/>
                    <a:pt x="0" y="1108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294" y="1200"/>
                    <a:pt x="551" y="1040"/>
                    <a:pt x="688" y="803"/>
                  </a:cubicBezTo>
                  <a:cubicBezTo>
                    <a:pt x="755" y="686"/>
                    <a:pt x="794" y="551"/>
                    <a:pt x="794" y="406"/>
                  </a:cubicBezTo>
                  <a:cubicBezTo>
                    <a:pt x="794" y="262"/>
                    <a:pt x="755" y="126"/>
                    <a:pt x="688" y="9"/>
                  </a:cubicBezTo>
                  <a:close/>
                </a:path>
              </a:pathLst>
            </a:custGeom>
            <a:gradFill rotWithShape="1">
              <a:gsLst>
                <a:gs pos="0">
                  <a:srgbClr val="5D0202"/>
                </a:gs>
                <a:gs pos="50000">
                  <a:srgbClr val="A90404"/>
                </a:gs>
                <a:gs pos="100000">
                  <a:srgbClr val="5D0202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gray">
            <a:xfrm rot="3600000">
              <a:off x="2734469" y="1599875"/>
              <a:ext cx="2003425" cy="2760663"/>
            </a:xfrm>
            <a:custGeom>
              <a:avLst/>
              <a:gdLst>
                <a:gd name="T0" fmla="*/ 1936180 w 864"/>
                <a:gd name="T1" fmla="*/ 2410655 h 1191"/>
                <a:gd name="T2" fmla="*/ 1889805 w 864"/>
                <a:gd name="T3" fmla="*/ 2426880 h 1191"/>
                <a:gd name="T4" fmla="*/ 1889805 w 864"/>
                <a:gd name="T5" fmla="*/ 2426880 h 1191"/>
                <a:gd name="T6" fmla="*/ 1848067 w 864"/>
                <a:gd name="T7" fmla="*/ 2436152 h 1191"/>
                <a:gd name="T8" fmla="*/ 1838792 w 864"/>
                <a:gd name="T9" fmla="*/ 2431516 h 1191"/>
                <a:gd name="T10" fmla="*/ 1838792 w 864"/>
                <a:gd name="T11" fmla="*/ 2406019 h 1191"/>
                <a:gd name="T12" fmla="*/ 1838792 w 864"/>
                <a:gd name="T13" fmla="*/ 2197404 h 1191"/>
                <a:gd name="T14" fmla="*/ 735053 w 864"/>
                <a:gd name="T15" fmla="*/ 1557654 h 1191"/>
                <a:gd name="T16" fmla="*/ 563463 w 864"/>
                <a:gd name="T17" fmla="*/ 920221 h 1191"/>
                <a:gd name="T18" fmla="*/ 735053 w 864"/>
                <a:gd name="T19" fmla="*/ 282788 h 1191"/>
                <a:gd name="T20" fmla="*/ 535638 w 864"/>
                <a:gd name="T21" fmla="*/ 169209 h 1191"/>
                <a:gd name="T22" fmla="*/ 528682 w 864"/>
                <a:gd name="T23" fmla="*/ 173845 h 1191"/>
                <a:gd name="T24" fmla="*/ 512450 w 864"/>
                <a:gd name="T25" fmla="*/ 213250 h 1191"/>
                <a:gd name="T26" fmla="*/ 512450 w 864"/>
                <a:gd name="T27" fmla="*/ 213250 h 1191"/>
                <a:gd name="T28" fmla="*/ 505494 w 864"/>
                <a:gd name="T29" fmla="*/ 261927 h 1191"/>
                <a:gd name="T30" fmla="*/ 410424 w 864"/>
                <a:gd name="T31" fmla="*/ 285106 h 1191"/>
                <a:gd name="T32" fmla="*/ 384917 w 864"/>
                <a:gd name="T33" fmla="*/ 190071 h 1191"/>
                <a:gd name="T34" fmla="*/ 422018 w 864"/>
                <a:gd name="T35" fmla="*/ 159938 h 1191"/>
                <a:gd name="T36" fmla="*/ 449843 w 864"/>
                <a:gd name="T37" fmla="*/ 127487 h 1191"/>
                <a:gd name="T38" fmla="*/ 449843 w 864"/>
                <a:gd name="T39" fmla="*/ 118215 h 1191"/>
                <a:gd name="T40" fmla="*/ 245791 w 864"/>
                <a:gd name="T41" fmla="*/ 0 h 1191"/>
                <a:gd name="T42" fmla="*/ 0 w 864"/>
                <a:gd name="T43" fmla="*/ 920221 h 1191"/>
                <a:gd name="T44" fmla="*/ 245791 w 864"/>
                <a:gd name="T45" fmla="*/ 1840442 h 1191"/>
                <a:gd name="T46" fmla="*/ 1838792 w 864"/>
                <a:gd name="T47" fmla="*/ 2760663 h 1191"/>
                <a:gd name="T48" fmla="*/ 1838792 w 864"/>
                <a:gd name="T49" fmla="*/ 2547413 h 1191"/>
                <a:gd name="T50" fmla="*/ 1838792 w 864"/>
                <a:gd name="T51" fmla="*/ 2531187 h 1191"/>
                <a:gd name="T52" fmla="*/ 1848067 w 864"/>
                <a:gd name="T53" fmla="*/ 2526551 h 1191"/>
                <a:gd name="T54" fmla="*/ 1889805 w 864"/>
                <a:gd name="T55" fmla="*/ 2533505 h 1191"/>
                <a:gd name="T56" fmla="*/ 1936180 w 864"/>
                <a:gd name="T57" fmla="*/ 2552049 h 1191"/>
                <a:gd name="T58" fmla="*/ 2003425 w 864"/>
                <a:gd name="T59" fmla="*/ 2480193 h 1191"/>
                <a:gd name="T60" fmla="*/ 1936180 w 864"/>
                <a:gd name="T61" fmla="*/ 2410655 h 119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4"/>
                <a:gd name="T94" fmla="*/ 0 h 1191"/>
                <a:gd name="T95" fmla="*/ 864 w 864"/>
                <a:gd name="T96" fmla="*/ 1191 h 119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4" h="1191">
                  <a:moveTo>
                    <a:pt x="835" y="1040"/>
                  </a:moveTo>
                  <a:cubicBezTo>
                    <a:pt x="827" y="1040"/>
                    <a:pt x="820" y="1043"/>
                    <a:pt x="815" y="1047"/>
                  </a:cubicBezTo>
                  <a:cubicBezTo>
                    <a:pt x="815" y="1047"/>
                    <a:pt x="815" y="1047"/>
                    <a:pt x="815" y="1047"/>
                  </a:cubicBezTo>
                  <a:cubicBezTo>
                    <a:pt x="811" y="1052"/>
                    <a:pt x="803" y="1054"/>
                    <a:pt x="797" y="1051"/>
                  </a:cubicBezTo>
                  <a:cubicBezTo>
                    <a:pt x="796" y="1050"/>
                    <a:pt x="795" y="1049"/>
                    <a:pt x="793" y="1049"/>
                  </a:cubicBezTo>
                  <a:cubicBezTo>
                    <a:pt x="793" y="1038"/>
                    <a:pt x="793" y="1038"/>
                    <a:pt x="793" y="1038"/>
                  </a:cubicBezTo>
                  <a:cubicBezTo>
                    <a:pt x="793" y="948"/>
                    <a:pt x="793" y="948"/>
                    <a:pt x="793" y="948"/>
                  </a:cubicBezTo>
                  <a:cubicBezTo>
                    <a:pt x="590" y="948"/>
                    <a:pt x="412" y="837"/>
                    <a:pt x="317" y="672"/>
                  </a:cubicBezTo>
                  <a:cubicBezTo>
                    <a:pt x="270" y="592"/>
                    <a:pt x="243" y="498"/>
                    <a:pt x="243" y="397"/>
                  </a:cubicBezTo>
                  <a:cubicBezTo>
                    <a:pt x="243" y="297"/>
                    <a:pt x="270" y="203"/>
                    <a:pt x="317" y="122"/>
                  </a:cubicBezTo>
                  <a:cubicBezTo>
                    <a:pt x="231" y="73"/>
                    <a:pt x="231" y="73"/>
                    <a:pt x="231" y="73"/>
                  </a:cubicBezTo>
                  <a:cubicBezTo>
                    <a:pt x="230" y="73"/>
                    <a:pt x="229" y="74"/>
                    <a:pt x="228" y="75"/>
                  </a:cubicBezTo>
                  <a:cubicBezTo>
                    <a:pt x="222" y="79"/>
                    <a:pt x="219" y="86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3" y="99"/>
                    <a:pt x="222" y="106"/>
                    <a:pt x="218" y="113"/>
                  </a:cubicBezTo>
                  <a:cubicBezTo>
                    <a:pt x="210" y="127"/>
                    <a:pt x="192" y="131"/>
                    <a:pt x="177" y="123"/>
                  </a:cubicBezTo>
                  <a:cubicBezTo>
                    <a:pt x="163" y="115"/>
                    <a:pt x="158" y="96"/>
                    <a:pt x="166" y="82"/>
                  </a:cubicBezTo>
                  <a:cubicBezTo>
                    <a:pt x="169" y="76"/>
                    <a:pt x="175" y="71"/>
                    <a:pt x="182" y="69"/>
                  </a:cubicBezTo>
                  <a:cubicBezTo>
                    <a:pt x="188" y="68"/>
                    <a:pt x="193" y="62"/>
                    <a:pt x="194" y="55"/>
                  </a:cubicBezTo>
                  <a:cubicBezTo>
                    <a:pt x="194" y="54"/>
                    <a:pt x="194" y="52"/>
                    <a:pt x="194" y="5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8" y="117"/>
                    <a:pt x="0" y="253"/>
                    <a:pt x="0" y="397"/>
                  </a:cubicBezTo>
                  <a:cubicBezTo>
                    <a:pt x="0" y="542"/>
                    <a:pt x="38" y="677"/>
                    <a:pt x="106" y="794"/>
                  </a:cubicBezTo>
                  <a:cubicBezTo>
                    <a:pt x="243" y="1031"/>
                    <a:pt x="500" y="1191"/>
                    <a:pt x="793" y="1191"/>
                  </a:cubicBezTo>
                  <a:cubicBezTo>
                    <a:pt x="793" y="1099"/>
                    <a:pt x="793" y="1099"/>
                    <a:pt x="793" y="1099"/>
                  </a:cubicBezTo>
                  <a:cubicBezTo>
                    <a:pt x="793" y="1092"/>
                    <a:pt x="793" y="1092"/>
                    <a:pt x="793" y="1092"/>
                  </a:cubicBezTo>
                  <a:cubicBezTo>
                    <a:pt x="795" y="1091"/>
                    <a:pt x="796" y="1090"/>
                    <a:pt x="797" y="1090"/>
                  </a:cubicBezTo>
                  <a:cubicBezTo>
                    <a:pt x="803" y="1087"/>
                    <a:pt x="811" y="1088"/>
                    <a:pt x="815" y="1093"/>
                  </a:cubicBezTo>
                  <a:cubicBezTo>
                    <a:pt x="820" y="1098"/>
                    <a:pt x="827" y="1101"/>
                    <a:pt x="835" y="1101"/>
                  </a:cubicBezTo>
                  <a:cubicBezTo>
                    <a:pt x="851" y="1101"/>
                    <a:pt x="864" y="1087"/>
                    <a:pt x="864" y="1070"/>
                  </a:cubicBezTo>
                  <a:cubicBezTo>
                    <a:pt x="864" y="1054"/>
                    <a:pt x="851" y="1040"/>
                    <a:pt x="835" y="104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0202"/>
                </a:gs>
                <a:gs pos="50000">
                  <a:srgbClr val="A90404"/>
                </a:gs>
                <a:gs pos="100000">
                  <a:srgbClr val="5D0202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gray">
            <a:xfrm rot="3600000">
              <a:off x="4019550" y="2249957"/>
              <a:ext cx="3190875" cy="1219200"/>
            </a:xfrm>
            <a:custGeom>
              <a:avLst/>
              <a:gdLst>
                <a:gd name="T0" fmla="*/ 2701221 w 1375"/>
                <a:gd name="T1" fmla="*/ 1198379 h 527"/>
                <a:gd name="T2" fmla="*/ 2905437 w 1375"/>
                <a:gd name="T3" fmla="*/ 1080391 h 527"/>
                <a:gd name="T4" fmla="*/ 2905437 w 1375"/>
                <a:gd name="T5" fmla="*/ 1071138 h 527"/>
                <a:gd name="T6" fmla="*/ 2877589 w 1375"/>
                <a:gd name="T7" fmla="*/ 1038749 h 527"/>
                <a:gd name="T8" fmla="*/ 2877589 w 1375"/>
                <a:gd name="T9" fmla="*/ 1038749 h 527"/>
                <a:gd name="T10" fmla="*/ 2840459 w 1375"/>
                <a:gd name="T11" fmla="*/ 1008674 h 527"/>
                <a:gd name="T12" fmla="*/ 2865986 w 1375"/>
                <a:gd name="T13" fmla="*/ 913821 h 527"/>
                <a:gd name="T14" fmla="*/ 2961132 w 1375"/>
                <a:gd name="T15" fmla="*/ 939270 h 527"/>
                <a:gd name="T16" fmla="*/ 2968094 w 1375"/>
                <a:gd name="T17" fmla="*/ 987853 h 527"/>
                <a:gd name="T18" fmla="*/ 2982018 w 1375"/>
                <a:gd name="T19" fmla="*/ 1027182 h 527"/>
                <a:gd name="T20" fmla="*/ 2991300 w 1375"/>
                <a:gd name="T21" fmla="*/ 1031809 h 527"/>
                <a:gd name="T22" fmla="*/ 3190875 w 1375"/>
                <a:gd name="T23" fmla="*/ 916135 h 527"/>
                <a:gd name="T24" fmla="*/ 1594277 w 1375"/>
                <a:gd name="T25" fmla="*/ 0 h 527"/>
                <a:gd name="T26" fmla="*/ 0 w 1375"/>
                <a:gd name="T27" fmla="*/ 916135 h 527"/>
                <a:gd name="T28" fmla="*/ 204216 w 1375"/>
                <a:gd name="T29" fmla="*/ 1034122 h 527"/>
                <a:gd name="T30" fmla="*/ 204216 w 1375"/>
                <a:gd name="T31" fmla="*/ 1043376 h 527"/>
                <a:gd name="T32" fmla="*/ 176368 w 1375"/>
                <a:gd name="T33" fmla="*/ 1075764 h 527"/>
                <a:gd name="T34" fmla="*/ 139238 w 1375"/>
                <a:gd name="T35" fmla="*/ 1105840 h 527"/>
                <a:gd name="T36" fmla="*/ 164765 w 1375"/>
                <a:gd name="T37" fmla="*/ 1200692 h 527"/>
                <a:gd name="T38" fmla="*/ 259911 w 1375"/>
                <a:gd name="T39" fmla="*/ 1177557 h 527"/>
                <a:gd name="T40" fmla="*/ 266873 w 1375"/>
                <a:gd name="T41" fmla="*/ 1128974 h 527"/>
                <a:gd name="T42" fmla="*/ 266873 w 1375"/>
                <a:gd name="T43" fmla="*/ 1128974 h 527"/>
                <a:gd name="T44" fmla="*/ 283118 w 1375"/>
                <a:gd name="T45" fmla="*/ 1089645 h 527"/>
                <a:gd name="T46" fmla="*/ 290080 w 1375"/>
                <a:gd name="T47" fmla="*/ 1085018 h 527"/>
                <a:gd name="T48" fmla="*/ 489654 w 1375"/>
                <a:gd name="T49" fmla="*/ 1198379 h 527"/>
                <a:gd name="T50" fmla="*/ 1594277 w 1375"/>
                <a:gd name="T51" fmla="*/ 562174 h 527"/>
                <a:gd name="T52" fmla="*/ 2701221 w 1375"/>
                <a:gd name="T53" fmla="*/ 1198379 h 5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75"/>
                <a:gd name="T82" fmla="*/ 0 h 527"/>
                <a:gd name="T83" fmla="*/ 1375 w 1375"/>
                <a:gd name="T84" fmla="*/ 527 h 5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75" h="527">
                  <a:moveTo>
                    <a:pt x="1164" y="518"/>
                  </a:moveTo>
                  <a:cubicBezTo>
                    <a:pt x="1252" y="467"/>
                    <a:pt x="1252" y="467"/>
                    <a:pt x="1252" y="467"/>
                  </a:cubicBezTo>
                  <a:cubicBezTo>
                    <a:pt x="1252" y="466"/>
                    <a:pt x="1252" y="465"/>
                    <a:pt x="1252" y="463"/>
                  </a:cubicBezTo>
                  <a:cubicBezTo>
                    <a:pt x="1251" y="456"/>
                    <a:pt x="1246" y="450"/>
                    <a:pt x="1240" y="449"/>
                  </a:cubicBezTo>
                  <a:cubicBezTo>
                    <a:pt x="1240" y="449"/>
                    <a:pt x="1240" y="449"/>
                    <a:pt x="1240" y="449"/>
                  </a:cubicBezTo>
                  <a:cubicBezTo>
                    <a:pt x="1233" y="447"/>
                    <a:pt x="1227" y="443"/>
                    <a:pt x="1224" y="436"/>
                  </a:cubicBezTo>
                  <a:cubicBezTo>
                    <a:pt x="1216" y="422"/>
                    <a:pt x="1221" y="404"/>
                    <a:pt x="1235" y="395"/>
                  </a:cubicBezTo>
                  <a:cubicBezTo>
                    <a:pt x="1250" y="387"/>
                    <a:pt x="1268" y="392"/>
                    <a:pt x="1276" y="406"/>
                  </a:cubicBezTo>
                  <a:cubicBezTo>
                    <a:pt x="1280" y="412"/>
                    <a:pt x="1281" y="420"/>
                    <a:pt x="1279" y="427"/>
                  </a:cubicBezTo>
                  <a:cubicBezTo>
                    <a:pt x="1277" y="432"/>
                    <a:pt x="1280" y="440"/>
                    <a:pt x="1285" y="444"/>
                  </a:cubicBezTo>
                  <a:cubicBezTo>
                    <a:pt x="1287" y="445"/>
                    <a:pt x="1288" y="445"/>
                    <a:pt x="1289" y="446"/>
                  </a:cubicBezTo>
                  <a:cubicBezTo>
                    <a:pt x="1375" y="396"/>
                    <a:pt x="1375" y="396"/>
                    <a:pt x="1375" y="396"/>
                  </a:cubicBezTo>
                  <a:cubicBezTo>
                    <a:pt x="1238" y="159"/>
                    <a:pt x="981" y="0"/>
                    <a:pt x="687" y="0"/>
                  </a:cubicBezTo>
                  <a:cubicBezTo>
                    <a:pt x="394" y="0"/>
                    <a:pt x="137" y="159"/>
                    <a:pt x="0" y="396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8" y="448"/>
                    <a:pt x="88" y="450"/>
                    <a:pt x="88" y="451"/>
                  </a:cubicBezTo>
                  <a:cubicBezTo>
                    <a:pt x="87" y="458"/>
                    <a:pt x="82" y="464"/>
                    <a:pt x="76" y="465"/>
                  </a:cubicBezTo>
                  <a:cubicBezTo>
                    <a:pt x="69" y="467"/>
                    <a:pt x="63" y="472"/>
                    <a:pt x="60" y="478"/>
                  </a:cubicBezTo>
                  <a:cubicBezTo>
                    <a:pt x="52" y="492"/>
                    <a:pt x="57" y="511"/>
                    <a:pt x="71" y="519"/>
                  </a:cubicBezTo>
                  <a:cubicBezTo>
                    <a:pt x="86" y="527"/>
                    <a:pt x="104" y="523"/>
                    <a:pt x="112" y="509"/>
                  </a:cubicBezTo>
                  <a:cubicBezTo>
                    <a:pt x="116" y="502"/>
                    <a:pt x="117" y="495"/>
                    <a:pt x="115" y="488"/>
                  </a:cubicBezTo>
                  <a:cubicBezTo>
                    <a:pt x="115" y="488"/>
                    <a:pt x="115" y="488"/>
                    <a:pt x="115" y="488"/>
                  </a:cubicBezTo>
                  <a:cubicBezTo>
                    <a:pt x="113" y="482"/>
                    <a:pt x="116" y="475"/>
                    <a:pt x="122" y="471"/>
                  </a:cubicBezTo>
                  <a:cubicBezTo>
                    <a:pt x="123" y="470"/>
                    <a:pt x="124" y="469"/>
                    <a:pt x="125" y="469"/>
                  </a:cubicBezTo>
                  <a:cubicBezTo>
                    <a:pt x="211" y="518"/>
                    <a:pt x="211" y="518"/>
                    <a:pt x="211" y="518"/>
                  </a:cubicBezTo>
                  <a:cubicBezTo>
                    <a:pt x="306" y="354"/>
                    <a:pt x="484" y="243"/>
                    <a:pt x="687" y="243"/>
                  </a:cubicBezTo>
                  <a:cubicBezTo>
                    <a:pt x="891" y="243"/>
                    <a:pt x="1069" y="354"/>
                    <a:pt x="1164" y="518"/>
                  </a:cubicBezTo>
                  <a:close/>
                </a:path>
              </a:pathLst>
            </a:custGeom>
            <a:gradFill rotWithShape="1">
              <a:gsLst>
                <a:gs pos="0">
                  <a:srgbClr val="5D0202"/>
                </a:gs>
                <a:gs pos="50000">
                  <a:srgbClr val="A90404"/>
                </a:gs>
                <a:gs pos="100000">
                  <a:srgbClr val="5D0202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gray">
            <a:xfrm rot="7200000">
              <a:off x="4496594" y="2101525"/>
              <a:ext cx="1282700" cy="1944688"/>
            </a:xfrm>
            <a:custGeom>
              <a:avLst/>
              <a:gdLst>
                <a:gd name="T0" fmla="*/ 1282700 w 550"/>
                <a:gd name="T1" fmla="*/ 307056 h 836"/>
                <a:gd name="T2" fmla="*/ 1275703 w 550"/>
                <a:gd name="T3" fmla="*/ 302404 h 836"/>
                <a:gd name="T4" fmla="*/ 1233724 w 550"/>
                <a:gd name="T5" fmla="*/ 309382 h 836"/>
                <a:gd name="T6" fmla="*/ 1233724 w 550"/>
                <a:gd name="T7" fmla="*/ 309382 h 836"/>
                <a:gd name="T8" fmla="*/ 1187080 w 550"/>
                <a:gd name="T9" fmla="*/ 327992 h 836"/>
                <a:gd name="T10" fmla="*/ 1119447 w 550"/>
                <a:gd name="T11" fmla="*/ 258206 h 836"/>
                <a:gd name="T12" fmla="*/ 1187080 w 550"/>
                <a:gd name="T13" fmla="*/ 186095 h 836"/>
                <a:gd name="T14" fmla="*/ 1233724 w 550"/>
                <a:gd name="T15" fmla="*/ 204704 h 836"/>
                <a:gd name="T16" fmla="*/ 1275703 w 550"/>
                <a:gd name="T17" fmla="*/ 211683 h 836"/>
                <a:gd name="T18" fmla="*/ 1282700 w 550"/>
                <a:gd name="T19" fmla="*/ 207030 h 836"/>
                <a:gd name="T20" fmla="*/ 1282700 w 550"/>
                <a:gd name="T21" fmla="*/ 190747 h 836"/>
                <a:gd name="T22" fmla="*/ 1282700 w 550"/>
                <a:gd name="T23" fmla="*/ 0 h 836"/>
                <a:gd name="T24" fmla="*/ 0 w 550"/>
                <a:gd name="T25" fmla="*/ 1279400 h 836"/>
                <a:gd name="T26" fmla="*/ 172581 w 550"/>
                <a:gd name="T27" fmla="*/ 1919100 h 836"/>
                <a:gd name="T28" fmla="*/ 356824 w 550"/>
                <a:gd name="T29" fmla="*/ 1814422 h 836"/>
                <a:gd name="T30" fmla="*/ 368485 w 550"/>
                <a:gd name="T31" fmla="*/ 1851641 h 836"/>
                <a:gd name="T32" fmla="*/ 375481 w 550"/>
                <a:gd name="T33" fmla="*/ 1900491 h 836"/>
                <a:gd name="T34" fmla="*/ 471101 w 550"/>
                <a:gd name="T35" fmla="*/ 1923752 h 836"/>
                <a:gd name="T36" fmla="*/ 499087 w 550"/>
                <a:gd name="T37" fmla="*/ 1828379 h 836"/>
                <a:gd name="T38" fmla="*/ 461772 w 550"/>
                <a:gd name="T39" fmla="*/ 1798139 h 836"/>
                <a:gd name="T40" fmla="*/ 461772 w 550"/>
                <a:gd name="T41" fmla="*/ 1798139 h 836"/>
                <a:gd name="T42" fmla="*/ 433786 w 550"/>
                <a:gd name="T43" fmla="*/ 1770224 h 836"/>
                <a:gd name="T44" fmla="*/ 620360 w 550"/>
                <a:gd name="T45" fmla="*/ 1660894 h 836"/>
                <a:gd name="T46" fmla="*/ 517744 w 550"/>
                <a:gd name="T47" fmla="*/ 1279400 h 836"/>
                <a:gd name="T48" fmla="*/ 1282700 w 550"/>
                <a:gd name="T49" fmla="*/ 516412 h 836"/>
                <a:gd name="T50" fmla="*/ 1282700 w 550"/>
                <a:gd name="T51" fmla="*/ 332644 h 836"/>
                <a:gd name="T52" fmla="*/ 1282700 w 550"/>
                <a:gd name="T53" fmla="*/ 307056 h 8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50"/>
                <a:gd name="T82" fmla="*/ 0 h 836"/>
                <a:gd name="T83" fmla="*/ 550 w 550"/>
                <a:gd name="T84" fmla="*/ 836 h 8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50" h="836">
                  <a:moveTo>
                    <a:pt x="550" y="132"/>
                  </a:moveTo>
                  <a:cubicBezTo>
                    <a:pt x="549" y="131"/>
                    <a:pt x="548" y="131"/>
                    <a:pt x="547" y="130"/>
                  </a:cubicBezTo>
                  <a:cubicBezTo>
                    <a:pt x="540" y="127"/>
                    <a:pt x="533" y="129"/>
                    <a:pt x="529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3" y="138"/>
                    <a:pt x="517" y="141"/>
                    <a:pt x="509" y="141"/>
                  </a:cubicBezTo>
                  <a:cubicBezTo>
                    <a:pt x="493" y="141"/>
                    <a:pt x="480" y="127"/>
                    <a:pt x="480" y="111"/>
                  </a:cubicBezTo>
                  <a:cubicBezTo>
                    <a:pt x="480" y="94"/>
                    <a:pt x="493" y="80"/>
                    <a:pt x="509" y="80"/>
                  </a:cubicBezTo>
                  <a:cubicBezTo>
                    <a:pt x="517" y="80"/>
                    <a:pt x="524" y="83"/>
                    <a:pt x="529" y="88"/>
                  </a:cubicBezTo>
                  <a:cubicBezTo>
                    <a:pt x="533" y="93"/>
                    <a:pt x="540" y="94"/>
                    <a:pt x="547" y="91"/>
                  </a:cubicBezTo>
                  <a:cubicBezTo>
                    <a:pt x="548" y="91"/>
                    <a:pt x="549" y="90"/>
                    <a:pt x="550" y="89"/>
                  </a:cubicBezTo>
                  <a:cubicBezTo>
                    <a:pt x="550" y="82"/>
                    <a:pt x="550" y="82"/>
                    <a:pt x="550" y="82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246" y="0"/>
                    <a:pt x="0" y="246"/>
                    <a:pt x="0" y="550"/>
                  </a:cubicBezTo>
                  <a:cubicBezTo>
                    <a:pt x="0" y="651"/>
                    <a:pt x="27" y="745"/>
                    <a:pt x="74" y="825"/>
                  </a:cubicBezTo>
                  <a:cubicBezTo>
                    <a:pt x="153" y="780"/>
                    <a:pt x="153" y="780"/>
                    <a:pt x="153" y="780"/>
                  </a:cubicBezTo>
                  <a:cubicBezTo>
                    <a:pt x="158" y="784"/>
                    <a:pt x="160" y="791"/>
                    <a:pt x="158" y="796"/>
                  </a:cubicBezTo>
                  <a:cubicBezTo>
                    <a:pt x="157" y="803"/>
                    <a:pt x="158" y="810"/>
                    <a:pt x="161" y="817"/>
                  </a:cubicBezTo>
                  <a:cubicBezTo>
                    <a:pt x="170" y="831"/>
                    <a:pt x="188" y="836"/>
                    <a:pt x="202" y="827"/>
                  </a:cubicBezTo>
                  <a:cubicBezTo>
                    <a:pt x="217" y="819"/>
                    <a:pt x="222" y="801"/>
                    <a:pt x="214" y="786"/>
                  </a:cubicBezTo>
                  <a:cubicBezTo>
                    <a:pt x="210" y="780"/>
                    <a:pt x="204" y="776"/>
                    <a:pt x="198" y="773"/>
                  </a:cubicBezTo>
                  <a:cubicBezTo>
                    <a:pt x="198" y="773"/>
                    <a:pt x="198" y="773"/>
                    <a:pt x="198" y="773"/>
                  </a:cubicBezTo>
                  <a:cubicBezTo>
                    <a:pt x="192" y="772"/>
                    <a:pt x="187" y="767"/>
                    <a:pt x="186" y="761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38" y="666"/>
                    <a:pt x="222" y="610"/>
                    <a:pt x="222" y="550"/>
                  </a:cubicBezTo>
                  <a:cubicBezTo>
                    <a:pt x="222" y="369"/>
                    <a:pt x="369" y="222"/>
                    <a:pt x="550" y="222"/>
                  </a:cubicBezTo>
                  <a:cubicBezTo>
                    <a:pt x="550" y="143"/>
                    <a:pt x="550" y="143"/>
                    <a:pt x="550" y="143"/>
                  </a:cubicBezTo>
                  <a:lnTo>
                    <a:pt x="550" y="132"/>
                  </a:lnTo>
                  <a:close/>
                </a:path>
              </a:pathLst>
            </a:custGeom>
            <a:gradFill rotWithShape="1">
              <a:gsLst>
                <a:gs pos="0">
                  <a:srgbClr val="E2E2E2"/>
                </a:gs>
                <a:gs pos="100000">
                  <a:srgbClr val="C3C3C3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gray">
            <a:xfrm rot="7200000">
              <a:off x="3824288" y="3158006"/>
              <a:ext cx="1447800" cy="1920875"/>
            </a:xfrm>
            <a:custGeom>
              <a:avLst/>
              <a:gdLst>
                <a:gd name="T0" fmla="*/ 163198 w 621"/>
                <a:gd name="T1" fmla="*/ 0 h 826"/>
                <a:gd name="T2" fmla="*/ 163198 w 621"/>
                <a:gd name="T3" fmla="*/ 190692 h 826"/>
                <a:gd name="T4" fmla="*/ 163198 w 621"/>
                <a:gd name="T5" fmla="*/ 206971 h 826"/>
                <a:gd name="T6" fmla="*/ 156204 w 621"/>
                <a:gd name="T7" fmla="*/ 211622 h 826"/>
                <a:gd name="T8" fmla="*/ 114239 w 621"/>
                <a:gd name="T9" fmla="*/ 204645 h 826"/>
                <a:gd name="T10" fmla="*/ 67611 w 621"/>
                <a:gd name="T11" fmla="*/ 186041 h 826"/>
                <a:gd name="T12" fmla="*/ 0 w 621"/>
                <a:gd name="T13" fmla="*/ 258132 h 826"/>
                <a:gd name="T14" fmla="*/ 67611 w 621"/>
                <a:gd name="T15" fmla="*/ 327898 h 826"/>
                <a:gd name="T16" fmla="*/ 114239 w 621"/>
                <a:gd name="T17" fmla="*/ 309293 h 826"/>
                <a:gd name="T18" fmla="*/ 114239 w 621"/>
                <a:gd name="T19" fmla="*/ 309293 h 826"/>
                <a:gd name="T20" fmla="*/ 156204 w 621"/>
                <a:gd name="T21" fmla="*/ 302317 h 826"/>
                <a:gd name="T22" fmla="*/ 163198 w 621"/>
                <a:gd name="T23" fmla="*/ 306968 h 826"/>
                <a:gd name="T24" fmla="*/ 163198 w 621"/>
                <a:gd name="T25" fmla="*/ 332549 h 826"/>
                <a:gd name="T26" fmla="*/ 163198 w 621"/>
                <a:gd name="T27" fmla="*/ 516264 h 826"/>
                <a:gd name="T28" fmla="*/ 163198 w 621"/>
                <a:gd name="T29" fmla="*/ 516264 h 826"/>
                <a:gd name="T30" fmla="*/ 927898 w 621"/>
                <a:gd name="T31" fmla="*/ 1279033 h 826"/>
                <a:gd name="T32" fmla="*/ 825316 w 621"/>
                <a:gd name="T33" fmla="*/ 1660417 h 826"/>
                <a:gd name="T34" fmla="*/ 1009497 w 621"/>
                <a:gd name="T35" fmla="*/ 1765066 h 826"/>
                <a:gd name="T36" fmla="*/ 1016491 w 621"/>
                <a:gd name="T37" fmla="*/ 1762740 h 826"/>
                <a:gd name="T38" fmla="*/ 1032811 w 621"/>
                <a:gd name="T39" fmla="*/ 1720881 h 826"/>
                <a:gd name="T40" fmla="*/ 1032811 w 621"/>
                <a:gd name="T41" fmla="*/ 1720881 h 826"/>
                <a:gd name="T42" fmla="*/ 1039805 w 621"/>
                <a:gd name="T43" fmla="*/ 1674371 h 826"/>
                <a:gd name="T44" fmla="*/ 1135392 w 621"/>
                <a:gd name="T45" fmla="*/ 1648790 h 826"/>
                <a:gd name="T46" fmla="*/ 1161038 w 621"/>
                <a:gd name="T47" fmla="*/ 1744136 h 826"/>
                <a:gd name="T48" fmla="*/ 1123735 w 621"/>
                <a:gd name="T49" fmla="*/ 1774368 h 826"/>
                <a:gd name="T50" fmla="*/ 1095758 w 621"/>
                <a:gd name="T51" fmla="*/ 1806925 h 826"/>
                <a:gd name="T52" fmla="*/ 1095758 w 621"/>
                <a:gd name="T53" fmla="*/ 1816227 h 826"/>
                <a:gd name="T54" fmla="*/ 1275276 w 621"/>
                <a:gd name="T55" fmla="*/ 1920875 h 826"/>
                <a:gd name="T56" fmla="*/ 1447800 w 621"/>
                <a:gd name="T57" fmla="*/ 1279033 h 826"/>
                <a:gd name="T58" fmla="*/ 163198 w 621"/>
                <a:gd name="T59" fmla="*/ 0 h 8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1"/>
                <a:gd name="T91" fmla="*/ 0 h 826"/>
                <a:gd name="T92" fmla="*/ 621 w 621"/>
                <a:gd name="T93" fmla="*/ 826 h 8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1" h="826">
                  <a:moveTo>
                    <a:pt x="70" y="0"/>
                  </a:moveTo>
                  <a:cubicBezTo>
                    <a:pt x="70" y="82"/>
                    <a:pt x="70" y="82"/>
                    <a:pt x="70" y="82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9" y="90"/>
                    <a:pt x="68" y="91"/>
                    <a:pt x="67" y="91"/>
                  </a:cubicBezTo>
                  <a:cubicBezTo>
                    <a:pt x="60" y="94"/>
                    <a:pt x="53" y="93"/>
                    <a:pt x="49" y="88"/>
                  </a:cubicBezTo>
                  <a:cubicBezTo>
                    <a:pt x="44" y="83"/>
                    <a:pt x="37" y="80"/>
                    <a:pt x="29" y="80"/>
                  </a:cubicBezTo>
                  <a:cubicBezTo>
                    <a:pt x="13" y="80"/>
                    <a:pt x="0" y="94"/>
                    <a:pt x="0" y="111"/>
                  </a:cubicBezTo>
                  <a:cubicBezTo>
                    <a:pt x="0" y="127"/>
                    <a:pt x="13" y="141"/>
                    <a:pt x="29" y="141"/>
                  </a:cubicBezTo>
                  <a:cubicBezTo>
                    <a:pt x="37" y="141"/>
                    <a:pt x="43" y="138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3" y="129"/>
                    <a:pt x="60" y="127"/>
                    <a:pt x="67" y="130"/>
                  </a:cubicBezTo>
                  <a:cubicBezTo>
                    <a:pt x="68" y="131"/>
                    <a:pt x="69" y="131"/>
                    <a:pt x="70" y="132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252" y="222"/>
                    <a:pt x="398" y="369"/>
                    <a:pt x="398" y="550"/>
                  </a:cubicBezTo>
                  <a:cubicBezTo>
                    <a:pt x="398" y="610"/>
                    <a:pt x="382" y="666"/>
                    <a:pt x="354" y="714"/>
                  </a:cubicBezTo>
                  <a:cubicBezTo>
                    <a:pt x="433" y="759"/>
                    <a:pt x="433" y="759"/>
                    <a:pt x="433" y="759"/>
                  </a:cubicBezTo>
                  <a:cubicBezTo>
                    <a:pt x="434" y="759"/>
                    <a:pt x="435" y="758"/>
                    <a:pt x="436" y="758"/>
                  </a:cubicBezTo>
                  <a:cubicBezTo>
                    <a:pt x="442" y="753"/>
                    <a:pt x="445" y="746"/>
                    <a:pt x="443" y="740"/>
                  </a:cubicBezTo>
                  <a:cubicBezTo>
                    <a:pt x="443" y="740"/>
                    <a:pt x="443" y="740"/>
                    <a:pt x="443" y="740"/>
                  </a:cubicBezTo>
                  <a:cubicBezTo>
                    <a:pt x="441" y="733"/>
                    <a:pt x="442" y="726"/>
                    <a:pt x="446" y="720"/>
                  </a:cubicBezTo>
                  <a:cubicBezTo>
                    <a:pt x="454" y="705"/>
                    <a:pt x="472" y="701"/>
                    <a:pt x="487" y="709"/>
                  </a:cubicBezTo>
                  <a:cubicBezTo>
                    <a:pt x="501" y="717"/>
                    <a:pt x="506" y="736"/>
                    <a:pt x="498" y="750"/>
                  </a:cubicBezTo>
                  <a:cubicBezTo>
                    <a:pt x="494" y="756"/>
                    <a:pt x="489" y="761"/>
                    <a:pt x="482" y="763"/>
                  </a:cubicBezTo>
                  <a:cubicBezTo>
                    <a:pt x="476" y="764"/>
                    <a:pt x="471" y="770"/>
                    <a:pt x="470" y="777"/>
                  </a:cubicBezTo>
                  <a:cubicBezTo>
                    <a:pt x="470" y="778"/>
                    <a:pt x="470" y="780"/>
                    <a:pt x="470" y="781"/>
                  </a:cubicBezTo>
                  <a:cubicBezTo>
                    <a:pt x="547" y="826"/>
                    <a:pt x="547" y="826"/>
                    <a:pt x="547" y="826"/>
                  </a:cubicBezTo>
                  <a:cubicBezTo>
                    <a:pt x="594" y="745"/>
                    <a:pt x="621" y="651"/>
                    <a:pt x="621" y="550"/>
                  </a:cubicBezTo>
                  <a:cubicBezTo>
                    <a:pt x="621" y="246"/>
                    <a:pt x="374" y="0"/>
                    <a:pt x="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E2E2"/>
                </a:gs>
                <a:gs pos="100000">
                  <a:srgbClr val="C3C3C3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gray">
            <a:xfrm rot="7200000">
              <a:off x="2733675" y="2600794"/>
              <a:ext cx="2217738" cy="931862"/>
            </a:xfrm>
            <a:custGeom>
              <a:avLst/>
              <a:gdLst>
                <a:gd name="T0" fmla="*/ 2038550 w 953"/>
                <a:gd name="T1" fmla="*/ 186372 h 400"/>
                <a:gd name="T2" fmla="*/ 2038550 w 953"/>
                <a:gd name="T3" fmla="*/ 177054 h 400"/>
                <a:gd name="T4" fmla="*/ 2066476 w 953"/>
                <a:gd name="T5" fmla="*/ 144439 h 400"/>
                <a:gd name="T6" fmla="*/ 2103710 w 953"/>
                <a:gd name="T7" fmla="*/ 114153 h 400"/>
                <a:gd name="T8" fmla="*/ 2078111 w 953"/>
                <a:gd name="T9" fmla="*/ 18637 h 400"/>
                <a:gd name="T10" fmla="*/ 1982700 w 953"/>
                <a:gd name="T11" fmla="*/ 44263 h 400"/>
                <a:gd name="T12" fmla="*/ 1975718 w 953"/>
                <a:gd name="T13" fmla="*/ 90857 h 400"/>
                <a:gd name="T14" fmla="*/ 1975718 w 953"/>
                <a:gd name="T15" fmla="*/ 90857 h 400"/>
                <a:gd name="T16" fmla="*/ 1959429 w 953"/>
                <a:gd name="T17" fmla="*/ 132790 h 400"/>
                <a:gd name="T18" fmla="*/ 1952447 w 953"/>
                <a:gd name="T19" fmla="*/ 135120 h 400"/>
                <a:gd name="T20" fmla="*/ 1768605 w 953"/>
                <a:gd name="T21" fmla="*/ 30286 h 400"/>
                <a:gd name="T22" fmla="*/ 1107705 w 953"/>
                <a:gd name="T23" fmla="*/ 412349 h 400"/>
                <a:gd name="T24" fmla="*/ 446806 w 953"/>
                <a:gd name="T25" fmla="*/ 30286 h 400"/>
                <a:gd name="T26" fmla="*/ 260637 w 953"/>
                <a:gd name="T27" fmla="*/ 139779 h 400"/>
                <a:gd name="T28" fmla="*/ 288562 w 953"/>
                <a:gd name="T29" fmla="*/ 167735 h 400"/>
                <a:gd name="T30" fmla="*/ 288562 w 953"/>
                <a:gd name="T31" fmla="*/ 167735 h 400"/>
                <a:gd name="T32" fmla="*/ 325796 w 953"/>
                <a:gd name="T33" fmla="*/ 198021 h 400"/>
                <a:gd name="T34" fmla="*/ 297870 w 953"/>
                <a:gd name="T35" fmla="*/ 293537 h 400"/>
                <a:gd name="T36" fmla="*/ 202459 w 953"/>
                <a:gd name="T37" fmla="*/ 270240 h 400"/>
                <a:gd name="T38" fmla="*/ 195477 w 953"/>
                <a:gd name="T39" fmla="*/ 221317 h 400"/>
                <a:gd name="T40" fmla="*/ 183842 w 953"/>
                <a:gd name="T41" fmla="*/ 184043 h 400"/>
                <a:gd name="T42" fmla="*/ 0 w 953"/>
                <a:gd name="T43" fmla="*/ 288877 h 400"/>
                <a:gd name="T44" fmla="*/ 1107705 w 953"/>
                <a:gd name="T45" fmla="*/ 931862 h 400"/>
                <a:gd name="T46" fmla="*/ 2217738 w 953"/>
                <a:gd name="T47" fmla="*/ 291207 h 400"/>
                <a:gd name="T48" fmla="*/ 2038550 w 953"/>
                <a:gd name="T49" fmla="*/ 186372 h 4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53"/>
                <a:gd name="T76" fmla="*/ 0 h 400"/>
                <a:gd name="T77" fmla="*/ 953 w 953"/>
                <a:gd name="T78" fmla="*/ 400 h 4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53" h="400">
                  <a:moveTo>
                    <a:pt x="876" y="80"/>
                  </a:moveTo>
                  <a:cubicBezTo>
                    <a:pt x="876" y="79"/>
                    <a:pt x="876" y="77"/>
                    <a:pt x="876" y="76"/>
                  </a:cubicBezTo>
                  <a:cubicBezTo>
                    <a:pt x="877" y="69"/>
                    <a:pt x="882" y="63"/>
                    <a:pt x="888" y="62"/>
                  </a:cubicBezTo>
                  <a:cubicBezTo>
                    <a:pt x="895" y="60"/>
                    <a:pt x="900" y="55"/>
                    <a:pt x="904" y="49"/>
                  </a:cubicBezTo>
                  <a:cubicBezTo>
                    <a:pt x="912" y="35"/>
                    <a:pt x="907" y="16"/>
                    <a:pt x="893" y="8"/>
                  </a:cubicBezTo>
                  <a:cubicBezTo>
                    <a:pt x="878" y="0"/>
                    <a:pt x="860" y="4"/>
                    <a:pt x="852" y="19"/>
                  </a:cubicBezTo>
                  <a:cubicBezTo>
                    <a:pt x="848" y="25"/>
                    <a:pt x="847" y="32"/>
                    <a:pt x="849" y="39"/>
                  </a:cubicBezTo>
                  <a:cubicBezTo>
                    <a:pt x="849" y="39"/>
                    <a:pt x="849" y="39"/>
                    <a:pt x="849" y="39"/>
                  </a:cubicBezTo>
                  <a:cubicBezTo>
                    <a:pt x="851" y="45"/>
                    <a:pt x="848" y="52"/>
                    <a:pt x="842" y="57"/>
                  </a:cubicBezTo>
                  <a:cubicBezTo>
                    <a:pt x="841" y="57"/>
                    <a:pt x="840" y="58"/>
                    <a:pt x="839" y="58"/>
                  </a:cubicBezTo>
                  <a:cubicBezTo>
                    <a:pt x="760" y="13"/>
                    <a:pt x="760" y="13"/>
                    <a:pt x="760" y="13"/>
                  </a:cubicBezTo>
                  <a:cubicBezTo>
                    <a:pt x="704" y="111"/>
                    <a:pt x="598" y="177"/>
                    <a:pt x="476" y="177"/>
                  </a:cubicBezTo>
                  <a:cubicBezTo>
                    <a:pt x="355" y="177"/>
                    <a:pt x="249" y="111"/>
                    <a:pt x="192" y="13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3" y="66"/>
                    <a:pt x="118" y="71"/>
                    <a:pt x="12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30" y="75"/>
                    <a:pt x="136" y="79"/>
                    <a:pt x="140" y="85"/>
                  </a:cubicBezTo>
                  <a:cubicBezTo>
                    <a:pt x="148" y="100"/>
                    <a:pt x="143" y="118"/>
                    <a:pt x="128" y="126"/>
                  </a:cubicBezTo>
                  <a:cubicBezTo>
                    <a:pt x="114" y="135"/>
                    <a:pt x="96" y="130"/>
                    <a:pt x="87" y="116"/>
                  </a:cubicBezTo>
                  <a:cubicBezTo>
                    <a:pt x="84" y="109"/>
                    <a:pt x="83" y="102"/>
                    <a:pt x="84" y="95"/>
                  </a:cubicBezTo>
                  <a:cubicBezTo>
                    <a:pt x="86" y="90"/>
                    <a:pt x="84" y="83"/>
                    <a:pt x="79" y="7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95" y="289"/>
                    <a:pt x="273" y="400"/>
                    <a:pt x="476" y="400"/>
                  </a:cubicBezTo>
                  <a:cubicBezTo>
                    <a:pt x="680" y="400"/>
                    <a:pt x="858" y="289"/>
                    <a:pt x="953" y="125"/>
                  </a:cubicBezTo>
                  <a:lnTo>
                    <a:pt x="876" y="80"/>
                  </a:lnTo>
                  <a:close/>
                </a:path>
              </a:pathLst>
            </a:custGeom>
            <a:gradFill rotWithShape="1">
              <a:gsLst>
                <a:gs pos="0">
                  <a:srgbClr val="E2E2E2"/>
                </a:gs>
                <a:gs pos="100000">
                  <a:srgbClr val="C3C3C3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gray">
            <a:xfrm>
              <a:off x="3870325" y="2797644"/>
              <a:ext cx="1360488" cy="1355725"/>
            </a:xfrm>
            <a:prstGeom prst="ellipse">
              <a:avLst/>
            </a:prstGeom>
            <a:gradFill rotWithShape="1">
              <a:gsLst>
                <a:gs pos="0">
                  <a:srgbClr val="E2E2E2"/>
                </a:gs>
                <a:gs pos="100000">
                  <a:srgbClr val="C3C3C3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sz="180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6092249" y="1527074"/>
              <a:ext cx="2868169" cy="29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r" defTabSz="801688">
                <a:spcBef>
                  <a:spcPct val="20000"/>
                </a:spcBef>
              </a:pPr>
              <a:r>
                <a:rPr lang="tr-TR" sz="1800" b="1" dirty="0">
                  <a:solidFill>
                    <a:srgbClr val="292929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Yarı Kamusal Kurumlar ve STK’lar</a:t>
              </a:r>
              <a:endParaRPr lang="en-GB" sz="1800" b="1" dirty="0">
                <a:solidFill>
                  <a:srgbClr val="292929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6510929" y="1892236"/>
              <a:ext cx="2391546" cy="2034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OSB’ler</a:t>
              </a:r>
            </a:p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İhracatçı Birlikleri</a:t>
              </a:r>
            </a:p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Odalar, borsalar</a:t>
              </a:r>
            </a:p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Dernekler</a:t>
              </a:r>
            </a:p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Vakıflar</a:t>
              </a:r>
            </a:p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Kooperatifler</a:t>
              </a:r>
              <a:endParaRPr lang="en-GB" sz="1800" dirty="0">
                <a:solidFill>
                  <a:srgbClr val="333333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-3540" y="1788061"/>
              <a:ext cx="2328863" cy="29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tr-TR" sz="1800" b="1" dirty="0">
                  <a:solidFill>
                    <a:srgbClr val="292929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Kamu Kurumları</a:t>
              </a:r>
              <a:endParaRPr lang="en-GB" sz="1800" b="1" dirty="0">
                <a:solidFill>
                  <a:srgbClr val="292929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3733147" y="3264442"/>
              <a:ext cx="1628494" cy="387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sz="1800" b="1" dirty="0"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Firmalar</a:t>
              </a:r>
              <a:endParaRPr lang="en-GB" sz="1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 Box 45"/>
            <p:cNvSpPr txBox="1">
              <a:spLocks noChangeArrowheads="1"/>
            </p:cNvSpPr>
            <p:nvPr/>
          </p:nvSpPr>
          <p:spPr bwMode="auto">
            <a:xfrm>
              <a:off x="7398" y="2159665"/>
              <a:ext cx="2706487" cy="1975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İlgili Bakanlıklar,</a:t>
              </a:r>
            </a:p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İlgili Müsteşarlıklar</a:t>
              </a:r>
            </a:p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Bakanlıkların taşra teşkilatları ile bağlı ve ilgili kuruluşları</a:t>
              </a:r>
            </a:p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Valilikler</a:t>
              </a:r>
            </a:p>
            <a:p>
              <a: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tr-TR" sz="1800" dirty="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Belediyeler</a:t>
              </a:r>
              <a:endParaRPr lang="en-GB" sz="1800" dirty="0">
                <a:solidFill>
                  <a:srgbClr val="333333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308836" y="4372550"/>
              <a:ext cx="2528887" cy="29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tr-TR" sz="1800" b="1" dirty="0">
                  <a:solidFill>
                    <a:srgbClr val="292929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Eğitim Kurumları</a:t>
              </a:r>
              <a:endParaRPr lang="en-GB" sz="1800" b="1" dirty="0">
                <a:solidFill>
                  <a:srgbClr val="292929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6431069" y="4838277"/>
              <a:ext cx="2583195" cy="133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indent="-285750" defTabSz="801688">
                <a:spcBef>
                  <a:spcPct val="20000"/>
                </a:spcBef>
                <a:buFont typeface="Wingdings" panose="05000000000000000000" pitchFamily="2" charset="2"/>
                <a:buChar char="§"/>
                <a:defRPr sz="1800">
                  <a:solidFill>
                    <a:srgbClr val="333333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defRPr>
              </a:lvl1pPr>
            </a:lstStyle>
            <a:p>
              <a:r>
                <a:rPr lang="tr-TR" dirty="0"/>
                <a:t>Üniversiteler</a:t>
              </a:r>
            </a:p>
            <a:p>
              <a:r>
                <a:rPr lang="tr-TR" dirty="0"/>
                <a:t>Meslek yüksek okulları</a:t>
              </a:r>
            </a:p>
            <a:p>
              <a:r>
                <a:rPr lang="tr-TR" dirty="0"/>
                <a:t>Meslek liseleri</a:t>
              </a:r>
            </a:p>
            <a:p>
              <a:r>
                <a:rPr lang="tr-TR" dirty="0"/>
                <a:t>Diğer orta öğretim kurumları</a:t>
              </a:r>
              <a:endParaRPr lang="en-GB" dirty="0"/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 rot="18000000">
              <a:off x="2941638" y="2791901"/>
              <a:ext cx="1422400" cy="37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sz="1800" b="1" dirty="0">
                  <a:solidFill>
                    <a:srgbClr val="53120D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Üretim</a:t>
              </a:r>
              <a:endParaRPr lang="en-GB" sz="1800" b="1" dirty="0">
                <a:solidFill>
                  <a:srgbClr val="53120D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 rot="3600000">
              <a:off x="4678066" y="2793470"/>
              <a:ext cx="1422400" cy="37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sz="1800" b="1" dirty="0">
                  <a:solidFill>
                    <a:srgbClr val="53120D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Hizmet</a:t>
              </a:r>
              <a:endParaRPr lang="en-GB" sz="1800" b="1" dirty="0">
                <a:solidFill>
                  <a:srgbClr val="53120D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3851275" y="4250206"/>
              <a:ext cx="1422400" cy="387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sz="1800" b="1" dirty="0">
                  <a:solidFill>
                    <a:srgbClr val="53120D"/>
                  </a:solidFill>
                  <a:latin typeface="Calibri" panose="020F0502020204030204" pitchFamily="34" charset="0"/>
                  <a:ea typeface="Roboto" panose="020B0604020202020204" charset="0"/>
                  <a:cs typeface="Calibri" panose="020F0502020204030204" pitchFamily="34" charset="0"/>
                </a:rPr>
                <a:t>Ticaret</a:t>
              </a:r>
              <a:endParaRPr lang="en-GB" sz="1800" b="1" dirty="0">
                <a:solidFill>
                  <a:srgbClr val="53120D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3261520" y="990121"/>
            <a:ext cx="5990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Firma, Ekonomik Aktör ve Kurumlar Bütünü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E707D39A-5A3F-4FCF-9998-DBD71206150B}"/>
              </a:ext>
            </a:extLst>
          </p:cNvPr>
          <p:cNvSpPr/>
          <p:nvPr/>
        </p:nvSpPr>
        <p:spPr>
          <a:xfrm>
            <a:off x="2244313" y="430072"/>
            <a:ext cx="8025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 Kümelenme Politikası Paydaşları </a:t>
            </a: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id="{512BF64A-4D1D-4362-AEFB-E70EC7779FBD}"/>
              </a:ext>
            </a:extLst>
          </p:cNvPr>
          <p:cNvSpPr txBox="1">
            <a:spLocks/>
          </p:cNvSpPr>
          <p:nvPr/>
        </p:nvSpPr>
        <p:spPr>
          <a:xfrm>
            <a:off x="10860257" y="6370601"/>
            <a:ext cx="95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393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436546" y="1041008"/>
            <a:ext cx="11535507" cy="168812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</a:pPr>
            <a:endParaRPr lang="tr-TR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arenR"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15/09/2012 tarihli 28412 sayılı Resmi Gazete’ de yayımlanan 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Kümelenme Destek Programı Yönetmeliği 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arenR"/>
            </a:pPr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arenR"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17/12/2012 tarihinde Bakanlık resmi sitesinde yayınlanan 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Kümelenme Destek Programı Uygulama Usul ve Esasları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tr-T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00000"/>
              </a:buClr>
            </a:pPr>
            <a:endParaRPr lang="tr-TR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CA2DB7F-8C07-4C6E-8BEE-05CD12DF2874}"/>
              </a:ext>
            </a:extLst>
          </p:cNvPr>
          <p:cNvSpPr/>
          <p:nvPr/>
        </p:nvSpPr>
        <p:spPr>
          <a:xfrm>
            <a:off x="2563822" y="352460"/>
            <a:ext cx="8025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ea typeface="Roboto" panose="020B0604020202020204" charset="0"/>
                <a:cs typeface="Calibri" panose="020F0502020204030204" pitchFamily="34" charset="0"/>
              </a:rPr>
              <a:t>Kümelenme Destek Programı Mevzuat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05A0A9F3-030F-41D4-B171-72B0E77B3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965749"/>
              </p:ext>
            </p:extLst>
          </p:nvPr>
        </p:nvGraphicFramePr>
        <p:xfrm>
          <a:off x="1347920" y="3059789"/>
          <a:ext cx="9116879" cy="319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ayt Numarası Yer Tutucusu 1">
            <a:extLst>
              <a:ext uri="{FF2B5EF4-FFF2-40B4-BE49-F238E27FC236}">
                <a16:creationId xmlns:a16="http://schemas.microsoft.com/office/drawing/2014/main" id="{44B9F15A-5E21-4B4C-AE63-F4182017017D}"/>
              </a:ext>
            </a:extLst>
          </p:cNvPr>
          <p:cNvSpPr txBox="1">
            <a:spLocks/>
          </p:cNvSpPr>
          <p:nvPr/>
        </p:nvSpPr>
        <p:spPr>
          <a:xfrm>
            <a:off x="10860257" y="6370601"/>
            <a:ext cx="952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5C357C-2A3E-41F3-9186-253D119A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898" y="393535"/>
            <a:ext cx="4726744" cy="730384"/>
          </a:xfrm>
        </p:spPr>
        <p:txBody>
          <a:bodyPr/>
          <a:lstStyle/>
          <a:p>
            <a:r>
              <a:rPr lang="tr-T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Programın Amacı: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62DB10-F050-4919-841A-C01253C6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3827"/>
          </a:xfrm>
        </p:spPr>
        <p:txBody>
          <a:bodyPr/>
          <a:lstStyle/>
          <a:p>
            <a:pPr marL="50800" indent="0" algn="just" eaLnBrk="1" hangingPunct="1">
              <a:lnSpc>
                <a:spcPct val="150000"/>
              </a:lnSpc>
              <a:buNone/>
            </a:pPr>
            <a:r>
              <a:rPr lang="tr-TR" altLang="tr-TR" sz="2000" b="1" dirty="0">
                <a:latin typeface="Calibri" panose="020F0502020204030204" pitchFamily="34" charset="0"/>
              </a:rPr>
              <a:t>Türk Sanayisinin;</a:t>
            </a:r>
          </a:p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Rekabet edebilirliğinin</a:t>
            </a:r>
            <a:r>
              <a:rPr lang="tr-TR" altLang="tr-TR" sz="2000" dirty="0">
                <a:latin typeface="Calibri" panose="020F0502020204030204" pitchFamily="34" charset="0"/>
              </a:rPr>
              <a:t> yükseltilmesi, </a:t>
            </a:r>
          </a:p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Calibri" panose="020F0502020204030204" pitchFamily="34" charset="0"/>
              </a:rPr>
              <a:t>Dünya</a:t>
            </a:r>
            <a:r>
              <a:rPr lang="tr-TR" alt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 ihracatından</a:t>
            </a:r>
            <a:r>
              <a:rPr lang="tr-TR" altLang="tr-TR" sz="2000" dirty="0">
                <a:latin typeface="Calibri" panose="020F0502020204030204" pitchFamily="34" charset="0"/>
              </a:rPr>
              <a:t> daha fazla pay alması, </a:t>
            </a:r>
          </a:p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Calibri" panose="020F0502020204030204" pitchFamily="34" charset="0"/>
              </a:rPr>
              <a:t>Ağırlıklı olarak </a:t>
            </a:r>
            <a:r>
              <a:rPr lang="tr-TR" altLang="tr-TR" sz="2000" dirty="0">
                <a:solidFill>
                  <a:schemeClr val="tx1"/>
                </a:solidFill>
                <a:latin typeface="Calibri" panose="020F0502020204030204" pitchFamily="34" charset="0"/>
              </a:rPr>
              <a:t>yüksek teknolojili</a:t>
            </a:r>
            <a:r>
              <a:rPr lang="tr-TR" altLang="tr-TR" sz="2000" dirty="0">
                <a:latin typeface="Calibri" panose="020F0502020204030204" pitchFamily="34" charset="0"/>
              </a:rPr>
              <a:t> ürünlerin üretilmesi,</a:t>
            </a:r>
          </a:p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Calibri" panose="020F0502020204030204" pitchFamily="34" charset="0"/>
              </a:rPr>
              <a:t>Nitelikli işgücüne sahip ve aynı zamanda çevreye ve topluma duyarlı </a:t>
            </a:r>
            <a:r>
              <a:rPr lang="tr-TR" altLang="tr-TR" sz="2000" b="1" dirty="0">
                <a:latin typeface="Calibri" panose="020F0502020204030204" pitchFamily="34" charset="0"/>
              </a:rPr>
              <a:t>bir sanayi yapısına dönüştürülmesidir.</a:t>
            </a:r>
          </a:p>
          <a:p>
            <a:pPr marL="5080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640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9386096"/>
              </p:ext>
            </p:extLst>
          </p:nvPr>
        </p:nvGraphicFramePr>
        <p:xfrm>
          <a:off x="2400300" y="722141"/>
          <a:ext cx="7391400" cy="5397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0052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Özel Tasarı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4367</TotalTime>
  <Words>1341</Words>
  <Application>Microsoft Office PowerPoint</Application>
  <PresentationFormat>Geniş ekran</PresentationFormat>
  <Paragraphs>234</Paragraphs>
  <Slides>20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Calibri</vt:lpstr>
      <vt:lpstr>Calibri </vt:lpstr>
      <vt:lpstr>Roboto</vt:lpstr>
      <vt:lpstr>Arial</vt:lpstr>
      <vt:lpstr>Courier New</vt:lpstr>
      <vt:lpstr>Wingdings</vt:lpstr>
      <vt:lpstr>Times New Roman</vt:lpstr>
      <vt:lpstr>Özel Tasarım</vt:lpstr>
      <vt:lpstr>PowerPoint Sunusu</vt:lpstr>
      <vt:lpstr>Sunum Planı</vt:lpstr>
      <vt:lpstr>Küme Nedir?</vt:lpstr>
      <vt:lpstr>PowerPoint Sunusu</vt:lpstr>
      <vt:lpstr>PowerPoint Sunusu</vt:lpstr>
      <vt:lpstr>PowerPoint Sunusu</vt:lpstr>
      <vt:lpstr>PowerPoint Sunusu</vt:lpstr>
      <vt:lpstr>Programın Amacı: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Zekeriya Çoştu</dc:creator>
  <cp:lastModifiedBy>Administrator</cp:lastModifiedBy>
  <cp:revision>247</cp:revision>
  <dcterms:modified xsi:type="dcterms:W3CDTF">2021-04-05T19:34:47Z</dcterms:modified>
</cp:coreProperties>
</file>