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4" r:id="rId2"/>
    <p:sldId id="718" r:id="rId3"/>
    <p:sldId id="685" r:id="rId4"/>
    <p:sldId id="719" r:id="rId5"/>
    <p:sldId id="687" r:id="rId6"/>
    <p:sldId id="745" r:id="rId7"/>
    <p:sldId id="746" r:id="rId8"/>
    <p:sldId id="747" r:id="rId9"/>
    <p:sldId id="690" r:id="rId10"/>
    <p:sldId id="725" r:id="rId11"/>
    <p:sldId id="726" r:id="rId12"/>
    <p:sldId id="727" r:id="rId13"/>
    <p:sldId id="728" r:id="rId14"/>
    <p:sldId id="729" r:id="rId15"/>
    <p:sldId id="730" r:id="rId16"/>
    <p:sldId id="731" r:id="rId17"/>
    <p:sldId id="732" r:id="rId18"/>
    <p:sldId id="714" r:id="rId19"/>
    <p:sldId id="740" r:id="rId20"/>
    <p:sldId id="748" r:id="rId21"/>
    <p:sldId id="749" r:id="rId22"/>
    <p:sldId id="721" r:id="rId23"/>
    <p:sldId id="697" r:id="rId24"/>
    <p:sldId id="698" r:id="rId25"/>
    <p:sldId id="738" r:id="rId26"/>
    <p:sldId id="739" r:id="rId27"/>
    <p:sldId id="735" r:id="rId28"/>
    <p:sldId id="716" r:id="rId29"/>
    <p:sldId id="742" r:id="rId30"/>
    <p:sldId id="743" r:id="rId31"/>
    <p:sldId id="744" r:id="rId32"/>
    <p:sldId id="701" r:id="rId3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D3F6"/>
    <a:srgbClr val="FF4F4F"/>
    <a:srgbClr val="9D0A0E"/>
    <a:srgbClr val="EA0000"/>
    <a:srgbClr val="FF0D0D"/>
    <a:srgbClr val="FF3B3B"/>
    <a:srgbClr val="FF0000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8" autoAdjust="0"/>
    <p:restoredTop sz="94651" autoAdjust="0"/>
  </p:normalViewPr>
  <p:slideViewPr>
    <p:cSldViewPr snapToGrid="0">
      <p:cViewPr>
        <p:scale>
          <a:sx n="91" d="100"/>
          <a:sy n="91" d="100"/>
        </p:scale>
        <p:origin x="-379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4C6DB-0821-402E-9FAA-91DA34586619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D5AFF90-7194-4C23-BD5E-0212FD5768AB}">
      <dgm:prSet phldrT="[Metin]" custT="1"/>
      <dgm:spPr>
        <a:xfrm>
          <a:off x="439561" y="70343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  <a:effectLst/>
            </a:rPr>
            <a:t>Sağlık Turizmi</a:t>
          </a:r>
          <a:endParaRPr lang="tr-TR" sz="1400" b="1" dirty="0">
            <a:solidFill>
              <a:srgbClr val="000000"/>
            </a:solidFill>
            <a:effectLst/>
          </a:endParaRPr>
        </a:p>
      </dgm:t>
    </dgm:pt>
    <dgm:pt modelId="{68CD51BE-8652-441A-8731-8E5B9A764ECF}" type="parTrans" cxnId="{D54231FF-5D04-455C-9748-ACB05D9CEB50}">
      <dgm:prSet/>
      <dgm:spPr/>
      <dgm:t>
        <a:bodyPr/>
        <a:lstStyle/>
        <a:p>
          <a:endParaRPr lang="tr-TR"/>
        </a:p>
      </dgm:t>
    </dgm:pt>
    <dgm:pt modelId="{19CD4641-8D35-4D11-B074-650F71BDDFB3}" type="sibTrans" cxnId="{D54231FF-5D04-455C-9748-ACB05D9CEB50}">
      <dgm:prSet/>
      <dgm:spPr/>
      <dgm:t>
        <a:bodyPr/>
        <a:lstStyle/>
        <a:p>
          <a:endParaRPr lang="tr-TR"/>
        </a:p>
      </dgm:t>
    </dgm:pt>
    <dgm:pt modelId="{DD0269B3-0907-49FB-B143-9A7FA3670856}">
      <dgm:prSet phldrT="[Metin]" custT="1"/>
      <dgm:spPr>
        <a:xfrm>
          <a:off x="0" y="144143"/>
          <a:ext cx="8791221" cy="535500"/>
        </a:xfrm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  <a:effectLst/>
            </a:rPr>
            <a:t>Sağlık Kuruluşları</a:t>
          </a:r>
          <a:endParaRPr lang="tr-TR" sz="1400" b="0" dirty="0">
            <a:solidFill>
              <a:srgbClr val="000000"/>
            </a:solidFill>
            <a:effectLst/>
          </a:endParaRPr>
        </a:p>
      </dgm:t>
    </dgm:pt>
    <dgm:pt modelId="{53AED468-A2C3-4ACB-84DC-A79038869618}" type="parTrans" cxnId="{9220F166-81C9-474E-B539-85188571333F}">
      <dgm:prSet/>
      <dgm:spPr/>
      <dgm:t>
        <a:bodyPr/>
        <a:lstStyle/>
        <a:p>
          <a:endParaRPr lang="tr-TR"/>
        </a:p>
      </dgm:t>
    </dgm:pt>
    <dgm:pt modelId="{7C3A49AA-6835-4C1D-873D-978EF80A5E15}" type="sibTrans" cxnId="{9220F166-81C9-474E-B539-85188571333F}">
      <dgm:prSet/>
      <dgm:spPr/>
      <dgm:t>
        <a:bodyPr/>
        <a:lstStyle/>
        <a:p>
          <a:endParaRPr lang="tr-TR"/>
        </a:p>
      </dgm:t>
    </dgm:pt>
    <dgm:pt modelId="{6BF05EC3-97BE-4057-AB5B-A0F59507E2CD}">
      <dgm:prSet phldrT="[Metin]" custT="1"/>
      <dgm:spPr>
        <a:xfrm>
          <a:off x="0" y="144143"/>
          <a:ext cx="8791221" cy="535500"/>
        </a:xfrm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  <a:effectLst/>
            </a:rPr>
            <a:t>Sağlık Turizmi Şirketleri</a:t>
          </a:r>
        </a:p>
      </dgm:t>
    </dgm:pt>
    <dgm:pt modelId="{083B547C-1758-438E-8418-EB0CCEE78DFA}" type="parTrans" cxnId="{B881D1B4-A036-4CAB-A9A0-DCD719F628D4}">
      <dgm:prSet/>
      <dgm:spPr/>
      <dgm:t>
        <a:bodyPr/>
        <a:lstStyle/>
        <a:p>
          <a:endParaRPr lang="tr-TR"/>
        </a:p>
      </dgm:t>
    </dgm:pt>
    <dgm:pt modelId="{68DC1639-3E61-4A0B-B32E-9622F22153D3}" type="sibTrans" cxnId="{B881D1B4-A036-4CAB-A9A0-DCD719F628D4}">
      <dgm:prSet/>
      <dgm:spPr/>
      <dgm:t>
        <a:bodyPr/>
        <a:lstStyle/>
        <a:p>
          <a:endParaRPr lang="tr-TR"/>
        </a:p>
      </dgm:t>
    </dgm:pt>
    <dgm:pt modelId="{621A5FCC-FB59-4EBF-864F-874FF16B6604}">
      <dgm:prSet phldrT="[Metin]" custT="1"/>
      <dgm:spPr>
        <a:xfrm>
          <a:off x="439561" y="711229"/>
          <a:ext cx="6153854" cy="296885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  <a:effectLst/>
            </a:rPr>
            <a:t>Bilişim</a:t>
          </a:r>
          <a:endParaRPr lang="tr-TR" sz="1400" b="1" dirty="0">
            <a:solidFill>
              <a:srgbClr val="000000"/>
            </a:solidFill>
            <a:effectLst/>
          </a:endParaRPr>
        </a:p>
      </dgm:t>
    </dgm:pt>
    <dgm:pt modelId="{B7A943DF-03AB-4583-B051-53C6C7B6D844}" type="parTrans" cxnId="{A406ED59-BFDE-4792-917A-DBEFB1414539}">
      <dgm:prSet/>
      <dgm:spPr/>
      <dgm:t>
        <a:bodyPr/>
        <a:lstStyle/>
        <a:p>
          <a:endParaRPr lang="tr-TR"/>
        </a:p>
      </dgm:t>
    </dgm:pt>
    <dgm:pt modelId="{35952400-9CF3-4441-B5F3-8BFF659F4261}" type="sibTrans" cxnId="{A406ED59-BFDE-4792-917A-DBEFB1414539}">
      <dgm:prSet/>
      <dgm:spPr/>
      <dgm:t>
        <a:bodyPr/>
        <a:lstStyle/>
        <a:p>
          <a:endParaRPr lang="tr-TR"/>
        </a:p>
      </dgm:t>
    </dgm:pt>
    <dgm:pt modelId="{7BF84CC4-77AE-47F0-B0FD-1EC56F0BE318}">
      <dgm:prSet phldrT="[Metin]" custT="1"/>
      <dgm:spPr>
        <a:xfrm>
          <a:off x="0" y="929729"/>
          <a:ext cx="8791221" cy="866250"/>
        </a:xfrm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  <a:effectLst/>
            </a:rPr>
            <a:t>Yazılım</a:t>
          </a:r>
          <a:endParaRPr lang="tr-TR" sz="1400" b="0" dirty="0">
            <a:solidFill>
              <a:srgbClr val="000000"/>
            </a:solidFill>
            <a:effectLst/>
          </a:endParaRPr>
        </a:p>
      </dgm:t>
    </dgm:pt>
    <dgm:pt modelId="{C7167CCD-448A-4F8F-B656-C464B695A386}" type="parTrans" cxnId="{56C76469-8636-4818-878D-AE100BAAE33A}">
      <dgm:prSet/>
      <dgm:spPr/>
      <dgm:t>
        <a:bodyPr/>
        <a:lstStyle/>
        <a:p>
          <a:endParaRPr lang="tr-TR"/>
        </a:p>
      </dgm:t>
    </dgm:pt>
    <dgm:pt modelId="{367646BA-1B47-45DF-942F-C52A2769D270}" type="sibTrans" cxnId="{56C76469-8636-4818-878D-AE100BAAE33A}">
      <dgm:prSet/>
      <dgm:spPr/>
      <dgm:t>
        <a:bodyPr/>
        <a:lstStyle/>
        <a:p>
          <a:endParaRPr lang="tr-TR"/>
        </a:p>
      </dgm:t>
    </dgm:pt>
    <dgm:pt modelId="{D87C0D22-801A-48CE-B604-5F0D64532B17}">
      <dgm:prSet phldrT="[Metin]" custT="1"/>
      <dgm:spPr>
        <a:xfrm>
          <a:off x="0" y="929729"/>
          <a:ext cx="8791221" cy="866250"/>
        </a:xfrm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  <a:effectLst/>
            </a:rPr>
            <a:t>Bilgisayar Oyunu</a:t>
          </a:r>
          <a:endParaRPr lang="tr-TR" sz="1400" b="0" dirty="0">
            <a:solidFill>
              <a:srgbClr val="000000"/>
            </a:solidFill>
            <a:effectLst/>
          </a:endParaRPr>
        </a:p>
      </dgm:t>
    </dgm:pt>
    <dgm:pt modelId="{698101D8-781D-4B0E-98B8-E03B59DF80B2}" type="parTrans" cxnId="{2B407429-70B4-4850-B465-FB1713915CB7}">
      <dgm:prSet/>
      <dgm:spPr/>
      <dgm:t>
        <a:bodyPr/>
        <a:lstStyle/>
        <a:p>
          <a:endParaRPr lang="tr-TR"/>
        </a:p>
      </dgm:t>
    </dgm:pt>
    <dgm:pt modelId="{6A93D952-38E0-4519-B8AB-E2833A6E49E2}" type="sibTrans" cxnId="{2B407429-70B4-4850-B465-FB1713915CB7}">
      <dgm:prSet/>
      <dgm:spPr/>
      <dgm:t>
        <a:bodyPr/>
        <a:lstStyle/>
        <a:p>
          <a:endParaRPr lang="tr-TR"/>
        </a:p>
      </dgm:t>
    </dgm:pt>
    <dgm:pt modelId="{D25D77DB-37A1-494D-8A47-37FACFE74CFA}">
      <dgm:prSet phldrT="[Metin]" custT="1"/>
      <dgm:spPr>
        <a:xfrm>
          <a:off x="0" y="929729"/>
          <a:ext cx="8791221" cy="866250"/>
        </a:xfrm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  <a:effectLst/>
            </a:rPr>
            <a:t>Mobil Uygulamalar</a:t>
          </a:r>
          <a:endParaRPr lang="tr-TR" sz="1400" b="0" dirty="0">
            <a:solidFill>
              <a:srgbClr val="000000"/>
            </a:solidFill>
            <a:effectLst/>
          </a:endParaRPr>
        </a:p>
      </dgm:t>
    </dgm:pt>
    <dgm:pt modelId="{19F250B5-1F15-419E-A5F8-653D3CC89994}" type="parTrans" cxnId="{379F728F-9423-4A72-A9BC-400325289192}">
      <dgm:prSet/>
      <dgm:spPr/>
      <dgm:t>
        <a:bodyPr/>
        <a:lstStyle/>
        <a:p>
          <a:endParaRPr lang="tr-TR"/>
        </a:p>
      </dgm:t>
    </dgm:pt>
    <dgm:pt modelId="{E0378893-2874-4511-8A81-7B836F0F1E16}" type="sibTrans" cxnId="{379F728F-9423-4A72-A9BC-400325289192}">
      <dgm:prSet/>
      <dgm:spPr/>
      <dgm:t>
        <a:bodyPr/>
        <a:lstStyle/>
        <a:p>
          <a:endParaRPr lang="tr-TR"/>
        </a:p>
      </dgm:t>
    </dgm:pt>
    <dgm:pt modelId="{89ACAE3D-94CB-40A9-B7C3-CC5205CD7F7A}">
      <dgm:prSet phldrT="[Metin]" custT="1"/>
      <dgm:spPr>
        <a:xfrm>
          <a:off x="439561" y="1877477"/>
          <a:ext cx="6153854" cy="147600"/>
        </a:xfrm>
      </dgm:spPr>
      <dgm:t>
        <a:bodyPr/>
        <a:lstStyle/>
        <a:p>
          <a:r>
            <a:rPr lang="tr-TR" sz="1200" b="1" dirty="0" smtClean="0">
              <a:solidFill>
                <a:srgbClr val="000000"/>
              </a:solidFill>
              <a:effectLst/>
            </a:rPr>
            <a:t>Eğitim</a:t>
          </a:r>
          <a:endParaRPr lang="tr-TR" sz="1200" b="1" dirty="0">
            <a:solidFill>
              <a:srgbClr val="000000"/>
            </a:solidFill>
            <a:effectLst/>
          </a:endParaRPr>
        </a:p>
      </dgm:t>
    </dgm:pt>
    <dgm:pt modelId="{5476F68E-3892-4C7B-AE8D-DD68A9230998}" type="parTrans" cxnId="{D4BA0FE6-173B-4EA0-9BB7-7BE7D1F3C8A1}">
      <dgm:prSet/>
      <dgm:spPr/>
      <dgm:t>
        <a:bodyPr/>
        <a:lstStyle/>
        <a:p>
          <a:endParaRPr lang="tr-TR"/>
        </a:p>
      </dgm:t>
    </dgm:pt>
    <dgm:pt modelId="{65FFBF10-E3A8-4FC9-90A9-75B715E08DBF}" type="sibTrans" cxnId="{D4BA0FE6-173B-4EA0-9BB7-7BE7D1F3C8A1}">
      <dgm:prSet/>
      <dgm:spPr/>
      <dgm:t>
        <a:bodyPr/>
        <a:lstStyle/>
        <a:p>
          <a:endParaRPr lang="tr-TR"/>
        </a:p>
      </dgm:t>
    </dgm:pt>
    <dgm:pt modelId="{43EFF4C4-544E-47BC-9139-E61580B87129}">
      <dgm:prSet phldrT="[Metin]" custT="1"/>
      <dgm:spPr>
        <a:xfrm>
          <a:off x="0" y="1896779"/>
          <a:ext cx="8791221" cy="96075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  <a:effectLst/>
            </a:rPr>
            <a:t>Üniversite ve ileri teknoloji Enstitüleri</a:t>
          </a:r>
          <a:endParaRPr lang="tr-TR" sz="1200" b="0" dirty="0">
            <a:solidFill>
              <a:srgbClr val="000000"/>
            </a:solidFill>
            <a:effectLst/>
          </a:endParaRPr>
        </a:p>
      </dgm:t>
    </dgm:pt>
    <dgm:pt modelId="{09316CE9-2EB1-4D88-865A-F1BDE7EC8CA2}" type="parTrans" cxnId="{F987DE02-896E-48F1-BC51-FBFAB346014F}">
      <dgm:prSet/>
      <dgm:spPr/>
      <dgm:t>
        <a:bodyPr/>
        <a:lstStyle/>
        <a:p>
          <a:endParaRPr lang="tr-TR"/>
        </a:p>
      </dgm:t>
    </dgm:pt>
    <dgm:pt modelId="{B6353095-92ED-4280-BAEB-19F5F9C8C9FA}" type="sibTrans" cxnId="{F987DE02-896E-48F1-BC51-FBFAB346014F}">
      <dgm:prSet/>
      <dgm:spPr/>
      <dgm:t>
        <a:bodyPr/>
        <a:lstStyle/>
        <a:p>
          <a:endParaRPr lang="tr-TR"/>
        </a:p>
      </dgm:t>
    </dgm:pt>
    <dgm:pt modelId="{B0AEE098-4F1A-4096-B3AD-54747A88B7A2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  <a:effectLst/>
            </a:rPr>
            <a:t>Film</a:t>
          </a:r>
          <a:endParaRPr lang="tr-TR" sz="1400" b="1" dirty="0">
            <a:solidFill>
              <a:srgbClr val="000000"/>
            </a:solidFill>
            <a:effectLst/>
          </a:endParaRPr>
        </a:p>
      </dgm:t>
    </dgm:pt>
    <dgm:pt modelId="{C704E115-66A9-4680-A8DB-70D658B8ECCC}" type="parTrans" cxnId="{8E109843-BB72-4052-A779-5AA7EB13DAE4}">
      <dgm:prSet/>
      <dgm:spPr/>
      <dgm:t>
        <a:bodyPr/>
        <a:lstStyle/>
        <a:p>
          <a:endParaRPr lang="tr-TR"/>
        </a:p>
      </dgm:t>
    </dgm:pt>
    <dgm:pt modelId="{0A5376BC-36A5-47A6-B2B2-F28C8676F916}" type="sibTrans" cxnId="{8E109843-BB72-4052-A779-5AA7EB13DAE4}">
      <dgm:prSet/>
      <dgm:spPr/>
      <dgm:t>
        <a:bodyPr/>
        <a:lstStyle/>
        <a:p>
          <a:endParaRPr lang="tr-TR"/>
        </a:p>
      </dgm:t>
    </dgm:pt>
    <dgm:pt modelId="{0997B104-42DD-4A76-8D23-C9C752D8C0E1}">
      <dgm:prSet phldrT="[Metin]" custT="1"/>
      <dgm:spPr>
        <a:xfrm>
          <a:off x="0" y="2958329"/>
          <a:ext cx="8791221" cy="567000"/>
        </a:xfrm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  <a:effectLst/>
            </a:rPr>
            <a:t>Film dağıtımcısı ve/veya yapımcı şirketler</a:t>
          </a:r>
          <a:endParaRPr lang="tr-TR" sz="1400" b="0" dirty="0">
            <a:solidFill>
              <a:srgbClr val="000000"/>
            </a:solidFill>
            <a:effectLst/>
          </a:endParaRPr>
        </a:p>
      </dgm:t>
    </dgm:pt>
    <dgm:pt modelId="{0FC2C8AE-A445-43EE-B1B3-4CD515759845}" type="parTrans" cxnId="{6FFF5335-DDF8-44A7-9B2D-147417926C85}">
      <dgm:prSet/>
      <dgm:spPr/>
      <dgm:t>
        <a:bodyPr/>
        <a:lstStyle/>
        <a:p>
          <a:endParaRPr lang="tr-TR"/>
        </a:p>
      </dgm:t>
    </dgm:pt>
    <dgm:pt modelId="{B9942E8D-49F2-4CE4-A8BE-8CE9F1FB41AF}" type="sibTrans" cxnId="{6FFF5335-DDF8-44A7-9B2D-147417926C85}">
      <dgm:prSet/>
      <dgm:spPr/>
      <dgm:t>
        <a:bodyPr/>
        <a:lstStyle/>
        <a:p>
          <a:endParaRPr lang="tr-TR"/>
        </a:p>
      </dgm:t>
    </dgm:pt>
    <dgm:pt modelId="{2BD52901-F4E2-41FC-86A8-029F30FB6CFC}">
      <dgm:prSet phldrT="[Metin]" custT="1"/>
      <dgm:spPr>
        <a:xfrm>
          <a:off x="0" y="2958329"/>
          <a:ext cx="8791221" cy="567000"/>
        </a:xfrm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  <a:effectLst/>
            </a:rPr>
            <a:t>Film platosu/stüdyo işleten şirketler</a:t>
          </a:r>
          <a:endParaRPr lang="tr-TR" sz="1400" b="0" dirty="0">
            <a:solidFill>
              <a:srgbClr val="000000"/>
            </a:solidFill>
            <a:effectLst/>
          </a:endParaRPr>
        </a:p>
      </dgm:t>
    </dgm:pt>
    <dgm:pt modelId="{3ADFD3CD-FACA-4F6C-8EFE-6C866C7BD71A}" type="parTrans" cxnId="{83008526-1C6B-4095-B2D9-187D4519C5F1}">
      <dgm:prSet/>
      <dgm:spPr/>
      <dgm:t>
        <a:bodyPr/>
        <a:lstStyle/>
        <a:p>
          <a:endParaRPr lang="tr-TR"/>
        </a:p>
      </dgm:t>
    </dgm:pt>
    <dgm:pt modelId="{8F8C1243-DB4D-4A77-905C-5763493A7565}" type="sibTrans" cxnId="{83008526-1C6B-4095-B2D9-187D4519C5F1}">
      <dgm:prSet/>
      <dgm:spPr/>
      <dgm:t>
        <a:bodyPr/>
        <a:lstStyle/>
        <a:p>
          <a:endParaRPr lang="tr-TR"/>
        </a:p>
      </dgm:t>
    </dgm:pt>
    <dgm:pt modelId="{A97589C4-3A82-4975-9E5E-83F59CF7B4C9}">
      <dgm:prSet phldrT="[Metin]" custT="1"/>
      <dgm:spPr>
        <a:xfrm>
          <a:off x="0" y="1896779"/>
          <a:ext cx="8791221" cy="96075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  <a:effectLst/>
            </a:rPr>
            <a:t>Araştırma ve uygulama merkezleri </a:t>
          </a:r>
          <a:endParaRPr lang="tr-TR" sz="1200" b="0" dirty="0">
            <a:solidFill>
              <a:srgbClr val="000000"/>
            </a:solidFill>
            <a:effectLst/>
          </a:endParaRPr>
        </a:p>
      </dgm:t>
    </dgm:pt>
    <dgm:pt modelId="{B62806F6-79DB-4A69-87B2-E5F152D7EADE}" type="parTrans" cxnId="{7B4A8FE2-76C5-4D07-A108-E188DD6761D0}">
      <dgm:prSet/>
      <dgm:spPr/>
      <dgm:t>
        <a:bodyPr/>
        <a:lstStyle/>
        <a:p>
          <a:endParaRPr lang="tr-TR"/>
        </a:p>
      </dgm:t>
    </dgm:pt>
    <dgm:pt modelId="{591D7F04-2D0D-4128-9F82-C52DF326E788}" type="sibTrans" cxnId="{7B4A8FE2-76C5-4D07-A108-E188DD6761D0}">
      <dgm:prSet/>
      <dgm:spPr/>
      <dgm:t>
        <a:bodyPr/>
        <a:lstStyle/>
        <a:p>
          <a:endParaRPr lang="tr-TR"/>
        </a:p>
      </dgm:t>
    </dgm:pt>
    <dgm:pt modelId="{DD19221E-5EC6-4909-B354-19018F1863D8}">
      <dgm:prSet phldrT="[Metin]" custT="1"/>
      <dgm:spPr>
        <a:xfrm>
          <a:off x="0" y="1896779"/>
          <a:ext cx="8791221" cy="96075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  <a:effectLst/>
            </a:rPr>
            <a:t>Vakıflar tarafından kurulan meslek yüksekokulları</a:t>
          </a:r>
          <a:endParaRPr lang="tr-TR" sz="1200" b="0" dirty="0">
            <a:solidFill>
              <a:srgbClr val="000000"/>
            </a:solidFill>
            <a:effectLst/>
          </a:endParaRPr>
        </a:p>
      </dgm:t>
    </dgm:pt>
    <dgm:pt modelId="{CAD476A6-7C00-4595-8B28-01410E5E449B}" type="parTrans" cxnId="{C7084FBE-ADF0-42F0-8547-AD8A6BF4FEB3}">
      <dgm:prSet/>
      <dgm:spPr/>
      <dgm:t>
        <a:bodyPr/>
        <a:lstStyle/>
        <a:p>
          <a:endParaRPr lang="tr-TR"/>
        </a:p>
      </dgm:t>
    </dgm:pt>
    <dgm:pt modelId="{FA9E9A50-11FE-4143-81B8-812276C32C98}" type="sibTrans" cxnId="{C7084FBE-ADF0-42F0-8547-AD8A6BF4FEB3}">
      <dgm:prSet/>
      <dgm:spPr/>
      <dgm:t>
        <a:bodyPr/>
        <a:lstStyle/>
        <a:p>
          <a:endParaRPr lang="tr-TR"/>
        </a:p>
      </dgm:t>
    </dgm:pt>
    <dgm:pt modelId="{A454E1BC-3983-421B-84F2-7F05DDD66724}">
      <dgm:prSet phldrT="[Metin]" custT="1"/>
      <dgm:spPr>
        <a:xfrm>
          <a:off x="439561" y="3552329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  <a:effectLst/>
            </a:rPr>
            <a:t>Yönetim Danışmanlığı</a:t>
          </a:r>
          <a:endParaRPr lang="tr-TR" sz="1400" b="1" dirty="0">
            <a:solidFill>
              <a:srgbClr val="000000"/>
            </a:solidFill>
            <a:effectLst/>
          </a:endParaRPr>
        </a:p>
      </dgm:t>
    </dgm:pt>
    <dgm:pt modelId="{A921DB65-8627-4544-9E1A-5E2A81605B07}" type="parTrans" cxnId="{1799D325-4DA9-4E89-8928-52EBE163ACCD}">
      <dgm:prSet/>
      <dgm:spPr/>
      <dgm:t>
        <a:bodyPr/>
        <a:lstStyle/>
        <a:p>
          <a:endParaRPr lang="tr-TR"/>
        </a:p>
      </dgm:t>
    </dgm:pt>
    <dgm:pt modelId="{667645DA-0483-4FD6-B67B-9FAD0A20C274}" type="sibTrans" cxnId="{1799D325-4DA9-4E89-8928-52EBE163ACCD}">
      <dgm:prSet/>
      <dgm:spPr/>
      <dgm:t>
        <a:bodyPr/>
        <a:lstStyle/>
        <a:p>
          <a:endParaRPr lang="tr-TR"/>
        </a:p>
      </dgm:t>
    </dgm:pt>
    <dgm:pt modelId="{B341F677-880D-491B-9282-1C79229A5A2F}">
      <dgm:prSet phldrT="[Metin]" custT="1"/>
      <dgm:spPr>
        <a:xfrm>
          <a:off x="0" y="1896779"/>
          <a:ext cx="8791221" cy="96075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  <a:effectLst/>
            </a:rPr>
            <a:t>Fakülte, enstitü, yüksek okul, konsv.</a:t>
          </a:r>
          <a:endParaRPr lang="tr-TR" sz="1200" b="0" dirty="0">
            <a:solidFill>
              <a:srgbClr val="000000"/>
            </a:solidFill>
            <a:effectLst/>
          </a:endParaRPr>
        </a:p>
      </dgm:t>
    </dgm:pt>
    <dgm:pt modelId="{F874627F-2746-4D81-8E5C-50EB8D9E3919}" type="parTrans" cxnId="{0D0A021C-EF1F-4014-9429-DEA9329B5A77}">
      <dgm:prSet/>
      <dgm:spPr/>
      <dgm:t>
        <a:bodyPr/>
        <a:lstStyle/>
        <a:p>
          <a:endParaRPr lang="tr-TR"/>
        </a:p>
      </dgm:t>
    </dgm:pt>
    <dgm:pt modelId="{A861C56F-992A-4D61-B96E-885A207E8578}" type="sibTrans" cxnId="{0D0A021C-EF1F-4014-9429-DEA9329B5A77}">
      <dgm:prSet/>
      <dgm:spPr/>
      <dgm:t>
        <a:bodyPr/>
        <a:lstStyle/>
        <a:p>
          <a:endParaRPr lang="tr-TR"/>
        </a:p>
      </dgm:t>
    </dgm:pt>
    <dgm:pt modelId="{00AFFE82-4B9C-4DDF-9ED9-FCC928506AD5}">
      <dgm:prSet phldrT="[Metin]" custT="1"/>
      <dgm:spPr>
        <a:xfrm>
          <a:off x="439561" y="3779129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  <a:effectLst/>
            </a:rPr>
            <a:t>Lojistik</a:t>
          </a:r>
          <a:endParaRPr lang="tr-TR" sz="1400" b="1" dirty="0">
            <a:solidFill>
              <a:srgbClr val="000000"/>
            </a:solidFill>
            <a:effectLst/>
          </a:endParaRPr>
        </a:p>
      </dgm:t>
    </dgm:pt>
    <dgm:pt modelId="{E8099749-63B8-48AF-B2C7-BC290BC2A99C}" type="parTrans" cxnId="{00C0BA90-A1F1-49B2-BD02-EFE87BDED15D}">
      <dgm:prSet/>
      <dgm:spPr/>
      <dgm:t>
        <a:bodyPr/>
        <a:lstStyle/>
        <a:p>
          <a:endParaRPr lang="tr-TR"/>
        </a:p>
      </dgm:t>
    </dgm:pt>
    <dgm:pt modelId="{8A109CB9-5CD0-41CA-9C9F-BAFBDBBA03A1}" type="sibTrans" cxnId="{00C0BA90-A1F1-49B2-BD02-EFE87BDED15D}">
      <dgm:prSet/>
      <dgm:spPr/>
      <dgm:t>
        <a:bodyPr/>
        <a:lstStyle/>
        <a:p>
          <a:endParaRPr lang="tr-TR"/>
        </a:p>
      </dgm:t>
    </dgm:pt>
    <dgm:pt modelId="{1270A2B7-448E-439F-B88D-802A05A2B493}">
      <dgm:prSet phldrT="[Metin]" custT="1"/>
      <dgm:spPr>
        <a:xfrm>
          <a:off x="439561" y="4005929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  <a:effectLst/>
            </a:rPr>
            <a:t>Yayıncılık</a:t>
          </a:r>
          <a:endParaRPr lang="tr-TR" sz="1400" b="1" dirty="0">
            <a:solidFill>
              <a:srgbClr val="000000"/>
            </a:solidFill>
            <a:effectLst/>
          </a:endParaRPr>
        </a:p>
      </dgm:t>
    </dgm:pt>
    <dgm:pt modelId="{F2D67BA0-4D74-441D-B68F-749A9775DFD4}" type="parTrans" cxnId="{943D723A-3B97-489B-AD1F-8954B576BA75}">
      <dgm:prSet/>
      <dgm:spPr/>
      <dgm:t>
        <a:bodyPr/>
        <a:lstStyle/>
        <a:p>
          <a:endParaRPr lang="tr-TR"/>
        </a:p>
      </dgm:t>
    </dgm:pt>
    <dgm:pt modelId="{7E01D917-CFD9-401C-9BBB-E02AE688037E}" type="sibTrans" cxnId="{943D723A-3B97-489B-AD1F-8954B576BA75}">
      <dgm:prSet/>
      <dgm:spPr/>
      <dgm:t>
        <a:bodyPr/>
        <a:lstStyle/>
        <a:p>
          <a:endParaRPr lang="tr-TR"/>
        </a:p>
      </dgm:t>
    </dgm:pt>
    <dgm:pt modelId="{AF621F06-8159-4C91-9121-0DDC826E5193}" type="pres">
      <dgm:prSet presAssocID="{DA04C6DB-0821-402E-9FAA-91DA345866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CCA7B3-20C2-40AD-B061-FF91912DDB0D}" type="pres">
      <dgm:prSet presAssocID="{4D5AFF90-7194-4C23-BD5E-0212FD5768AB}" presName="composite" presStyleCnt="0"/>
      <dgm:spPr/>
      <dgm:t>
        <a:bodyPr/>
        <a:lstStyle/>
        <a:p>
          <a:endParaRPr lang="tr-TR"/>
        </a:p>
      </dgm:t>
    </dgm:pt>
    <dgm:pt modelId="{D7C257E4-9E84-4FEC-8FEA-15EC0DE1D7B3}" type="pres">
      <dgm:prSet presAssocID="{4D5AFF90-7194-4C23-BD5E-0212FD5768AB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8AC4AF-0FF0-4255-8226-4B49B322360F}" type="pres">
      <dgm:prSet presAssocID="{4D5AFF90-7194-4C23-BD5E-0212FD5768AB}" presName="rect2" presStyleLbl="fgImgPlace1" presStyleIdx="0" presStyleCnt="7"/>
      <dgm:spPr>
        <a:solidFill>
          <a:schemeClr val="tx1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9770DCFF-A94D-40E1-BE27-2F7168B62BB2}" type="pres">
      <dgm:prSet presAssocID="{19CD4641-8D35-4D11-B074-650F71BDDFB3}" presName="sibTrans" presStyleCnt="0"/>
      <dgm:spPr/>
      <dgm:t>
        <a:bodyPr/>
        <a:lstStyle/>
        <a:p>
          <a:endParaRPr lang="tr-TR"/>
        </a:p>
      </dgm:t>
    </dgm:pt>
    <dgm:pt modelId="{EA105EB4-C55C-4F68-B22B-BBEF1560836D}" type="pres">
      <dgm:prSet presAssocID="{621A5FCC-FB59-4EBF-864F-874FF16B6604}" presName="composite" presStyleCnt="0"/>
      <dgm:spPr/>
      <dgm:t>
        <a:bodyPr/>
        <a:lstStyle/>
        <a:p>
          <a:endParaRPr lang="tr-TR"/>
        </a:p>
      </dgm:t>
    </dgm:pt>
    <dgm:pt modelId="{BFC7B6D8-5936-410C-99C6-3EC6BC831016}" type="pres">
      <dgm:prSet presAssocID="{621A5FCC-FB59-4EBF-864F-874FF16B6604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7A0598-909E-48A5-9F24-EF0536C853B5}" type="pres">
      <dgm:prSet presAssocID="{621A5FCC-FB59-4EBF-864F-874FF16B6604}" presName="rect2" presStyleLbl="fgImgPlace1" presStyleIdx="1" presStyleCnt="7"/>
      <dgm:spPr>
        <a:solidFill>
          <a:srgbClr val="7030A0"/>
        </a:solidFill>
      </dgm:spPr>
      <dgm:t>
        <a:bodyPr/>
        <a:lstStyle/>
        <a:p>
          <a:endParaRPr lang="tr-TR"/>
        </a:p>
      </dgm:t>
    </dgm:pt>
    <dgm:pt modelId="{FF3156E4-8D13-4487-AEA0-CAC69CB11A85}" type="pres">
      <dgm:prSet presAssocID="{35952400-9CF3-4441-B5F3-8BFF659F4261}" presName="sibTrans" presStyleCnt="0"/>
      <dgm:spPr/>
      <dgm:t>
        <a:bodyPr/>
        <a:lstStyle/>
        <a:p>
          <a:endParaRPr lang="tr-TR"/>
        </a:p>
      </dgm:t>
    </dgm:pt>
    <dgm:pt modelId="{F02AF3F5-DAB2-4C6D-B550-D3D939F20058}" type="pres">
      <dgm:prSet presAssocID="{89ACAE3D-94CB-40A9-B7C3-CC5205CD7F7A}" presName="composite" presStyleCnt="0"/>
      <dgm:spPr/>
      <dgm:t>
        <a:bodyPr/>
        <a:lstStyle/>
        <a:p>
          <a:endParaRPr lang="tr-TR"/>
        </a:p>
      </dgm:t>
    </dgm:pt>
    <dgm:pt modelId="{E72A4AFC-443C-4374-8872-38968F48F7AD}" type="pres">
      <dgm:prSet presAssocID="{89ACAE3D-94CB-40A9-B7C3-CC5205CD7F7A}" presName="rect1" presStyleLbl="trAlignAcc1" presStyleIdx="2" presStyleCnt="7" custScaleX="106320" custScaleY="1180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0F6B2F-716F-4091-981B-D140ABCC8DA0}" type="pres">
      <dgm:prSet presAssocID="{89ACAE3D-94CB-40A9-B7C3-CC5205CD7F7A}" presName="rect2" presStyleLbl="fgImgPlace1" presStyleIdx="2" presStyleCnt="7"/>
      <dgm:spPr>
        <a:solidFill>
          <a:schemeClr val="accent4"/>
        </a:solidFill>
      </dgm:spPr>
      <dgm:t>
        <a:bodyPr/>
        <a:lstStyle/>
        <a:p>
          <a:endParaRPr lang="tr-TR"/>
        </a:p>
      </dgm:t>
    </dgm:pt>
    <dgm:pt modelId="{A6778585-BA22-4228-9657-648801216A87}" type="pres">
      <dgm:prSet presAssocID="{65FFBF10-E3A8-4FC9-90A9-75B715E08DBF}" presName="sibTrans" presStyleCnt="0"/>
      <dgm:spPr/>
      <dgm:t>
        <a:bodyPr/>
        <a:lstStyle/>
        <a:p>
          <a:endParaRPr lang="tr-TR"/>
        </a:p>
      </dgm:t>
    </dgm:pt>
    <dgm:pt modelId="{80755906-A2CF-4FE5-95CE-5E2F7762333F}" type="pres">
      <dgm:prSet presAssocID="{B0AEE098-4F1A-4096-B3AD-54747A88B7A2}" presName="composite" presStyleCnt="0"/>
      <dgm:spPr/>
      <dgm:t>
        <a:bodyPr/>
        <a:lstStyle/>
        <a:p>
          <a:endParaRPr lang="tr-TR"/>
        </a:p>
      </dgm:t>
    </dgm:pt>
    <dgm:pt modelId="{ECEB5730-96E0-4F1F-B56A-D3767FC66E9B}" type="pres">
      <dgm:prSet presAssocID="{B0AEE098-4F1A-4096-B3AD-54747A88B7A2}" presName="rect1" presStyleLbl="trAlignAcc1" presStyleIdx="3" presStyleCnt="7" custScaleY="1148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575CEB-8C66-4766-978E-753071F07164}" type="pres">
      <dgm:prSet presAssocID="{B0AEE098-4F1A-4096-B3AD-54747A88B7A2}" presName="rect2" presStyleLbl="fgImgPlace1" presStyleIdx="3" presStyleCnt="7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4DD86FA2-D900-4987-9D2D-224215AA29B1}" type="pres">
      <dgm:prSet presAssocID="{0A5376BC-36A5-47A6-B2B2-F28C8676F916}" presName="sibTrans" presStyleCnt="0"/>
      <dgm:spPr/>
      <dgm:t>
        <a:bodyPr/>
        <a:lstStyle/>
        <a:p>
          <a:endParaRPr lang="tr-TR"/>
        </a:p>
      </dgm:t>
    </dgm:pt>
    <dgm:pt modelId="{E849B120-37AC-4D07-84D9-88302FA4C0CD}" type="pres">
      <dgm:prSet presAssocID="{A454E1BC-3983-421B-84F2-7F05DDD66724}" presName="composite" presStyleCnt="0"/>
      <dgm:spPr/>
      <dgm:t>
        <a:bodyPr/>
        <a:lstStyle/>
        <a:p>
          <a:endParaRPr lang="tr-TR"/>
        </a:p>
      </dgm:t>
    </dgm:pt>
    <dgm:pt modelId="{3F475ED2-EE7A-4EC9-B505-11D0410F7972}" type="pres">
      <dgm:prSet presAssocID="{A454E1BC-3983-421B-84F2-7F05DDD66724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A6AFC0-DD6B-4EE4-A924-C972DBF3FB19}" type="pres">
      <dgm:prSet presAssocID="{A454E1BC-3983-421B-84F2-7F05DDD66724}" presName="rect2" presStyleLbl="fgImgPlace1" presStyleIdx="4" presStyleCnt="7"/>
      <dgm:spPr>
        <a:solidFill>
          <a:srgbClr val="9D0A0E"/>
        </a:solidFill>
      </dgm:spPr>
      <dgm:t>
        <a:bodyPr/>
        <a:lstStyle/>
        <a:p>
          <a:endParaRPr lang="tr-TR"/>
        </a:p>
      </dgm:t>
    </dgm:pt>
    <dgm:pt modelId="{8801F14A-C845-4653-9A6D-7070F2B425DB}" type="pres">
      <dgm:prSet presAssocID="{667645DA-0483-4FD6-B67B-9FAD0A20C274}" presName="sibTrans" presStyleCnt="0"/>
      <dgm:spPr/>
      <dgm:t>
        <a:bodyPr/>
        <a:lstStyle/>
        <a:p>
          <a:endParaRPr lang="tr-TR"/>
        </a:p>
      </dgm:t>
    </dgm:pt>
    <dgm:pt modelId="{2AFBD222-AF8E-43AC-A9A8-55B01089E7F8}" type="pres">
      <dgm:prSet presAssocID="{00AFFE82-4B9C-4DDF-9ED9-FCC928506AD5}" presName="composite" presStyleCnt="0"/>
      <dgm:spPr/>
      <dgm:t>
        <a:bodyPr/>
        <a:lstStyle/>
        <a:p>
          <a:endParaRPr lang="tr-TR"/>
        </a:p>
      </dgm:t>
    </dgm:pt>
    <dgm:pt modelId="{42FD852F-6218-4B80-B682-ED1D54F28BA4}" type="pres">
      <dgm:prSet presAssocID="{00AFFE82-4B9C-4DDF-9ED9-FCC928506AD5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39ABA1-E263-467B-8915-4BEFF94DD006}" type="pres">
      <dgm:prSet presAssocID="{00AFFE82-4B9C-4DDF-9ED9-FCC928506AD5}" presName="rect2" presStyleLbl="fgImgPlace1" presStyleIdx="5" presStyleCnt="7"/>
      <dgm:spPr>
        <a:solidFill>
          <a:schemeClr val="bg1"/>
        </a:solidFill>
      </dgm:spPr>
      <dgm:t>
        <a:bodyPr/>
        <a:lstStyle/>
        <a:p>
          <a:endParaRPr lang="tr-TR"/>
        </a:p>
      </dgm:t>
    </dgm:pt>
    <dgm:pt modelId="{9352C276-53E2-446F-9410-ED2531698BDC}" type="pres">
      <dgm:prSet presAssocID="{8A109CB9-5CD0-41CA-9C9F-BAFBDBBA03A1}" presName="sibTrans" presStyleCnt="0"/>
      <dgm:spPr/>
      <dgm:t>
        <a:bodyPr/>
        <a:lstStyle/>
        <a:p>
          <a:endParaRPr lang="tr-TR"/>
        </a:p>
      </dgm:t>
    </dgm:pt>
    <dgm:pt modelId="{1DB5CE4F-085E-49A7-BC6A-E98D12C2D428}" type="pres">
      <dgm:prSet presAssocID="{1270A2B7-448E-439F-B88D-802A05A2B493}" presName="composite" presStyleCnt="0"/>
      <dgm:spPr/>
      <dgm:t>
        <a:bodyPr/>
        <a:lstStyle/>
        <a:p>
          <a:endParaRPr lang="tr-TR"/>
        </a:p>
      </dgm:t>
    </dgm:pt>
    <dgm:pt modelId="{39134904-884F-4D91-BED5-305B75FE9ABE}" type="pres">
      <dgm:prSet presAssocID="{1270A2B7-448E-439F-B88D-802A05A2B493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9E41ED-29B3-4FCD-8AA8-BFCF8A2368F2}" type="pres">
      <dgm:prSet presAssocID="{1270A2B7-448E-439F-B88D-802A05A2B493}" presName="rect2" presStyleLbl="fgImgPlace1" presStyleIdx="6" presStyleCnt="7"/>
      <dgm:spPr>
        <a:solidFill>
          <a:srgbClr val="002060"/>
        </a:solidFill>
      </dgm:spPr>
      <dgm:t>
        <a:bodyPr/>
        <a:lstStyle/>
        <a:p>
          <a:endParaRPr lang="tr-TR"/>
        </a:p>
      </dgm:t>
    </dgm:pt>
  </dgm:ptLst>
  <dgm:cxnLst>
    <dgm:cxn modelId="{A406ED59-BFDE-4792-917A-DBEFB1414539}" srcId="{DA04C6DB-0821-402E-9FAA-91DA34586619}" destId="{621A5FCC-FB59-4EBF-864F-874FF16B6604}" srcOrd="1" destOrd="0" parTransId="{B7A943DF-03AB-4583-B051-53C6C7B6D844}" sibTransId="{35952400-9CF3-4441-B5F3-8BFF659F4261}"/>
    <dgm:cxn modelId="{9220F166-81C9-474E-B539-85188571333F}" srcId="{4D5AFF90-7194-4C23-BD5E-0212FD5768AB}" destId="{DD0269B3-0907-49FB-B143-9A7FA3670856}" srcOrd="0" destOrd="0" parTransId="{53AED468-A2C3-4ACB-84DC-A79038869618}" sibTransId="{7C3A49AA-6835-4C1D-873D-978EF80A5E15}"/>
    <dgm:cxn modelId="{C11C7299-1C6F-4BEF-B9C9-A44D3516D27D}" type="presOf" srcId="{4D5AFF90-7194-4C23-BD5E-0212FD5768AB}" destId="{D7C257E4-9E84-4FEC-8FEA-15EC0DE1D7B3}" srcOrd="0" destOrd="0" presId="urn:microsoft.com/office/officeart/2008/layout/PictureStrips"/>
    <dgm:cxn modelId="{D54231FF-5D04-455C-9748-ACB05D9CEB50}" srcId="{DA04C6DB-0821-402E-9FAA-91DA34586619}" destId="{4D5AFF90-7194-4C23-BD5E-0212FD5768AB}" srcOrd="0" destOrd="0" parTransId="{68CD51BE-8652-441A-8731-8E5B9A764ECF}" sibTransId="{19CD4641-8D35-4D11-B074-650F71BDDFB3}"/>
    <dgm:cxn modelId="{DAA038EA-881C-457A-A07F-EE617B0A3983}" type="presOf" srcId="{B0AEE098-4F1A-4096-B3AD-54747A88B7A2}" destId="{ECEB5730-96E0-4F1F-B56A-D3767FC66E9B}" srcOrd="0" destOrd="0" presId="urn:microsoft.com/office/officeart/2008/layout/PictureStrips"/>
    <dgm:cxn modelId="{42A30F55-BF36-4638-8388-35E8C7BBC855}" type="presOf" srcId="{00AFFE82-4B9C-4DDF-9ED9-FCC928506AD5}" destId="{42FD852F-6218-4B80-B682-ED1D54F28BA4}" srcOrd="0" destOrd="0" presId="urn:microsoft.com/office/officeart/2008/layout/PictureStrips"/>
    <dgm:cxn modelId="{9080728F-C4ED-4800-9A8C-CC975296A388}" type="presOf" srcId="{DD0269B3-0907-49FB-B143-9A7FA3670856}" destId="{D7C257E4-9E84-4FEC-8FEA-15EC0DE1D7B3}" srcOrd="0" destOrd="1" presId="urn:microsoft.com/office/officeart/2008/layout/PictureStrips"/>
    <dgm:cxn modelId="{83008526-1C6B-4095-B2D9-187D4519C5F1}" srcId="{B0AEE098-4F1A-4096-B3AD-54747A88B7A2}" destId="{2BD52901-F4E2-41FC-86A8-029F30FB6CFC}" srcOrd="1" destOrd="0" parTransId="{3ADFD3CD-FACA-4F6C-8EFE-6C866C7BD71A}" sibTransId="{8F8C1243-DB4D-4A77-905C-5763493A7565}"/>
    <dgm:cxn modelId="{1B00E7E4-C6CD-4331-A8EB-7FB859C90A91}" type="presOf" srcId="{2BD52901-F4E2-41FC-86A8-029F30FB6CFC}" destId="{ECEB5730-96E0-4F1F-B56A-D3767FC66E9B}" srcOrd="0" destOrd="2" presId="urn:microsoft.com/office/officeart/2008/layout/PictureStrips"/>
    <dgm:cxn modelId="{4E83B32C-14C9-456C-B0D4-B74F7D1AC7F3}" type="presOf" srcId="{A454E1BC-3983-421B-84F2-7F05DDD66724}" destId="{3F475ED2-EE7A-4EC9-B505-11D0410F7972}" srcOrd="0" destOrd="0" presId="urn:microsoft.com/office/officeart/2008/layout/PictureStrips"/>
    <dgm:cxn modelId="{106687DF-A694-465F-BDDC-E443C71CBC1F}" type="presOf" srcId="{D25D77DB-37A1-494D-8A47-37FACFE74CFA}" destId="{BFC7B6D8-5936-410C-99C6-3EC6BC831016}" srcOrd="0" destOrd="3" presId="urn:microsoft.com/office/officeart/2008/layout/PictureStrips"/>
    <dgm:cxn modelId="{943D723A-3B97-489B-AD1F-8954B576BA75}" srcId="{DA04C6DB-0821-402E-9FAA-91DA34586619}" destId="{1270A2B7-448E-439F-B88D-802A05A2B493}" srcOrd="6" destOrd="0" parTransId="{F2D67BA0-4D74-441D-B68F-749A9775DFD4}" sibTransId="{7E01D917-CFD9-401C-9BBB-E02AE688037E}"/>
    <dgm:cxn modelId="{D4BA0FE6-173B-4EA0-9BB7-7BE7D1F3C8A1}" srcId="{DA04C6DB-0821-402E-9FAA-91DA34586619}" destId="{89ACAE3D-94CB-40A9-B7C3-CC5205CD7F7A}" srcOrd="2" destOrd="0" parTransId="{5476F68E-3892-4C7B-AE8D-DD68A9230998}" sibTransId="{65FFBF10-E3A8-4FC9-90A9-75B715E08DBF}"/>
    <dgm:cxn modelId="{B5670552-3A44-4496-87B3-5B0260D538EA}" type="presOf" srcId="{D87C0D22-801A-48CE-B604-5F0D64532B17}" destId="{BFC7B6D8-5936-410C-99C6-3EC6BC831016}" srcOrd="0" destOrd="2" presId="urn:microsoft.com/office/officeart/2008/layout/PictureStrips"/>
    <dgm:cxn modelId="{7B4A8FE2-76C5-4D07-A108-E188DD6761D0}" srcId="{89ACAE3D-94CB-40A9-B7C3-CC5205CD7F7A}" destId="{A97589C4-3A82-4975-9E5E-83F59CF7B4C9}" srcOrd="2" destOrd="0" parTransId="{B62806F6-79DB-4A69-87B2-E5F152D7EADE}" sibTransId="{591D7F04-2D0D-4128-9F82-C52DF326E788}"/>
    <dgm:cxn modelId="{553E8C6F-E180-4B33-B7C3-ED3F5DEEEFBD}" type="presOf" srcId="{B341F677-880D-491B-9282-1C79229A5A2F}" destId="{E72A4AFC-443C-4374-8872-38968F48F7AD}" srcOrd="0" destOrd="2" presId="urn:microsoft.com/office/officeart/2008/layout/PictureStrips"/>
    <dgm:cxn modelId="{C7084FBE-ADF0-42F0-8547-AD8A6BF4FEB3}" srcId="{89ACAE3D-94CB-40A9-B7C3-CC5205CD7F7A}" destId="{DD19221E-5EC6-4909-B354-19018F1863D8}" srcOrd="3" destOrd="0" parTransId="{CAD476A6-7C00-4595-8B28-01410E5E449B}" sibTransId="{FA9E9A50-11FE-4143-81B8-812276C32C98}"/>
    <dgm:cxn modelId="{A5129604-7283-410C-8156-56ABC97AEE10}" type="presOf" srcId="{6BF05EC3-97BE-4057-AB5B-A0F59507E2CD}" destId="{D7C257E4-9E84-4FEC-8FEA-15EC0DE1D7B3}" srcOrd="0" destOrd="2" presId="urn:microsoft.com/office/officeart/2008/layout/PictureStrips"/>
    <dgm:cxn modelId="{F08C69CE-1F04-4F6D-A224-3494385AFAD5}" type="presOf" srcId="{1270A2B7-448E-439F-B88D-802A05A2B493}" destId="{39134904-884F-4D91-BED5-305B75FE9ABE}" srcOrd="0" destOrd="0" presId="urn:microsoft.com/office/officeart/2008/layout/PictureStrips"/>
    <dgm:cxn modelId="{6FFF5335-DDF8-44A7-9B2D-147417926C85}" srcId="{B0AEE098-4F1A-4096-B3AD-54747A88B7A2}" destId="{0997B104-42DD-4A76-8D23-C9C752D8C0E1}" srcOrd="0" destOrd="0" parTransId="{0FC2C8AE-A445-43EE-B1B3-4CD515759845}" sibTransId="{B9942E8D-49F2-4CE4-A8BE-8CE9F1FB41AF}"/>
    <dgm:cxn modelId="{94381261-A8B7-43C7-A96D-B78A5B689658}" type="presOf" srcId="{0997B104-42DD-4A76-8D23-C9C752D8C0E1}" destId="{ECEB5730-96E0-4F1F-B56A-D3767FC66E9B}" srcOrd="0" destOrd="1" presId="urn:microsoft.com/office/officeart/2008/layout/PictureStrips"/>
    <dgm:cxn modelId="{45278AD2-A2F1-44CA-AA5B-629477E89788}" type="presOf" srcId="{621A5FCC-FB59-4EBF-864F-874FF16B6604}" destId="{BFC7B6D8-5936-410C-99C6-3EC6BC831016}" srcOrd="0" destOrd="0" presId="urn:microsoft.com/office/officeart/2008/layout/PictureStrips"/>
    <dgm:cxn modelId="{1799D325-4DA9-4E89-8928-52EBE163ACCD}" srcId="{DA04C6DB-0821-402E-9FAA-91DA34586619}" destId="{A454E1BC-3983-421B-84F2-7F05DDD66724}" srcOrd="4" destOrd="0" parTransId="{A921DB65-8627-4544-9E1A-5E2A81605B07}" sibTransId="{667645DA-0483-4FD6-B67B-9FAD0A20C274}"/>
    <dgm:cxn modelId="{F987DE02-896E-48F1-BC51-FBFAB346014F}" srcId="{89ACAE3D-94CB-40A9-B7C3-CC5205CD7F7A}" destId="{43EFF4C4-544E-47BC-9139-E61580B87129}" srcOrd="0" destOrd="0" parTransId="{09316CE9-2EB1-4D88-865A-F1BDE7EC8CA2}" sibTransId="{B6353095-92ED-4280-BAEB-19F5F9C8C9FA}"/>
    <dgm:cxn modelId="{0D0A021C-EF1F-4014-9429-DEA9329B5A77}" srcId="{89ACAE3D-94CB-40A9-B7C3-CC5205CD7F7A}" destId="{B341F677-880D-491B-9282-1C79229A5A2F}" srcOrd="1" destOrd="0" parTransId="{F874627F-2746-4D81-8E5C-50EB8D9E3919}" sibTransId="{A861C56F-992A-4D61-B96E-885A207E8578}"/>
    <dgm:cxn modelId="{2B407429-70B4-4850-B465-FB1713915CB7}" srcId="{621A5FCC-FB59-4EBF-864F-874FF16B6604}" destId="{D87C0D22-801A-48CE-B604-5F0D64532B17}" srcOrd="1" destOrd="0" parTransId="{698101D8-781D-4B0E-98B8-E03B59DF80B2}" sibTransId="{6A93D952-38E0-4519-B8AB-E2833A6E49E2}"/>
    <dgm:cxn modelId="{8E109843-BB72-4052-A779-5AA7EB13DAE4}" srcId="{DA04C6DB-0821-402E-9FAA-91DA34586619}" destId="{B0AEE098-4F1A-4096-B3AD-54747A88B7A2}" srcOrd="3" destOrd="0" parTransId="{C704E115-66A9-4680-A8DB-70D658B8ECCC}" sibTransId="{0A5376BC-36A5-47A6-B2B2-F28C8676F916}"/>
    <dgm:cxn modelId="{56C76469-8636-4818-878D-AE100BAAE33A}" srcId="{621A5FCC-FB59-4EBF-864F-874FF16B6604}" destId="{7BF84CC4-77AE-47F0-B0FD-1EC56F0BE318}" srcOrd="0" destOrd="0" parTransId="{C7167CCD-448A-4F8F-B656-C464B695A386}" sibTransId="{367646BA-1B47-45DF-942F-C52A2769D270}"/>
    <dgm:cxn modelId="{379F728F-9423-4A72-A9BC-400325289192}" srcId="{621A5FCC-FB59-4EBF-864F-874FF16B6604}" destId="{D25D77DB-37A1-494D-8A47-37FACFE74CFA}" srcOrd="2" destOrd="0" parTransId="{19F250B5-1F15-419E-A5F8-653D3CC89994}" sibTransId="{E0378893-2874-4511-8A81-7B836F0F1E16}"/>
    <dgm:cxn modelId="{E57BD44E-0928-46AE-A295-B45FBE0D1C80}" type="presOf" srcId="{A97589C4-3A82-4975-9E5E-83F59CF7B4C9}" destId="{E72A4AFC-443C-4374-8872-38968F48F7AD}" srcOrd="0" destOrd="3" presId="urn:microsoft.com/office/officeart/2008/layout/PictureStrips"/>
    <dgm:cxn modelId="{00C0BA90-A1F1-49B2-BD02-EFE87BDED15D}" srcId="{DA04C6DB-0821-402E-9FAA-91DA34586619}" destId="{00AFFE82-4B9C-4DDF-9ED9-FCC928506AD5}" srcOrd="5" destOrd="0" parTransId="{E8099749-63B8-48AF-B2C7-BC290BC2A99C}" sibTransId="{8A109CB9-5CD0-41CA-9C9F-BAFBDBBA03A1}"/>
    <dgm:cxn modelId="{ADA26CE5-64CD-4604-9858-65F50793937F}" type="presOf" srcId="{DA04C6DB-0821-402E-9FAA-91DA34586619}" destId="{AF621F06-8159-4C91-9121-0DDC826E5193}" srcOrd="0" destOrd="0" presId="urn:microsoft.com/office/officeart/2008/layout/PictureStrips"/>
    <dgm:cxn modelId="{B881D1B4-A036-4CAB-A9A0-DCD719F628D4}" srcId="{4D5AFF90-7194-4C23-BD5E-0212FD5768AB}" destId="{6BF05EC3-97BE-4057-AB5B-A0F59507E2CD}" srcOrd="1" destOrd="0" parTransId="{083B547C-1758-438E-8418-EB0CCEE78DFA}" sibTransId="{68DC1639-3E61-4A0B-B32E-9622F22153D3}"/>
    <dgm:cxn modelId="{F236A9B6-2305-4544-AA76-738E6077EDB7}" type="presOf" srcId="{DD19221E-5EC6-4909-B354-19018F1863D8}" destId="{E72A4AFC-443C-4374-8872-38968F48F7AD}" srcOrd="0" destOrd="4" presId="urn:microsoft.com/office/officeart/2008/layout/PictureStrips"/>
    <dgm:cxn modelId="{3A4F55C1-1BDC-4115-99E9-CE2ED54C8C11}" type="presOf" srcId="{89ACAE3D-94CB-40A9-B7C3-CC5205CD7F7A}" destId="{E72A4AFC-443C-4374-8872-38968F48F7AD}" srcOrd="0" destOrd="0" presId="urn:microsoft.com/office/officeart/2008/layout/PictureStrips"/>
    <dgm:cxn modelId="{8E829671-7321-4726-8D9F-0E4D9C059C05}" type="presOf" srcId="{7BF84CC4-77AE-47F0-B0FD-1EC56F0BE318}" destId="{BFC7B6D8-5936-410C-99C6-3EC6BC831016}" srcOrd="0" destOrd="1" presId="urn:microsoft.com/office/officeart/2008/layout/PictureStrips"/>
    <dgm:cxn modelId="{5F553B02-6D57-490F-867B-B31DB28B5451}" type="presOf" srcId="{43EFF4C4-544E-47BC-9139-E61580B87129}" destId="{E72A4AFC-443C-4374-8872-38968F48F7AD}" srcOrd="0" destOrd="1" presId="urn:microsoft.com/office/officeart/2008/layout/PictureStrips"/>
    <dgm:cxn modelId="{F24590A7-9F6C-4C38-9BF4-27870F7C5E9D}" type="presParOf" srcId="{AF621F06-8159-4C91-9121-0DDC826E5193}" destId="{80CCA7B3-20C2-40AD-B061-FF91912DDB0D}" srcOrd="0" destOrd="0" presId="urn:microsoft.com/office/officeart/2008/layout/PictureStrips"/>
    <dgm:cxn modelId="{99C522AA-53F5-4654-9359-5E3B6B47A6FC}" type="presParOf" srcId="{80CCA7B3-20C2-40AD-B061-FF91912DDB0D}" destId="{D7C257E4-9E84-4FEC-8FEA-15EC0DE1D7B3}" srcOrd="0" destOrd="0" presId="urn:microsoft.com/office/officeart/2008/layout/PictureStrips"/>
    <dgm:cxn modelId="{BA2FC4BC-1155-480D-9340-02B1F552D790}" type="presParOf" srcId="{80CCA7B3-20C2-40AD-B061-FF91912DDB0D}" destId="{9F8AC4AF-0FF0-4255-8226-4B49B322360F}" srcOrd="1" destOrd="0" presId="urn:microsoft.com/office/officeart/2008/layout/PictureStrips"/>
    <dgm:cxn modelId="{0BDE010D-C14E-4E1C-8331-76247C7BE7B8}" type="presParOf" srcId="{AF621F06-8159-4C91-9121-0DDC826E5193}" destId="{9770DCFF-A94D-40E1-BE27-2F7168B62BB2}" srcOrd="1" destOrd="0" presId="urn:microsoft.com/office/officeart/2008/layout/PictureStrips"/>
    <dgm:cxn modelId="{35DB8CB1-3A95-45EA-AFE8-CDAD29EAC420}" type="presParOf" srcId="{AF621F06-8159-4C91-9121-0DDC826E5193}" destId="{EA105EB4-C55C-4F68-B22B-BBEF1560836D}" srcOrd="2" destOrd="0" presId="urn:microsoft.com/office/officeart/2008/layout/PictureStrips"/>
    <dgm:cxn modelId="{8983C3BB-7D91-4F0B-8487-C2CE699EC19F}" type="presParOf" srcId="{EA105EB4-C55C-4F68-B22B-BBEF1560836D}" destId="{BFC7B6D8-5936-410C-99C6-3EC6BC831016}" srcOrd="0" destOrd="0" presId="urn:microsoft.com/office/officeart/2008/layout/PictureStrips"/>
    <dgm:cxn modelId="{6A4EF2B9-B62A-4CCE-83B6-01F443E270E7}" type="presParOf" srcId="{EA105EB4-C55C-4F68-B22B-BBEF1560836D}" destId="{8F7A0598-909E-48A5-9F24-EF0536C853B5}" srcOrd="1" destOrd="0" presId="urn:microsoft.com/office/officeart/2008/layout/PictureStrips"/>
    <dgm:cxn modelId="{98D37506-76C8-44FE-A6A0-83E01D1E61D9}" type="presParOf" srcId="{AF621F06-8159-4C91-9121-0DDC826E5193}" destId="{FF3156E4-8D13-4487-AEA0-CAC69CB11A85}" srcOrd="3" destOrd="0" presId="urn:microsoft.com/office/officeart/2008/layout/PictureStrips"/>
    <dgm:cxn modelId="{914C9362-85F6-4071-A06F-2B2A35F87098}" type="presParOf" srcId="{AF621F06-8159-4C91-9121-0DDC826E5193}" destId="{F02AF3F5-DAB2-4C6D-B550-D3D939F20058}" srcOrd="4" destOrd="0" presId="urn:microsoft.com/office/officeart/2008/layout/PictureStrips"/>
    <dgm:cxn modelId="{DCD21493-63FE-487F-9FFA-9B0E66C43375}" type="presParOf" srcId="{F02AF3F5-DAB2-4C6D-B550-D3D939F20058}" destId="{E72A4AFC-443C-4374-8872-38968F48F7AD}" srcOrd="0" destOrd="0" presId="urn:microsoft.com/office/officeart/2008/layout/PictureStrips"/>
    <dgm:cxn modelId="{8DA08126-EDE7-4A8A-B10D-1FA752603416}" type="presParOf" srcId="{F02AF3F5-DAB2-4C6D-B550-D3D939F20058}" destId="{B80F6B2F-716F-4091-981B-D140ABCC8DA0}" srcOrd="1" destOrd="0" presId="urn:microsoft.com/office/officeart/2008/layout/PictureStrips"/>
    <dgm:cxn modelId="{ED8A26F2-CE6B-4BEB-831A-AED480D1AD36}" type="presParOf" srcId="{AF621F06-8159-4C91-9121-0DDC826E5193}" destId="{A6778585-BA22-4228-9657-648801216A87}" srcOrd="5" destOrd="0" presId="urn:microsoft.com/office/officeart/2008/layout/PictureStrips"/>
    <dgm:cxn modelId="{7C5AAEE3-E943-41D0-8DF0-858F9CF873C4}" type="presParOf" srcId="{AF621F06-8159-4C91-9121-0DDC826E5193}" destId="{80755906-A2CF-4FE5-95CE-5E2F7762333F}" srcOrd="6" destOrd="0" presId="urn:microsoft.com/office/officeart/2008/layout/PictureStrips"/>
    <dgm:cxn modelId="{B19660EC-BEAB-4079-A1C8-E2F5E95BC666}" type="presParOf" srcId="{80755906-A2CF-4FE5-95CE-5E2F7762333F}" destId="{ECEB5730-96E0-4F1F-B56A-D3767FC66E9B}" srcOrd="0" destOrd="0" presId="urn:microsoft.com/office/officeart/2008/layout/PictureStrips"/>
    <dgm:cxn modelId="{CC1F09D9-4EA3-4858-9231-9BA766BD0AB9}" type="presParOf" srcId="{80755906-A2CF-4FE5-95CE-5E2F7762333F}" destId="{57575CEB-8C66-4766-978E-753071F07164}" srcOrd="1" destOrd="0" presId="urn:microsoft.com/office/officeart/2008/layout/PictureStrips"/>
    <dgm:cxn modelId="{EFBC1024-CDE7-4A53-A125-5687F388DA9D}" type="presParOf" srcId="{AF621F06-8159-4C91-9121-0DDC826E5193}" destId="{4DD86FA2-D900-4987-9D2D-224215AA29B1}" srcOrd="7" destOrd="0" presId="urn:microsoft.com/office/officeart/2008/layout/PictureStrips"/>
    <dgm:cxn modelId="{24E7F37B-784A-4B9E-AF93-D73598158273}" type="presParOf" srcId="{AF621F06-8159-4C91-9121-0DDC826E5193}" destId="{E849B120-37AC-4D07-84D9-88302FA4C0CD}" srcOrd="8" destOrd="0" presId="urn:microsoft.com/office/officeart/2008/layout/PictureStrips"/>
    <dgm:cxn modelId="{0FE75A60-09B6-4245-A140-20B0F1E14D87}" type="presParOf" srcId="{E849B120-37AC-4D07-84D9-88302FA4C0CD}" destId="{3F475ED2-EE7A-4EC9-B505-11D0410F7972}" srcOrd="0" destOrd="0" presId="urn:microsoft.com/office/officeart/2008/layout/PictureStrips"/>
    <dgm:cxn modelId="{CF8FE700-0E55-4B89-BB48-F0DB849B3E44}" type="presParOf" srcId="{E849B120-37AC-4D07-84D9-88302FA4C0CD}" destId="{50A6AFC0-DD6B-4EE4-A924-C972DBF3FB19}" srcOrd="1" destOrd="0" presId="urn:microsoft.com/office/officeart/2008/layout/PictureStrips"/>
    <dgm:cxn modelId="{16A26693-6879-41C4-A368-BA540A2F5C95}" type="presParOf" srcId="{AF621F06-8159-4C91-9121-0DDC826E5193}" destId="{8801F14A-C845-4653-9A6D-7070F2B425DB}" srcOrd="9" destOrd="0" presId="urn:microsoft.com/office/officeart/2008/layout/PictureStrips"/>
    <dgm:cxn modelId="{259AB4D5-7082-4B98-A5E2-763DFCDFEB71}" type="presParOf" srcId="{AF621F06-8159-4C91-9121-0DDC826E5193}" destId="{2AFBD222-AF8E-43AC-A9A8-55B01089E7F8}" srcOrd="10" destOrd="0" presId="urn:microsoft.com/office/officeart/2008/layout/PictureStrips"/>
    <dgm:cxn modelId="{032B3882-868F-4704-9EF4-44B5E07E03E9}" type="presParOf" srcId="{2AFBD222-AF8E-43AC-A9A8-55B01089E7F8}" destId="{42FD852F-6218-4B80-B682-ED1D54F28BA4}" srcOrd="0" destOrd="0" presId="urn:microsoft.com/office/officeart/2008/layout/PictureStrips"/>
    <dgm:cxn modelId="{6E19BDD4-5FE1-4919-B92F-44BD1C6DCC82}" type="presParOf" srcId="{2AFBD222-AF8E-43AC-A9A8-55B01089E7F8}" destId="{0A39ABA1-E263-467B-8915-4BEFF94DD006}" srcOrd="1" destOrd="0" presId="urn:microsoft.com/office/officeart/2008/layout/PictureStrips"/>
    <dgm:cxn modelId="{685DC443-7ECF-4FB2-B430-9FB02C0D72A6}" type="presParOf" srcId="{AF621F06-8159-4C91-9121-0DDC826E5193}" destId="{9352C276-53E2-446F-9410-ED2531698BDC}" srcOrd="11" destOrd="0" presId="urn:microsoft.com/office/officeart/2008/layout/PictureStrips"/>
    <dgm:cxn modelId="{F523EF6F-29FA-45C6-813A-C1ED68E55032}" type="presParOf" srcId="{AF621F06-8159-4C91-9121-0DDC826E5193}" destId="{1DB5CE4F-085E-49A7-BC6A-E98D12C2D428}" srcOrd="12" destOrd="0" presId="urn:microsoft.com/office/officeart/2008/layout/PictureStrips"/>
    <dgm:cxn modelId="{1994C86B-6F1A-4A83-8E99-E8D45C90E16A}" type="presParOf" srcId="{1DB5CE4F-085E-49A7-BC6A-E98D12C2D428}" destId="{39134904-884F-4D91-BED5-305B75FE9ABE}" srcOrd="0" destOrd="0" presId="urn:microsoft.com/office/officeart/2008/layout/PictureStrips"/>
    <dgm:cxn modelId="{58893DCB-4297-4374-8FE1-614A7E7A4E6A}" type="presParOf" srcId="{1DB5CE4F-085E-49A7-BC6A-E98D12C2D428}" destId="{7C9E41ED-29B3-4FCD-8AA8-BFCF8A2368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0483ED-AA95-4251-A4A3-A9AAC9A1C4D5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B5926EB-2C31-47B5-885F-A80BA04D65A1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MİLLİ FUAR TANITIM</a:t>
          </a:r>
          <a:endParaRPr lang="tr-TR" b="1" dirty="0">
            <a:solidFill>
              <a:srgbClr val="000000"/>
            </a:solidFill>
          </a:endParaRPr>
        </a:p>
      </dgm:t>
    </dgm:pt>
    <dgm:pt modelId="{ABA630BB-A063-403C-971B-150BC9326CEF}" type="parTrans" cxnId="{8984F99A-EBEB-4A4D-BD47-0DB18B384E15}">
      <dgm:prSet/>
      <dgm:spPr/>
      <dgm:t>
        <a:bodyPr/>
        <a:lstStyle/>
        <a:p>
          <a:endParaRPr lang="tr-TR"/>
        </a:p>
      </dgm:t>
    </dgm:pt>
    <dgm:pt modelId="{A8D657A4-F376-44CA-BC02-78D360399BD7}" type="sibTrans" cxnId="{8984F99A-EBEB-4A4D-BD47-0DB18B384E15}">
      <dgm:prSet/>
      <dgm:spPr/>
      <dgm:t>
        <a:bodyPr/>
        <a:lstStyle/>
        <a:p>
          <a:endParaRPr lang="tr-TR"/>
        </a:p>
      </dgm:t>
    </dgm:pt>
    <dgm:pt modelId="{AFDCA59C-6C8F-421A-B42C-95B7F87B0AA9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75%</a:t>
          </a:r>
          <a:endParaRPr lang="tr-TR" dirty="0">
            <a:solidFill>
              <a:srgbClr val="000000"/>
            </a:solidFill>
          </a:endParaRPr>
        </a:p>
      </dgm:t>
    </dgm:pt>
    <dgm:pt modelId="{D9940459-6882-4C57-A9B0-3928CE6CD9EA}" type="parTrans" cxnId="{C71ADE94-4E41-4983-8EEB-22F027130E59}">
      <dgm:prSet/>
      <dgm:spPr/>
      <dgm:t>
        <a:bodyPr/>
        <a:lstStyle/>
        <a:p>
          <a:endParaRPr lang="tr-TR"/>
        </a:p>
      </dgm:t>
    </dgm:pt>
    <dgm:pt modelId="{4C9E4A95-09E3-42DF-A045-CD1455A4EC0F}" type="sibTrans" cxnId="{C71ADE94-4E41-4983-8EEB-22F027130E59}">
      <dgm:prSet/>
      <dgm:spPr/>
      <dgm:t>
        <a:bodyPr/>
        <a:lstStyle/>
        <a:p>
          <a:endParaRPr lang="tr-TR"/>
        </a:p>
      </dgm:t>
    </dgm:pt>
    <dgm:pt modelId="{ED0E1133-091C-4E07-913C-90991C6AF0C7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120 bin $/Fuar</a:t>
          </a:r>
          <a:endParaRPr lang="tr-TR" dirty="0">
            <a:solidFill>
              <a:srgbClr val="000000"/>
            </a:solidFill>
          </a:endParaRPr>
        </a:p>
      </dgm:t>
    </dgm:pt>
    <dgm:pt modelId="{E1085FB3-8738-4652-B327-25B2CA21741F}" type="parTrans" cxnId="{F7A19F0F-8A6B-4399-91AC-3FF1683EF317}">
      <dgm:prSet/>
      <dgm:spPr/>
      <dgm:t>
        <a:bodyPr/>
        <a:lstStyle/>
        <a:p>
          <a:endParaRPr lang="tr-TR"/>
        </a:p>
      </dgm:t>
    </dgm:pt>
    <dgm:pt modelId="{03BA5E76-C62B-4AF1-8B82-CFF9A95AE876}" type="sibTrans" cxnId="{F7A19F0F-8A6B-4399-91AC-3FF1683EF317}">
      <dgm:prSet/>
      <dgm:spPr/>
      <dgm:t>
        <a:bodyPr/>
        <a:lstStyle/>
        <a:p>
          <a:endParaRPr lang="tr-TR"/>
        </a:p>
      </dgm:t>
    </dgm:pt>
    <dgm:pt modelId="{24D0ADC3-1BB9-4E6E-B1C8-0FF4CE85699F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MİLLİ FUAR KATILIM/</a:t>
          </a:r>
        </a:p>
        <a:p>
          <a:r>
            <a:rPr lang="tr-TR" b="1" dirty="0" smtClean="0">
              <a:solidFill>
                <a:srgbClr val="000000"/>
              </a:solidFill>
            </a:rPr>
            <a:t>BİREYSEL FUAR KATILIM</a:t>
          </a:r>
          <a:endParaRPr lang="tr-TR" b="1" dirty="0">
            <a:solidFill>
              <a:srgbClr val="000000"/>
            </a:solidFill>
          </a:endParaRPr>
        </a:p>
      </dgm:t>
    </dgm:pt>
    <dgm:pt modelId="{88DE28F4-86D4-4BA9-B308-729CA2B8289E}" type="parTrans" cxnId="{DD8057FF-F3A0-4D41-B47A-A243F762FC7B}">
      <dgm:prSet/>
      <dgm:spPr/>
      <dgm:t>
        <a:bodyPr/>
        <a:lstStyle/>
        <a:p>
          <a:endParaRPr lang="tr-TR"/>
        </a:p>
      </dgm:t>
    </dgm:pt>
    <dgm:pt modelId="{77D9F82B-68DC-49DF-A858-5D0376D7FA47}" type="sibTrans" cxnId="{DD8057FF-F3A0-4D41-B47A-A243F762FC7B}">
      <dgm:prSet/>
      <dgm:spPr/>
      <dgm:t>
        <a:bodyPr/>
        <a:lstStyle/>
        <a:p>
          <a:endParaRPr lang="tr-TR"/>
        </a:p>
      </dgm:t>
    </dgm:pt>
    <dgm:pt modelId="{683C61B5-E721-49BB-9D9A-C183A3DCCFA5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727CD2FC-C2C6-458C-97B4-1DFA3DAD69C2}" type="parTrans" cxnId="{1C322639-24B2-4C51-A144-7D942443213A}">
      <dgm:prSet/>
      <dgm:spPr/>
      <dgm:t>
        <a:bodyPr/>
        <a:lstStyle/>
        <a:p>
          <a:endParaRPr lang="tr-TR"/>
        </a:p>
      </dgm:t>
    </dgm:pt>
    <dgm:pt modelId="{9527F73F-24FF-46C5-AB34-FFE00FBEDBD1}" type="sibTrans" cxnId="{1C322639-24B2-4C51-A144-7D942443213A}">
      <dgm:prSet/>
      <dgm:spPr/>
      <dgm:t>
        <a:bodyPr/>
        <a:lstStyle/>
        <a:p>
          <a:endParaRPr lang="tr-TR"/>
        </a:p>
      </dgm:t>
    </dgm:pt>
    <dgm:pt modelId="{D9A66E5B-DBF8-4E22-88BA-E524FFC45F79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 bin $/Fuar</a:t>
          </a:r>
          <a:endParaRPr lang="tr-TR" dirty="0">
            <a:solidFill>
              <a:srgbClr val="000000"/>
            </a:solidFill>
          </a:endParaRPr>
        </a:p>
      </dgm:t>
    </dgm:pt>
    <dgm:pt modelId="{D486AFF6-EF95-492C-A0EE-537912DD9A8A}" type="parTrans" cxnId="{B5438D86-E6B1-4679-AF65-3791F9E0BCFC}">
      <dgm:prSet/>
      <dgm:spPr/>
      <dgm:t>
        <a:bodyPr/>
        <a:lstStyle/>
        <a:p>
          <a:endParaRPr lang="tr-TR"/>
        </a:p>
      </dgm:t>
    </dgm:pt>
    <dgm:pt modelId="{B423D7ED-5EB6-46E2-9F15-0364979AC127}" type="sibTrans" cxnId="{B5438D86-E6B1-4679-AF65-3791F9E0BCFC}">
      <dgm:prSet/>
      <dgm:spPr/>
      <dgm:t>
        <a:bodyPr/>
        <a:lstStyle/>
        <a:p>
          <a:endParaRPr lang="tr-TR"/>
        </a:p>
      </dgm:t>
    </dgm:pt>
    <dgm:pt modelId="{4C12E441-D6A9-4C46-8898-5FC7CF5A0AF6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REKLAM, TANITIM VE PAZARLAMA</a:t>
          </a:r>
          <a:endParaRPr lang="tr-TR" b="1" dirty="0">
            <a:solidFill>
              <a:srgbClr val="000000"/>
            </a:solidFill>
          </a:endParaRPr>
        </a:p>
      </dgm:t>
    </dgm:pt>
    <dgm:pt modelId="{C92B1ECA-4790-4F4D-95A1-DEAEF6183F80}" type="parTrans" cxnId="{3FD23C09-48E0-481E-9289-5EEA75AE1732}">
      <dgm:prSet/>
      <dgm:spPr/>
      <dgm:t>
        <a:bodyPr/>
        <a:lstStyle/>
        <a:p>
          <a:endParaRPr lang="tr-TR"/>
        </a:p>
      </dgm:t>
    </dgm:pt>
    <dgm:pt modelId="{13C9D014-E6DB-496A-9E37-0D156155E33A}" type="sibTrans" cxnId="{3FD23C09-48E0-481E-9289-5EEA75AE1732}">
      <dgm:prSet/>
      <dgm:spPr/>
      <dgm:t>
        <a:bodyPr/>
        <a:lstStyle/>
        <a:p>
          <a:endParaRPr lang="tr-TR"/>
        </a:p>
      </dgm:t>
    </dgm:pt>
    <dgm:pt modelId="{604359F5-E68F-4F0A-B6D0-D2B4DFC669B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70%</a:t>
          </a:r>
          <a:endParaRPr lang="tr-TR" dirty="0">
            <a:solidFill>
              <a:srgbClr val="000000"/>
            </a:solidFill>
          </a:endParaRPr>
        </a:p>
      </dgm:t>
    </dgm:pt>
    <dgm:pt modelId="{9685D802-19D1-4A49-B6E9-F6602F4E5E7E}" type="parTrans" cxnId="{F21A533A-41C2-4B7A-AF10-513B8FA35857}">
      <dgm:prSet/>
      <dgm:spPr/>
      <dgm:t>
        <a:bodyPr/>
        <a:lstStyle/>
        <a:p>
          <a:endParaRPr lang="tr-TR"/>
        </a:p>
      </dgm:t>
    </dgm:pt>
    <dgm:pt modelId="{562E8340-8770-4DD1-A6E4-447CE81D3B3D}" type="sibTrans" cxnId="{F21A533A-41C2-4B7A-AF10-513B8FA35857}">
      <dgm:prSet/>
      <dgm:spPr/>
      <dgm:t>
        <a:bodyPr/>
        <a:lstStyle/>
        <a:p>
          <a:endParaRPr lang="tr-TR"/>
        </a:p>
      </dgm:t>
    </dgm:pt>
    <dgm:pt modelId="{DFBF5062-0DB5-41EB-9570-3FFC36C4304E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500 bin $/yıl</a:t>
          </a:r>
          <a:endParaRPr lang="tr-TR" dirty="0">
            <a:solidFill>
              <a:srgbClr val="000000"/>
            </a:solidFill>
          </a:endParaRPr>
        </a:p>
      </dgm:t>
    </dgm:pt>
    <dgm:pt modelId="{FB7F11B9-4E44-4717-9B99-E65BD9EF4AE8}" type="parTrans" cxnId="{A0487C70-D4BB-4AD3-BC23-F921D394051B}">
      <dgm:prSet/>
      <dgm:spPr/>
      <dgm:t>
        <a:bodyPr/>
        <a:lstStyle/>
        <a:p>
          <a:endParaRPr lang="tr-TR"/>
        </a:p>
      </dgm:t>
    </dgm:pt>
    <dgm:pt modelId="{780812E4-4F8F-4504-8F7F-E16FF0BD86F3}" type="sibTrans" cxnId="{A0487C70-D4BB-4AD3-BC23-F921D394051B}">
      <dgm:prSet/>
      <dgm:spPr/>
      <dgm:t>
        <a:bodyPr/>
        <a:lstStyle/>
        <a:p>
          <a:endParaRPr lang="tr-TR"/>
        </a:p>
      </dgm:t>
    </dgm:pt>
    <dgm:pt modelId="{2BFC5E05-83F7-4AD3-AA08-38101061A936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YURT DIŞI BİRİM</a:t>
          </a:r>
          <a:endParaRPr lang="tr-TR" b="1" dirty="0">
            <a:solidFill>
              <a:srgbClr val="000000"/>
            </a:solidFill>
          </a:endParaRPr>
        </a:p>
      </dgm:t>
    </dgm:pt>
    <dgm:pt modelId="{2A37DE3B-6E40-4EA3-86C8-7E4F70C36B76}" type="parTrans" cxnId="{1772252C-66C6-4E64-A9E6-43E2AA1D28D2}">
      <dgm:prSet/>
      <dgm:spPr/>
      <dgm:t>
        <a:bodyPr/>
        <a:lstStyle/>
        <a:p>
          <a:endParaRPr lang="tr-TR"/>
        </a:p>
      </dgm:t>
    </dgm:pt>
    <dgm:pt modelId="{44FBC31A-5238-4758-B69B-4E34CC6AB0B6}" type="sibTrans" cxnId="{1772252C-66C6-4E64-A9E6-43E2AA1D28D2}">
      <dgm:prSet/>
      <dgm:spPr/>
      <dgm:t>
        <a:bodyPr/>
        <a:lstStyle/>
        <a:p>
          <a:endParaRPr lang="tr-TR"/>
        </a:p>
      </dgm:t>
    </dgm:pt>
    <dgm:pt modelId="{D227CFD5-54D4-43C5-B488-CD4B6C5DF340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70%</a:t>
          </a:r>
          <a:endParaRPr lang="tr-TR" dirty="0">
            <a:solidFill>
              <a:srgbClr val="000000"/>
            </a:solidFill>
          </a:endParaRPr>
        </a:p>
      </dgm:t>
    </dgm:pt>
    <dgm:pt modelId="{7C678364-9823-4D0A-851E-3FC13003F3E8}" type="parTrans" cxnId="{3AE83E16-EFD9-49D3-A56E-BE643E96750D}">
      <dgm:prSet/>
      <dgm:spPr/>
      <dgm:t>
        <a:bodyPr/>
        <a:lstStyle/>
        <a:p>
          <a:endParaRPr lang="tr-TR"/>
        </a:p>
      </dgm:t>
    </dgm:pt>
    <dgm:pt modelId="{F613BB4A-3A56-4C17-8F22-4CD6B6E68F4B}" type="sibTrans" cxnId="{3AE83E16-EFD9-49D3-A56E-BE643E96750D}">
      <dgm:prSet/>
      <dgm:spPr/>
      <dgm:t>
        <a:bodyPr/>
        <a:lstStyle/>
        <a:p>
          <a:endParaRPr lang="tr-TR"/>
        </a:p>
      </dgm:t>
    </dgm:pt>
    <dgm:pt modelId="{8721DAAB-708E-4BC1-8FF0-BDE3D65B224A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300 bin $/birim/yıl</a:t>
          </a:r>
          <a:endParaRPr lang="tr-TR" dirty="0">
            <a:solidFill>
              <a:srgbClr val="000000"/>
            </a:solidFill>
          </a:endParaRPr>
        </a:p>
      </dgm:t>
    </dgm:pt>
    <dgm:pt modelId="{B50F7983-595D-4A82-9091-F348D0B26019}" type="parTrans" cxnId="{2272952A-79A9-49C5-86CE-0BEA6453F8AD}">
      <dgm:prSet/>
      <dgm:spPr/>
      <dgm:t>
        <a:bodyPr/>
        <a:lstStyle/>
        <a:p>
          <a:endParaRPr lang="tr-TR"/>
        </a:p>
      </dgm:t>
    </dgm:pt>
    <dgm:pt modelId="{613C177B-03F4-4865-9539-2D218B52A687}" type="sibTrans" cxnId="{2272952A-79A9-49C5-86CE-0BEA6453F8AD}">
      <dgm:prSet/>
      <dgm:spPr/>
      <dgm:t>
        <a:bodyPr/>
        <a:lstStyle/>
        <a:p>
          <a:endParaRPr lang="tr-TR"/>
        </a:p>
      </dgm:t>
    </dgm:pt>
    <dgm:pt modelId="{690DD1B0-8FB9-473B-AFA4-4DB2E49C408A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ALIM HEYETİ/TİCARET HEYETİ</a:t>
          </a:r>
          <a:endParaRPr lang="tr-TR" b="1" dirty="0">
            <a:solidFill>
              <a:srgbClr val="000000"/>
            </a:solidFill>
          </a:endParaRPr>
        </a:p>
      </dgm:t>
    </dgm:pt>
    <dgm:pt modelId="{231B36A3-B426-4566-80B1-A20878A76BC0}" type="parTrans" cxnId="{1D03D594-40D6-41A3-B8BA-0F1D9B491FF6}">
      <dgm:prSet/>
      <dgm:spPr/>
      <dgm:t>
        <a:bodyPr/>
        <a:lstStyle/>
        <a:p>
          <a:endParaRPr lang="tr-TR"/>
        </a:p>
      </dgm:t>
    </dgm:pt>
    <dgm:pt modelId="{7BF73309-37C9-4038-BCD7-6F5C9D49B0D6}" type="sibTrans" cxnId="{1D03D594-40D6-41A3-B8BA-0F1D9B491FF6}">
      <dgm:prSet/>
      <dgm:spPr/>
      <dgm:t>
        <a:bodyPr/>
        <a:lstStyle/>
        <a:p>
          <a:endParaRPr lang="tr-TR"/>
        </a:p>
      </dgm:t>
    </dgm:pt>
    <dgm:pt modelId="{6EBBE95A-2B81-44F6-9A8B-3B383667F364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70%</a:t>
          </a:r>
          <a:endParaRPr lang="tr-TR" dirty="0">
            <a:solidFill>
              <a:srgbClr val="000000"/>
            </a:solidFill>
          </a:endParaRPr>
        </a:p>
      </dgm:t>
    </dgm:pt>
    <dgm:pt modelId="{89776A42-0137-4066-A00A-F18F9262F731}" type="parTrans" cxnId="{B9DC70BE-558D-405D-BFF8-3F72BD4C5E55}">
      <dgm:prSet/>
      <dgm:spPr/>
      <dgm:t>
        <a:bodyPr/>
        <a:lstStyle/>
        <a:p>
          <a:endParaRPr lang="tr-TR"/>
        </a:p>
      </dgm:t>
    </dgm:pt>
    <dgm:pt modelId="{AF9BE393-4232-4215-AFAB-D9E51CA07182}" type="sibTrans" cxnId="{B9DC70BE-558D-405D-BFF8-3F72BD4C5E55}">
      <dgm:prSet/>
      <dgm:spPr/>
      <dgm:t>
        <a:bodyPr/>
        <a:lstStyle/>
        <a:p>
          <a:endParaRPr lang="tr-TR"/>
        </a:p>
      </dgm:t>
    </dgm:pt>
    <dgm:pt modelId="{3C1AD4CD-1D6F-49DB-B057-0EB0057EA387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150 bin $/heyet</a:t>
          </a:r>
          <a:endParaRPr lang="tr-TR" dirty="0">
            <a:solidFill>
              <a:srgbClr val="000000"/>
            </a:solidFill>
          </a:endParaRPr>
        </a:p>
      </dgm:t>
    </dgm:pt>
    <dgm:pt modelId="{AA4E99F4-FEA6-467D-B969-63A03812798C}" type="parTrans" cxnId="{66934F2B-4A7A-42DB-B855-0AEE3C320ABF}">
      <dgm:prSet/>
      <dgm:spPr/>
      <dgm:t>
        <a:bodyPr/>
        <a:lstStyle/>
        <a:p>
          <a:endParaRPr lang="tr-TR"/>
        </a:p>
      </dgm:t>
    </dgm:pt>
    <dgm:pt modelId="{7FF1BCFE-5AC8-4606-8295-BFB73DA95DB5}" type="sibTrans" cxnId="{66934F2B-4A7A-42DB-B855-0AEE3C320ABF}">
      <dgm:prSet/>
      <dgm:spPr/>
      <dgm:t>
        <a:bodyPr/>
        <a:lstStyle/>
        <a:p>
          <a:endParaRPr lang="tr-TR"/>
        </a:p>
      </dgm:t>
    </dgm:pt>
    <dgm:pt modelId="{A47829E0-3648-4DAA-9C52-1816916D7FD3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YURT İÇİ TANITIM</a:t>
          </a:r>
          <a:endParaRPr lang="tr-TR" b="1" dirty="0">
            <a:solidFill>
              <a:srgbClr val="000000"/>
            </a:solidFill>
          </a:endParaRPr>
        </a:p>
      </dgm:t>
    </dgm:pt>
    <dgm:pt modelId="{15064928-6F28-448A-A03D-23935CD19880}" type="parTrans" cxnId="{49AC888A-523C-4148-9050-8ABE2BFC3CBD}">
      <dgm:prSet/>
      <dgm:spPr/>
      <dgm:t>
        <a:bodyPr/>
        <a:lstStyle/>
        <a:p>
          <a:endParaRPr lang="tr-TR"/>
        </a:p>
      </dgm:t>
    </dgm:pt>
    <dgm:pt modelId="{2170FD5C-5AE4-4799-9249-9A0E4D561847}" type="sibTrans" cxnId="{49AC888A-523C-4148-9050-8ABE2BFC3CBD}">
      <dgm:prSet/>
      <dgm:spPr/>
      <dgm:t>
        <a:bodyPr/>
        <a:lstStyle/>
        <a:p>
          <a:endParaRPr lang="tr-TR"/>
        </a:p>
      </dgm:t>
    </dgm:pt>
    <dgm:pt modelId="{71EA636A-0647-4E25-9154-C753134B4B20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70%</a:t>
          </a:r>
          <a:endParaRPr lang="tr-TR" dirty="0">
            <a:solidFill>
              <a:srgbClr val="000000"/>
            </a:solidFill>
          </a:endParaRPr>
        </a:p>
      </dgm:t>
    </dgm:pt>
    <dgm:pt modelId="{8C5F9F4C-039F-4FA8-AB95-D6C0F3A35A53}" type="parTrans" cxnId="{155A1FC8-491F-4395-AE7A-9BBC84FB6AD5}">
      <dgm:prSet/>
      <dgm:spPr/>
      <dgm:t>
        <a:bodyPr/>
        <a:lstStyle/>
        <a:p>
          <a:endParaRPr lang="tr-TR"/>
        </a:p>
      </dgm:t>
    </dgm:pt>
    <dgm:pt modelId="{5F671686-CA3F-495E-9EFC-67DC0291E7FD}" type="sibTrans" cxnId="{155A1FC8-491F-4395-AE7A-9BBC84FB6AD5}">
      <dgm:prSet/>
      <dgm:spPr/>
      <dgm:t>
        <a:bodyPr/>
        <a:lstStyle/>
        <a:p>
          <a:endParaRPr lang="tr-TR"/>
        </a:p>
      </dgm:t>
    </dgm:pt>
    <dgm:pt modelId="{FF8A49CE-C28A-424A-9D34-3F5644AD8A7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100 bin $/program</a:t>
          </a:r>
          <a:endParaRPr lang="tr-TR" dirty="0">
            <a:solidFill>
              <a:srgbClr val="000000"/>
            </a:solidFill>
          </a:endParaRPr>
        </a:p>
      </dgm:t>
    </dgm:pt>
    <dgm:pt modelId="{3264A55B-8CE5-43AA-848F-0CE877E9403A}" type="parTrans" cxnId="{FFEDB018-EFCF-4B77-B282-5EA7415D5E92}">
      <dgm:prSet/>
      <dgm:spPr/>
      <dgm:t>
        <a:bodyPr/>
        <a:lstStyle/>
        <a:p>
          <a:endParaRPr lang="tr-TR"/>
        </a:p>
      </dgm:t>
    </dgm:pt>
    <dgm:pt modelId="{0F9F9563-086B-4089-86DE-CC46CD7AC5C9}" type="sibTrans" cxnId="{FFEDB018-EFCF-4B77-B282-5EA7415D5E92}">
      <dgm:prSet/>
      <dgm:spPr/>
      <dgm:t>
        <a:bodyPr/>
        <a:lstStyle/>
        <a:p>
          <a:endParaRPr lang="tr-TR"/>
        </a:p>
      </dgm:t>
    </dgm:pt>
    <dgm:pt modelId="{C421727E-8117-4714-971A-68FA27D2EE6A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YURT İÇİ EĞİTİM</a:t>
          </a:r>
          <a:endParaRPr lang="tr-TR" b="1" dirty="0">
            <a:solidFill>
              <a:srgbClr val="000000"/>
            </a:solidFill>
          </a:endParaRPr>
        </a:p>
      </dgm:t>
    </dgm:pt>
    <dgm:pt modelId="{ADBE6999-1BBA-4F25-8EDE-940C626B56DA}" type="parTrans" cxnId="{7AC252B1-A3C2-442F-A4DE-70AFE80CE206}">
      <dgm:prSet/>
      <dgm:spPr/>
      <dgm:t>
        <a:bodyPr/>
        <a:lstStyle/>
        <a:p>
          <a:endParaRPr lang="tr-TR"/>
        </a:p>
      </dgm:t>
    </dgm:pt>
    <dgm:pt modelId="{45F87993-E587-404A-A158-A48FA8CD3CBB}" type="sibTrans" cxnId="{7AC252B1-A3C2-442F-A4DE-70AFE80CE206}">
      <dgm:prSet/>
      <dgm:spPr/>
      <dgm:t>
        <a:bodyPr/>
        <a:lstStyle/>
        <a:p>
          <a:endParaRPr lang="tr-TR"/>
        </a:p>
      </dgm:t>
    </dgm:pt>
    <dgm:pt modelId="{4CD5206F-B9C9-4483-9625-A6A3692B044A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70%</a:t>
          </a:r>
          <a:endParaRPr lang="tr-TR" dirty="0">
            <a:solidFill>
              <a:srgbClr val="000000"/>
            </a:solidFill>
          </a:endParaRPr>
        </a:p>
      </dgm:t>
    </dgm:pt>
    <dgm:pt modelId="{0221AF97-7CC4-42EF-9725-6096D6FDCA13}" type="parTrans" cxnId="{E2DD6569-7018-427B-A7ED-ECE8B90C6D31}">
      <dgm:prSet/>
      <dgm:spPr/>
      <dgm:t>
        <a:bodyPr/>
        <a:lstStyle/>
        <a:p>
          <a:endParaRPr lang="tr-TR"/>
        </a:p>
      </dgm:t>
    </dgm:pt>
    <dgm:pt modelId="{95E843EE-0C28-45C2-9A82-E4662580EDD6}" type="sibTrans" cxnId="{E2DD6569-7018-427B-A7ED-ECE8B90C6D31}">
      <dgm:prSet/>
      <dgm:spPr/>
      <dgm:t>
        <a:bodyPr/>
        <a:lstStyle/>
        <a:p>
          <a:endParaRPr lang="tr-TR"/>
        </a:p>
      </dgm:t>
    </dgm:pt>
    <dgm:pt modelId="{87E1DCB4-00BE-4728-A001-43BFE315B659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300 bin $/yıl</a:t>
          </a:r>
          <a:endParaRPr lang="tr-TR" dirty="0">
            <a:solidFill>
              <a:srgbClr val="000000"/>
            </a:solidFill>
          </a:endParaRPr>
        </a:p>
      </dgm:t>
    </dgm:pt>
    <dgm:pt modelId="{4F553F77-89CC-40AE-B535-AA989DF4A561}" type="parTrans" cxnId="{E1A6A249-E6D8-4FA7-B318-30D710EC6D27}">
      <dgm:prSet/>
      <dgm:spPr/>
      <dgm:t>
        <a:bodyPr/>
        <a:lstStyle/>
        <a:p>
          <a:endParaRPr lang="tr-TR"/>
        </a:p>
      </dgm:t>
    </dgm:pt>
    <dgm:pt modelId="{98A115C8-4F3F-4E29-A8EF-B7C961B01FB4}" type="sibTrans" cxnId="{E1A6A249-E6D8-4FA7-B318-30D710EC6D27}">
      <dgm:prSet/>
      <dgm:spPr/>
      <dgm:t>
        <a:bodyPr/>
        <a:lstStyle/>
        <a:p>
          <a:endParaRPr lang="tr-TR"/>
        </a:p>
      </dgm:t>
    </dgm:pt>
    <dgm:pt modelId="{6D772303-BDC0-4C4C-B5A5-1E26C4518D15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YARIŞMA/ETKİNLİK</a:t>
          </a:r>
          <a:endParaRPr lang="tr-TR" b="1" dirty="0">
            <a:solidFill>
              <a:srgbClr val="000000"/>
            </a:solidFill>
          </a:endParaRPr>
        </a:p>
      </dgm:t>
    </dgm:pt>
    <dgm:pt modelId="{BB799183-AFE7-411D-84B4-C703EB80B0D6}" type="parTrans" cxnId="{9D146B09-BF5E-44C9-B4F5-20D3EDE6BD32}">
      <dgm:prSet/>
      <dgm:spPr/>
      <dgm:t>
        <a:bodyPr/>
        <a:lstStyle/>
        <a:p>
          <a:endParaRPr lang="tr-TR"/>
        </a:p>
      </dgm:t>
    </dgm:pt>
    <dgm:pt modelId="{0CF8A75F-4163-4F58-BF97-E9429DAA0DB7}" type="sibTrans" cxnId="{9D146B09-BF5E-44C9-B4F5-20D3EDE6BD32}">
      <dgm:prSet/>
      <dgm:spPr/>
      <dgm:t>
        <a:bodyPr/>
        <a:lstStyle/>
        <a:p>
          <a:endParaRPr lang="tr-TR"/>
        </a:p>
      </dgm:t>
    </dgm:pt>
    <dgm:pt modelId="{748BE6B9-68A8-473A-ADDD-5CCFE8162BD6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70%</a:t>
          </a:r>
          <a:endParaRPr lang="tr-TR" dirty="0">
            <a:solidFill>
              <a:srgbClr val="000000"/>
            </a:solidFill>
          </a:endParaRPr>
        </a:p>
      </dgm:t>
    </dgm:pt>
    <dgm:pt modelId="{2B89D0ED-8A8F-4144-B8AE-81D21642E325}" type="parTrans" cxnId="{DC4FFBD3-7FAF-4AD5-9291-C8A1ABC19FFB}">
      <dgm:prSet/>
      <dgm:spPr/>
      <dgm:t>
        <a:bodyPr/>
        <a:lstStyle/>
        <a:p>
          <a:endParaRPr lang="tr-TR"/>
        </a:p>
      </dgm:t>
    </dgm:pt>
    <dgm:pt modelId="{C003EC98-5883-42AE-9861-A6886324D6E0}" type="sibTrans" cxnId="{DC4FFBD3-7FAF-4AD5-9291-C8A1ABC19FFB}">
      <dgm:prSet/>
      <dgm:spPr/>
      <dgm:t>
        <a:bodyPr/>
        <a:lstStyle/>
        <a:p>
          <a:endParaRPr lang="tr-TR"/>
        </a:p>
      </dgm:t>
    </dgm:pt>
    <dgm:pt modelId="{CFDE8F04-5FD8-4B75-BFEF-52BE5C647F03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200 bin $/etkinlik</a:t>
          </a:r>
          <a:endParaRPr lang="tr-TR" dirty="0">
            <a:solidFill>
              <a:srgbClr val="000000"/>
            </a:solidFill>
          </a:endParaRPr>
        </a:p>
      </dgm:t>
    </dgm:pt>
    <dgm:pt modelId="{12136FC2-AA81-427E-964C-4F23A5132B1C}" type="parTrans" cxnId="{5086CA49-9267-4C62-9689-651247549DB8}">
      <dgm:prSet/>
      <dgm:spPr/>
      <dgm:t>
        <a:bodyPr/>
        <a:lstStyle/>
        <a:p>
          <a:endParaRPr lang="tr-TR"/>
        </a:p>
      </dgm:t>
    </dgm:pt>
    <dgm:pt modelId="{BF8ECFF5-F9F2-45B8-8E86-E699E466AEAB}" type="sibTrans" cxnId="{5086CA49-9267-4C62-9689-651247549DB8}">
      <dgm:prSet/>
      <dgm:spPr/>
      <dgm:t>
        <a:bodyPr/>
        <a:lstStyle/>
        <a:p>
          <a:endParaRPr lang="tr-TR"/>
        </a:p>
      </dgm:t>
    </dgm:pt>
    <dgm:pt modelId="{D3DAF534-DBA1-4BFB-8121-08F44CCB3BC0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TİM/İBGS</a:t>
          </a:r>
          <a:endParaRPr lang="tr-TR" dirty="0">
            <a:solidFill>
              <a:srgbClr val="000000"/>
            </a:solidFill>
          </a:endParaRPr>
        </a:p>
      </dgm:t>
    </dgm:pt>
    <dgm:pt modelId="{EC81083B-678E-4A14-8C40-38DF07EE1EB0}" type="parTrans" cxnId="{7DCD1A7A-A2A8-43E4-8C31-22774414FB84}">
      <dgm:prSet/>
      <dgm:spPr/>
      <dgm:t>
        <a:bodyPr/>
        <a:lstStyle/>
        <a:p>
          <a:endParaRPr lang="tr-TR"/>
        </a:p>
      </dgm:t>
    </dgm:pt>
    <dgm:pt modelId="{396DE0DF-1A92-4581-BF61-0C71824A8DFB}" type="sibTrans" cxnId="{7DCD1A7A-A2A8-43E4-8C31-22774414FB84}">
      <dgm:prSet/>
      <dgm:spPr/>
      <dgm:t>
        <a:bodyPr/>
        <a:lstStyle/>
        <a:p>
          <a:endParaRPr lang="tr-TR"/>
        </a:p>
      </dgm:t>
    </dgm:pt>
    <dgm:pt modelId="{7EB25C9D-283F-4C4A-B2AB-D904D531DA20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RAPOR VE YURT DIŞI ŞİRKET ALIMI DANIŞMANLIĞI</a:t>
          </a:r>
          <a:endParaRPr lang="tr-TR" b="1" dirty="0">
            <a:solidFill>
              <a:srgbClr val="000000"/>
            </a:solidFill>
          </a:endParaRPr>
        </a:p>
      </dgm:t>
    </dgm:pt>
    <dgm:pt modelId="{0971A49D-4CED-4B2B-8D2B-11C7BE6AE454}" type="parTrans" cxnId="{C7E7AFA4-A9F6-44CC-A6C8-4EE4875C32CC}">
      <dgm:prSet/>
      <dgm:spPr/>
      <dgm:t>
        <a:bodyPr/>
        <a:lstStyle/>
        <a:p>
          <a:endParaRPr lang="tr-TR"/>
        </a:p>
      </dgm:t>
    </dgm:pt>
    <dgm:pt modelId="{FEDDF449-6F72-4FD9-A5CF-00362F325132}" type="sibTrans" cxnId="{C7E7AFA4-A9F6-44CC-A6C8-4EE4875C32CC}">
      <dgm:prSet/>
      <dgm:spPr/>
      <dgm:t>
        <a:bodyPr/>
        <a:lstStyle/>
        <a:p>
          <a:endParaRPr lang="tr-TR"/>
        </a:p>
      </dgm:t>
    </dgm:pt>
    <dgm:pt modelId="{D8609A07-E31D-49B5-9521-67EF729B96C2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300 bin $/yıl</a:t>
          </a:r>
          <a:endParaRPr lang="tr-TR" dirty="0">
            <a:solidFill>
              <a:srgbClr val="000000"/>
            </a:solidFill>
          </a:endParaRPr>
        </a:p>
      </dgm:t>
    </dgm:pt>
    <dgm:pt modelId="{A5F642E3-2B7C-406A-9F54-EB33436129A6}" type="parTrans" cxnId="{F2AC3224-D79A-4F93-822B-04CE7FBC4D7B}">
      <dgm:prSet/>
      <dgm:spPr/>
      <dgm:t>
        <a:bodyPr/>
        <a:lstStyle/>
        <a:p>
          <a:endParaRPr lang="tr-TR"/>
        </a:p>
      </dgm:t>
    </dgm:pt>
    <dgm:pt modelId="{0558CAE5-F96A-439E-80F6-CFF7D3C72711}" type="sibTrans" cxnId="{F2AC3224-D79A-4F93-822B-04CE7FBC4D7B}">
      <dgm:prSet/>
      <dgm:spPr/>
      <dgm:t>
        <a:bodyPr/>
        <a:lstStyle/>
        <a:p>
          <a:endParaRPr lang="tr-TR"/>
        </a:p>
      </dgm:t>
    </dgm:pt>
    <dgm:pt modelId="{64EBA8AE-474D-49A0-ABFF-9C1ACD7312F7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%70</a:t>
          </a:r>
          <a:endParaRPr lang="tr-TR" dirty="0">
            <a:solidFill>
              <a:srgbClr val="000000"/>
            </a:solidFill>
          </a:endParaRPr>
        </a:p>
      </dgm:t>
    </dgm:pt>
    <dgm:pt modelId="{AD83900A-E59F-4CA8-A1B0-2D80CF11EEB8}" type="parTrans" cxnId="{EEE36982-A124-469E-BD6A-40590D9B76AB}">
      <dgm:prSet/>
      <dgm:spPr/>
      <dgm:t>
        <a:bodyPr/>
        <a:lstStyle/>
        <a:p>
          <a:endParaRPr lang="tr-TR"/>
        </a:p>
      </dgm:t>
    </dgm:pt>
    <dgm:pt modelId="{9897F4C3-22D0-4F50-98C0-1A6EF66793F3}" type="sibTrans" cxnId="{EEE36982-A124-469E-BD6A-40590D9B76AB}">
      <dgm:prSet/>
      <dgm:spPr/>
      <dgm:t>
        <a:bodyPr/>
        <a:lstStyle/>
        <a:p>
          <a:endParaRPr lang="tr-TR"/>
        </a:p>
      </dgm:t>
    </dgm:pt>
    <dgm:pt modelId="{8128CDE1-09C5-41A6-ABE2-89466FF46527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İK ve organizatör</a:t>
          </a:r>
          <a:endParaRPr lang="tr-TR" dirty="0">
            <a:solidFill>
              <a:srgbClr val="000000"/>
            </a:solidFill>
          </a:endParaRPr>
        </a:p>
      </dgm:t>
    </dgm:pt>
    <dgm:pt modelId="{527100EA-6AF7-4B03-9275-24664C47473A}" type="parTrans" cxnId="{153E3F87-6760-44DC-9493-86C8F3C5132C}">
      <dgm:prSet/>
      <dgm:spPr/>
      <dgm:t>
        <a:bodyPr/>
        <a:lstStyle/>
        <a:p>
          <a:endParaRPr lang="tr-TR"/>
        </a:p>
      </dgm:t>
    </dgm:pt>
    <dgm:pt modelId="{304616A7-3424-4E71-81EE-4A3AB3954A7C}" type="sibTrans" cxnId="{153E3F87-6760-44DC-9493-86C8F3C5132C}">
      <dgm:prSet/>
      <dgm:spPr/>
      <dgm:t>
        <a:bodyPr/>
        <a:lstStyle/>
        <a:p>
          <a:endParaRPr lang="tr-TR"/>
        </a:p>
      </dgm:t>
    </dgm:pt>
    <dgm:pt modelId="{D63F8431-97AF-43AD-BE9D-ACFCD26423F2}" type="pres">
      <dgm:prSet presAssocID="{550483ED-AA95-4251-A4A3-A9AAC9A1C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3C8890-82AB-4967-9031-7BBAAE8D7AEA}" type="pres">
      <dgm:prSet presAssocID="{4B5926EB-2C31-47B5-885F-A80BA04D65A1}" presName="composite" presStyleCnt="0"/>
      <dgm:spPr/>
    </dgm:pt>
    <dgm:pt modelId="{96B8C56A-0943-4B6B-B7EB-F6A51507C478}" type="pres">
      <dgm:prSet presAssocID="{4B5926EB-2C31-47B5-885F-A80BA04D65A1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4447AB-2B6B-4498-B8F2-99C1074F95D0}" type="pres">
      <dgm:prSet presAssocID="{4B5926EB-2C31-47B5-885F-A80BA04D65A1}" presName="rect2" presStyleLbl="fgImgPlace1" presStyleIdx="0" presStyleCnt="9"/>
      <dgm:spPr>
        <a:solidFill>
          <a:schemeClr val="accent1"/>
        </a:solidFill>
      </dgm:spPr>
      <dgm:t>
        <a:bodyPr/>
        <a:lstStyle/>
        <a:p>
          <a:endParaRPr lang="tr-TR"/>
        </a:p>
      </dgm:t>
    </dgm:pt>
    <dgm:pt modelId="{BC76469D-711D-4E97-A4DB-50346E9707BC}" type="pres">
      <dgm:prSet presAssocID="{A8D657A4-F376-44CA-BC02-78D360399BD7}" presName="sibTrans" presStyleCnt="0"/>
      <dgm:spPr/>
    </dgm:pt>
    <dgm:pt modelId="{1A0A676E-9B5E-4741-80F5-24F10572E691}" type="pres">
      <dgm:prSet presAssocID="{24D0ADC3-1BB9-4E6E-B1C8-0FF4CE85699F}" presName="composite" presStyleCnt="0"/>
      <dgm:spPr/>
    </dgm:pt>
    <dgm:pt modelId="{F3A879B6-4CEA-45DD-9478-BA999010FF70}" type="pres">
      <dgm:prSet presAssocID="{24D0ADC3-1BB9-4E6E-B1C8-0FF4CE85699F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721D73-8BBE-42A1-A888-5232783DDB95}" type="pres">
      <dgm:prSet presAssocID="{24D0ADC3-1BB9-4E6E-B1C8-0FF4CE85699F}" presName="rect2" presStyleLbl="fgImgPlace1" presStyleIdx="1" presStyleCnt="9"/>
      <dgm:spPr>
        <a:solidFill>
          <a:schemeClr val="accent2"/>
        </a:solidFill>
      </dgm:spPr>
      <dgm:t>
        <a:bodyPr/>
        <a:lstStyle/>
        <a:p>
          <a:endParaRPr lang="tr-TR"/>
        </a:p>
      </dgm:t>
    </dgm:pt>
    <dgm:pt modelId="{4A99F10C-0F59-46D1-ABA5-8548EA73A6BC}" type="pres">
      <dgm:prSet presAssocID="{77D9F82B-68DC-49DF-A858-5D0376D7FA47}" presName="sibTrans" presStyleCnt="0"/>
      <dgm:spPr/>
    </dgm:pt>
    <dgm:pt modelId="{F99CEB9E-AF5E-4DC5-BDB4-798ABE17CA4D}" type="pres">
      <dgm:prSet presAssocID="{4C12E441-D6A9-4C46-8898-5FC7CF5A0AF6}" presName="composite" presStyleCnt="0"/>
      <dgm:spPr/>
    </dgm:pt>
    <dgm:pt modelId="{CAB0032B-2B70-4BA5-8BF4-916FFD77E4A1}" type="pres">
      <dgm:prSet presAssocID="{4C12E441-D6A9-4C46-8898-5FC7CF5A0AF6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533ADE-B83F-45B4-871A-698C790DEEE3}" type="pres">
      <dgm:prSet presAssocID="{4C12E441-D6A9-4C46-8898-5FC7CF5A0AF6}" presName="rect2" presStyleLbl="fgImgPlace1" presStyleIdx="2" presStyleCnt="9"/>
      <dgm:spPr>
        <a:solidFill>
          <a:schemeClr val="accent3"/>
        </a:solidFill>
      </dgm:spPr>
      <dgm:t>
        <a:bodyPr/>
        <a:lstStyle/>
        <a:p>
          <a:endParaRPr lang="tr-TR"/>
        </a:p>
      </dgm:t>
    </dgm:pt>
    <dgm:pt modelId="{DD5FC674-A770-4D10-8353-4D055D0A8657}" type="pres">
      <dgm:prSet presAssocID="{13C9D014-E6DB-496A-9E37-0D156155E33A}" presName="sibTrans" presStyleCnt="0"/>
      <dgm:spPr/>
    </dgm:pt>
    <dgm:pt modelId="{1AF8ADAE-D9C2-49D2-A6B7-A592B099B32C}" type="pres">
      <dgm:prSet presAssocID="{2BFC5E05-83F7-4AD3-AA08-38101061A936}" presName="composite" presStyleCnt="0"/>
      <dgm:spPr/>
    </dgm:pt>
    <dgm:pt modelId="{B04C4628-9B2D-4BBD-9942-363B01F4A3BB}" type="pres">
      <dgm:prSet presAssocID="{2BFC5E05-83F7-4AD3-AA08-38101061A936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E5D21A-D50B-4C1A-ACA9-FCADF3B71FF8}" type="pres">
      <dgm:prSet presAssocID="{2BFC5E05-83F7-4AD3-AA08-38101061A936}" presName="rect2" presStyleLbl="fgImgPlace1" presStyleIdx="3" presStyleCnt="9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B13A7F18-E17B-4238-969A-B1B537AD1E62}" type="pres">
      <dgm:prSet presAssocID="{44FBC31A-5238-4758-B69B-4E34CC6AB0B6}" presName="sibTrans" presStyleCnt="0"/>
      <dgm:spPr/>
    </dgm:pt>
    <dgm:pt modelId="{1609EED7-70E8-4162-B2C4-283673270DB1}" type="pres">
      <dgm:prSet presAssocID="{690DD1B0-8FB9-473B-AFA4-4DB2E49C408A}" presName="composite" presStyleCnt="0"/>
      <dgm:spPr/>
    </dgm:pt>
    <dgm:pt modelId="{E0988E03-E17B-4FCB-8577-AA154C0A0483}" type="pres">
      <dgm:prSet presAssocID="{690DD1B0-8FB9-473B-AFA4-4DB2E49C408A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A8C101-4C3C-49D1-B233-C6307E5B8782}" type="pres">
      <dgm:prSet presAssocID="{690DD1B0-8FB9-473B-AFA4-4DB2E49C408A}" presName="rect2" presStyleLbl="fgImgPlace1" presStyleIdx="4" presStyleCnt="9"/>
      <dgm:spPr>
        <a:solidFill>
          <a:srgbClr val="0070C0"/>
        </a:solidFill>
      </dgm:spPr>
      <dgm:t>
        <a:bodyPr/>
        <a:lstStyle/>
        <a:p>
          <a:endParaRPr lang="tr-TR"/>
        </a:p>
      </dgm:t>
    </dgm:pt>
    <dgm:pt modelId="{15BDA776-8FB7-48D1-A8A1-FB5DFCA4AFDF}" type="pres">
      <dgm:prSet presAssocID="{7BF73309-37C9-4038-BCD7-6F5C9D49B0D6}" presName="sibTrans" presStyleCnt="0"/>
      <dgm:spPr/>
    </dgm:pt>
    <dgm:pt modelId="{313FF8CE-05A8-47D3-9300-DC31143CC0B8}" type="pres">
      <dgm:prSet presAssocID="{A47829E0-3648-4DAA-9C52-1816916D7FD3}" presName="composite" presStyleCnt="0"/>
      <dgm:spPr/>
    </dgm:pt>
    <dgm:pt modelId="{CA039156-931B-46DA-89FA-34085C12A2B8}" type="pres">
      <dgm:prSet presAssocID="{A47829E0-3648-4DAA-9C52-1816916D7FD3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7EB7FD-5FB4-4700-97B6-DFFB74AF70BB}" type="pres">
      <dgm:prSet presAssocID="{A47829E0-3648-4DAA-9C52-1816916D7FD3}" presName="rect2" presStyleLbl="fgImgPlace1" presStyleIdx="5" presStyleCnt="9"/>
      <dgm:spPr>
        <a:solidFill>
          <a:schemeClr val="tx1">
            <a:lumMod val="50000"/>
          </a:schemeClr>
        </a:solidFill>
      </dgm:spPr>
      <dgm:t>
        <a:bodyPr/>
        <a:lstStyle/>
        <a:p>
          <a:endParaRPr lang="tr-TR"/>
        </a:p>
      </dgm:t>
    </dgm:pt>
    <dgm:pt modelId="{0B47BE22-C25D-4315-9029-11E6C370707E}" type="pres">
      <dgm:prSet presAssocID="{2170FD5C-5AE4-4799-9249-9A0E4D561847}" presName="sibTrans" presStyleCnt="0"/>
      <dgm:spPr/>
    </dgm:pt>
    <dgm:pt modelId="{C8CB2733-3E53-486E-BC5C-482EBD50BE7A}" type="pres">
      <dgm:prSet presAssocID="{C421727E-8117-4714-971A-68FA27D2EE6A}" presName="composite" presStyleCnt="0"/>
      <dgm:spPr/>
    </dgm:pt>
    <dgm:pt modelId="{0320AC54-59C9-4475-9D06-871E4F0EEF63}" type="pres">
      <dgm:prSet presAssocID="{C421727E-8117-4714-971A-68FA27D2EE6A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719D98-7578-41F9-9E33-B7DC6D892365}" type="pres">
      <dgm:prSet presAssocID="{C421727E-8117-4714-971A-68FA27D2EE6A}" presName="rect2" presStyleLbl="fgImgPlace1" presStyleIdx="6" presStyleCnt="9"/>
      <dgm:spPr>
        <a:solidFill>
          <a:srgbClr val="00B0F0"/>
        </a:solidFill>
      </dgm:spPr>
      <dgm:t>
        <a:bodyPr/>
        <a:lstStyle/>
        <a:p>
          <a:endParaRPr lang="tr-TR"/>
        </a:p>
      </dgm:t>
    </dgm:pt>
    <dgm:pt modelId="{260C0F4B-7DE5-4707-883C-BE96A56F9617}" type="pres">
      <dgm:prSet presAssocID="{45F87993-E587-404A-A158-A48FA8CD3CBB}" presName="sibTrans" presStyleCnt="0"/>
      <dgm:spPr/>
    </dgm:pt>
    <dgm:pt modelId="{CB51A889-F21E-4E84-B8A4-C2E6DD07B3AF}" type="pres">
      <dgm:prSet presAssocID="{6D772303-BDC0-4C4C-B5A5-1E26C4518D15}" presName="composite" presStyleCnt="0"/>
      <dgm:spPr/>
    </dgm:pt>
    <dgm:pt modelId="{AF557BE5-2F28-487A-BE06-49F4794880DF}" type="pres">
      <dgm:prSet presAssocID="{6D772303-BDC0-4C4C-B5A5-1E26C4518D15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FC8E76-D53C-4301-A387-E7E9C31FA11C}" type="pres">
      <dgm:prSet presAssocID="{6D772303-BDC0-4C4C-B5A5-1E26C4518D15}" presName="rect2" presStyleLbl="fgImgPlace1" presStyleIdx="7" presStyleCnt="9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tr-TR"/>
        </a:p>
      </dgm:t>
    </dgm:pt>
    <dgm:pt modelId="{36890928-ED75-4524-8517-ACE177F203C4}" type="pres">
      <dgm:prSet presAssocID="{0CF8A75F-4163-4F58-BF97-E9429DAA0DB7}" presName="sibTrans" presStyleCnt="0"/>
      <dgm:spPr/>
    </dgm:pt>
    <dgm:pt modelId="{DA8F7B6B-6AEB-4A1C-92F4-EC0A921383E8}" type="pres">
      <dgm:prSet presAssocID="{7EB25C9D-283F-4C4A-B2AB-D904D531DA20}" presName="composite" presStyleCnt="0"/>
      <dgm:spPr/>
    </dgm:pt>
    <dgm:pt modelId="{A4E0F1A7-03B6-4932-AD97-0551A439FB58}" type="pres">
      <dgm:prSet presAssocID="{7EB25C9D-283F-4C4A-B2AB-D904D531DA20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6B68E5-0D00-4E1A-BF60-2EB9693887B1}" type="pres">
      <dgm:prSet presAssocID="{7EB25C9D-283F-4C4A-B2AB-D904D531DA20}" presName="rect2" presStyleLbl="fgImgPlace1" presStyleIdx="8" presStyleCnt="9"/>
      <dgm:spPr>
        <a:solidFill>
          <a:schemeClr val="accent4"/>
        </a:solidFill>
      </dgm:spPr>
      <dgm:t>
        <a:bodyPr/>
        <a:lstStyle/>
        <a:p>
          <a:endParaRPr lang="tr-TR"/>
        </a:p>
      </dgm:t>
    </dgm:pt>
  </dgm:ptLst>
  <dgm:cxnLst>
    <dgm:cxn modelId="{9246BB3B-A33C-465E-8F74-9A7CED6768CE}" type="presOf" srcId="{4CD5206F-B9C9-4483-9625-A6A3692B044A}" destId="{0320AC54-59C9-4475-9D06-871E4F0EEF63}" srcOrd="0" destOrd="1" presId="urn:microsoft.com/office/officeart/2008/layout/PictureStrips"/>
    <dgm:cxn modelId="{DDCD4E5F-70B8-4985-B438-61CF07B4A984}" type="presOf" srcId="{2BFC5E05-83F7-4AD3-AA08-38101061A936}" destId="{B04C4628-9B2D-4BBD-9942-363B01F4A3BB}" srcOrd="0" destOrd="0" presId="urn:microsoft.com/office/officeart/2008/layout/PictureStrips"/>
    <dgm:cxn modelId="{A18189FC-3FAD-4606-BFC3-4C95BA2A526C}" type="presOf" srcId="{4B5926EB-2C31-47B5-885F-A80BA04D65A1}" destId="{96B8C56A-0943-4B6B-B7EB-F6A51507C478}" srcOrd="0" destOrd="0" presId="urn:microsoft.com/office/officeart/2008/layout/PictureStrips"/>
    <dgm:cxn modelId="{5A0C2620-A90E-443B-8AA4-16C09B970496}" type="presOf" srcId="{D8609A07-E31D-49B5-9521-67EF729B96C2}" destId="{A4E0F1A7-03B6-4932-AD97-0551A439FB58}" srcOrd="0" destOrd="2" presId="urn:microsoft.com/office/officeart/2008/layout/PictureStrips"/>
    <dgm:cxn modelId="{F2AC3224-D79A-4F93-822B-04CE7FBC4D7B}" srcId="{7EB25C9D-283F-4C4A-B2AB-D904D531DA20}" destId="{D8609A07-E31D-49B5-9521-67EF729B96C2}" srcOrd="1" destOrd="0" parTransId="{A5F642E3-2B7C-406A-9F54-EB33436129A6}" sibTransId="{0558CAE5-F96A-439E-80F6-CFF7D3C72711}"/>
    <dgm:cxn modelId="{B666DC8E-D3AD-4F35-A13A-5F9E2760917A}" type="presOf" srcId="{D9A66E5B-DBF8-4E22-88BA-E524FFC45F79}" destId="{F3A879B6-4CEA-45DD-9478-BA999010FF70}" srcOrd="0" destOrd="2" presId="urn:microsoft.com/office/officeart/2008/layout/PictureStrips"/>
    <dgm:cxn modelId="{4D83CF3B-B057-4A62-97BF-81C54E14BD4A}" type="presOf" srcId="{8128CDE1-09C5-41A6-ABE2-89466FF46527}" destId="{96B8C56A-0943-4B6B-B7EB-F6A51507C478}" srcOrd="0" destOrd="3" presId="urn:microsoft.com/office/officeart/2008/layout/PictureStrips"/>
    <dgm:cxn modelId="{3AE83E16-EFD9-49D3-A56E-BE643E96750D}" srcId="{2BFC5E05-83F7-4AD3-AA08-38101061A936}" destId="{D227CFD5-54D4-43C5-B488-CD4B6C5DF340}" srcOrd="0" destOrd="0" parTransId="{7C678364-9823-4D0A-851E-3FC13003F3E8}" sibTransId="{F613BB4A-3A56-4C17-8F22-4CD6B6E68F4B}"/>
    <dgm:cxn modelId="{8FB8B3B9-1290-4F0C-8491-2FBD5E725482}" type="presOf" srcId="{FF8A49CE-C28A-424A-9D34-3F5644AD8A71}" destId="{CA039156-931B-46DA-89FA-34085C12A2B8}" srcOrd="0" destOrd="2" presId="urn:microsoft.com/office/officeart/2008/layout/PictureStrips"/>
    <dgm:cxn modelId="{641F5DA3-C0D7-4D57-8866-FFDFD55155FB}" type="presOf" srcId="{24D0ADC3-1BB9-4E6E-B1C8-0FF4CE85699F}" destId="{F3A879B6-4CEA-45DD-9478-BA999010FF70}" srcOrd="0" destOrd="0" presId="urn:microsoft.com/office/officeart/2008/layout/PictureStrips"/>
    <dgm:cxn modelId="{FA55609B-7386-4BEF-AC98-C18609008A6C}" type="presOf" srcId="{550483ED-AA95-4251-A4A3-A9AAC9A1C4D5}" destId="{D63F8431-97AF-43AD-BE9D-ACFCD26423F2}" srcOrd="0" destOrd="0" presId="urn:microsoft.com/office/officeart/2008/layout/PictureStrips"/>
    <dgm:cxn modelId="{2272952A-79A9-49C5-86CE-0BEA6453F8AD}" srcId="{2BFC5E05-83F7-4AD3-AA08-38101061A936}" destId="{8721DAAB-708E-4BC1-8FF0-BDE3D65B224A}" srcOrd="1" destOrd="0" parTransId="{B50F7983-595D-4A82-9091-F348D0B26019}" sibTransId="{613C177B-03F4-4865-9539-2D218B52A687}"/>
    <dgm:cxn modelId="{1C322639-24B2-4C51-A144-7D942443213A}" srcId="{24D0ADC3-1BB9-4E6E-B1C8-0FF4CE85699F}" destId="{683C61B5-E721-49BB-9D9A-C183A3DCCFA5}" srcOrd="0" destOrd="0" parTransId="{727CD2FC-C2C6-458C-97B4-1DFA3DAD69C2}" sibTransId="{9527F73F-24FF-46C5-AB34-FFE00FBEDBD1}"/>
    <dgm:cxn modelId="{F21A533A-41C2-4B7A-AF10-513B8FA35857}" srcId="{4C12E441-D6A9-4C46-8898-5FC7CF5A0AF6}" destId="{604359F5-E68F-4F0A-B6D0-D2B4DFC669B1}" srcOrd="0" destOrd="0" parTransId="{9685D802-19D1-4A49-B6E9-F6602F4E5E7E}" sibTransId="{562E8340-8770-4DD1-A6E4-447CE81D3B3D}"/>
    <dgm:cxn modelId="{49AC888A-523C-4148-9050-8ABE2BFC3CBD}" srcId="{550483ED-AA95-4251-A4A3-A9AAC9A1C4D5}" destId="{A47829E0-3648-4DAA-9C52-1816916D7FD3}" srcOrd="5" destOrd="0" parTransId="{15064928-6F28-448A-A03D-23935CD19880}" sibTransId="{2170FD5C-5AE4-4799-9249-9A0E4D561847}"/>
    <dgm:cxn modelId="{7AC252B1-A3C2-442F-A4DE-70AFE80CE206}" srcId="{550483ED-AA95-4251-A4A3-A9AAC9A1C4D5}" destId="{C421727E-8117-4714-971A-68FA27D2EE6A}" srcOrd="6" destOrd="0" parTransId="{ADBE6999-1BBA-4F25-8EDE-940C626B56DA}" sibTransId="{45F87993-E587-404A-A158-A48FA8CD3CBB}"/>
    <dgm:cxn modelId="{A7A24201-7ED0-4525-ADB4-B688416C42DB}" type="presOf" srcId="{4C12E441-D6A9-4C46-8898-5FC7CF5A0AF6}" destId="{CAB0032B-2B70-4BA5-8BF4-916FFD77E4A1}" srcOrd="0" destOrd="0" presId="urn:microsoft.com/office/officeart/2008/layout/PictureStrips"/>
    <dgm:cxn modelId="{C7E7AFA4-A9F6-44CC-A6C8-4EE4875C32CC}" srcId="{550483ED-AA95-4251-A4A3-A9AAC9A1C4D5}" destId="{7EB25C9D-283F-4C4A-B2AB-D904D531DA20}" srcOrd="8" destOrd="0" parTransId="{0971A49D-4CED-4B2B-8D2B-11C7BE6AE454}" sibTransId="{FEDDF449-6F72-4FD9-A5CF-00362F325132}"/>
    <dgm:cxn modelId="{0229EBFA-A964-4E6F-9C82-E7E3475D0FB5}" type="presOf" srcId="{3C1AD4CD-1D6F-49DB-B057-0EB0057EA387}" destId="{E0988E03-E17B-4FCB-8577-AA154C0A0483}" srcOrd="0" destOrd="2" presId="urn:microsoft.com/office/officeart/2008/layout/PictureStrips"/>
    <dgm:cxn modelId="{FFEDB018-EFCF-4B77-B282-5EA7415D5E92}" srcId="{A47829E0-3648-4DAA-9C52-1816916D7FD3}" destId="{FF8A49CE-C28A-424A-9D34-3F5644AD8A71}" srcOrd="1" destOrd="0" parTransId="{3264A55B-8CE5-43AA-848F-0CE877E9403A}" sibTransId="{0F9F9563-086B-4089-86DE-CC46CD7AC5C9}"/>
    <dgm:cxn modelId="{DC4FFBD3-7FAF-4AD5-9291-C8A1ABC19FFB}" srcId="{6D772303-BDC0-4C4C-B5A5-1E26C4518D15}" destId="{748BE6B9-68A8-473A-ADDD-5CCFE8162BD6}" srcOrd="0" destOrd="0" parTransId="{2B89D0ED-8A8F-4144-B8AE-81D21642E325}" sibTransId="{C003EC98-5883-42AE-9861-A6886324D6E0}"/>
    <dgm:cxn modelId="{811825E4-D3C6-4DD1-9F02-57146D73E05A}" type="presOf" srcId="{A47829E0-3648-4DAA-9C52-1816916D7FD3}" destId="{CA039156-931B-46DA-89FA-34085C12A2B8}" srcOrd="0" destOrd="0" presId="urn:microsoft.com/office/officeart/2008/layout/PictureStrips"/>
    <dgm:cxn modelId="{F7A19F0F-8A6B-4399-91AC-3FF1683EF317}" srcId="{4B5926EB-2C31-47B5-885F-A80BA04D65A1}" destId="{ED0E1133-091C-4E07-913C-90991C6AF0C7}" srcOrd="1" destOrd="0" parTransId="{E1085FB3-8738-4652-B327-25B2CA21741F}" sibTransId="{03BA5E76-C62B-4AF1-8B82-CFF9A95AE876}"/>
    <dgm:cxn modelId="{9D146B09-BF5E-44C9-B4F5-20D3EDE6BD32}" srcId="{550483ED-AA95-4251-A4A3-A9AAC9A1C4D5}" destId="{6D772303-BDC0-4C4C-B5A5-1E26C4518D15}" srcOrd="7" destOrd="0" parTransId="{BB799183-AFE7-411D-84B4-C703EB80B0D6}" sibTransId="{0CF8A75F-4163-4F58-BF97-E9429DAA0DB7}"/>
    <dgm:cxn modelId="{7DCD1A7A-A2A8-43E4-8C31-22774414FB84}" srcId="{6D772303-BDC0-4C4C-B5A5-1E26C4518D15}" destId="{D3DAF534-DBA1-4BFB-8121-08F44CCB3BC0}" srcOrd="2" destOrd="0" parTransId="{EC81083B-678E-4A14-8C40-38DF07EE1EB0}" sibTransId="{396DE0DF-1A92-4581-BF61-0C71824A8DFB}"/>
    <dgm:cxn modelId="{1D03D594-40D6-41A3-B8BA-0F1D9B491FF6}" srcId="{550483ED-AA95-4251-A4A3-A9AAC9A1C4D5}" destId="{690DD1B0-8FB9-473B-AFA4-4DB2E49C408A}" srcOrd="4" destOrd="0" parTransId="{231B36A3-B426-4566-80B1-A20878A76BC0}" sibTransId="{7BF73309-37C9-4038-BCD7-6F5C9D49B0D6}"/>
    <dgm:cxn modelId="{2D11B5A8-40CD-48A3-8C46-BB7B0EB94F14}" type="presOf" srcId="{7EB25C9D-283F-4C4A-B2AB-D904D531DA20}" destId="{A4E0F1A7-03B6-4932-AD97-0551A439FB58}" srcOrd="0" destOrd="0" presId="urn:microsoft.com/office/officeart/2008/layout/PictureStrips"/>
    <dgm:cxn modelId="{155A1FC8-491F-4395-AE7A-9BBC84FB6AD5}" srcId="{A47829E0-3648-4DAA-9C52-1816916D7FD3}" destId="{71EA636A-0647-4E25-9154-C753134B4B20}" srcOrd="0" destOrd="0" parTransId="{8C5F9F4C-039F-4FA8-AB95-D6C0F3A35A53}" sibTransId="{5F671686-CA3F-495E-9EFC-67DC0291E7FD}"/>
    <dgm:cxn modelId="{4074411A-0F93-4E8A-81C1-B6FAD158D188}" type="presOf" srcId="{604359F5-E68F-4F0A-B6D0-D2B4DFC669B1}" destId="{CAB0032B-2B70-4BA5-8BF4-916FFD77E4A1}" srcOrd="0" destOrd="1" presId="urn:microsoft.com/office/officeart/2008/layout/PictureStrips"/>
    <dgm:cxn modelId="{012B820D-02C9-4DF3-A7ED-6052B7E896F8}" type="presOf" srcId="{683C61B5-E721-49BB-9D9A-C183A3DCCFA5}" destId="{F3A879B6-4CEA-45DD-9478-BA999010FF70}" srcOrd="0" destOrd="1" presId="urn:microsoft.com/office/officeart/2008/layout/PictureStrips"/>
    <dgm:cxn modelId="{9D96B6A8-7E75-4EAB-A6F2-59FD367DDBB6}" type="presOf" srcId="{CFDE8F04-5FD8-4B75-BFEF-52BE5C647F03}" destId="{AF557BE5-2F28-487A-BE06-49F4794880DF}" srcOrd="0" destOrd="2" presId="urn:microsoft.com/office/officeart/2008/layout/PictureStrips"/>
    <dgm:cxn modelId="{E1A6A249-E6D8-4FA7-B318-30D710EC6D27}" srcId="{C421727E-8117-4714-971A-68FA27D2EE6A}" destId="{87E1DCB4-00BE-4728-A001-43BFE315B659}" srcOrd="1" destOrd="0" parTransId="{4F553F77-89CC-40AE-B535-AA989DF4A561}" sibTransId="{98A115C8-4F3F-4E29-A8EF-B7C961B01FB4}"/>
    <dgm:cxn modelId="{F755C8E2-A7BD-4405-B810-03E2CBCE2AC0}" type="presOf" srcId="{8721DAAB-708E-4BC1-8FF0-BDE3D65B224A}" destId="{B04C4628-9B2D-4BBD-9942-363B01F4A3BB}" srcOrd="0" destOrd="2" presId="urn:microsoft.com/office/officeart/2008/layout/PictureStrips"/>
    <dgm:cxn modelId="{A0487C70-D4BB-4AD3-BC23-F921D394051B}" srcId="{4C12E441-D6A9-4C46-8898-5FC7CF5A0AF6}" destId="{DFBF5062-0DB5-41EB-9570-3FFC36C4304E}" srcOrd="1" destOrd="0" parTransId="{FB7F11B9-4E44-4717-9B99-E65BD9EF4AE8}" sibTransId="{780812E4-4F8F-4504-8F7F-E16FF0BD86F3}"/>
    <dgm:cxn modelId="{ED5D9C49-386E-4DCA-86FE-7DECBF7FE2CA}" type="presOf" srcId="{64EBA8AE-474D-49A0-ABFF-9C1ACD7312F7}" destId="{A4E0F1A7-03B6-4932-AD97-0551A439FB58}" srcOrd="0" destOrd="1" presId="urn:microsoft.com/office/officeart/2008/layout/PictureStrips"/>
    <dgm:cxn modelId="{B5438D86-E6B1-4679-AF65-3791F9E0BCFC}" srcId="{24D0ADC3-1BB9-4E6E-B1C8-0FF4CE85699F}" destId="{D9A66E5B-DBF8-4E22-88BA-E524FFC45F79}" srcOrd="1" destOrd="0" parTransId="{D486AFF6-EF95-492C-A0EE-537912DD9A8A}" sibTransId="{B423D7ED-5EB6-46E2-9F15-0364979AC127}"/>
    <dgm:cxn modelId="{E79DE4C2-4509-4FCD-82AA-0F1471A95EE7}" type="presOf" srcId="{ED0E1133-091C-4E07-913C-90991C6AF0C7}" destId="{96B8C56A-0943-4B6B-B7EB-F6A51507C478}" srcOrd="0" destOrd="2" presId="urn:microsoft.com/office/officeart/2008/layout/PictureStrips"/>
    <dgm:cxn modelId="{3FD23C09-48E0-481E-9289-5EEA75AE1732}" srcId="{550483ED-AA95-4251-A4A3-A9AAC9A1C4D5}" destId="{4C12E441-D6A9-4C46-8898-5FC7CF5A0AF6}" srcOrd="2" destOrd="0" parTransId="{C92B1ECA-4790-4F4D-95A1-DEAEF6183F80}" sibTransId="{13C9D014-E6DB-496A-9E37-0D156155E33A}"/>
    <dgm:cxn modelId="{DD8057FF-F3A0-4D41-B47A-A243F762FC7B}" srcId="{550483ED-AA95-4251-A4A3-A9AAC9A1C4D5}" destId="{24D0ADC3-1BB9-4E6E-B1C8-0FF4CE85699F}" srcOrd="1" destOrd="0" parTransId="{88DE28F4-86D4-4BA9-B308-729CA2B8289E}" sibTransId="{77D9F82B-68DC-49DF-A858-5D0376D7FA47}"/>
    <dgm:cxn modelId="{EEE36982-A124-469E-BD6A-40590D9B76AB}" srcId="{7EB25C9D-283F-4C4A-B2AB-D904D531DA20}" destId="{64EBA8AE-474D-49A0-ABFF-9C1ACD7312F7}" srcOrd="0" destOrd="0" parTransId="{AD83900A-E59F-4CA8-A1B0-2D80CF11EEB8}" sibTransId="{9897F4C3-22D0-4F50-98C0-1A6EF66793F3}"/>
    <dgm:cxn modelId="{F5CDF860-3DE8-4A9E-8C4E-74ED459C93A3}" type="presOf" srcId="{AFDCA59C-6C8F-421A-B42C-95B7F87B0AA9}" destId="{96B8C56A-0943-4B6B-B7EB-F6A51507C478}" srcOrd="0" destOrd="1" presId="urn:microsoft.com/office/officeart/2008/layout/PictureStrips"/>
    <dgm:cxn modelId="{8984F99A-EBEB-4A4D-BD47-0DB18B384E15}" srcId="{550483ED-AA95-4251-A4A3-A9AAC9A1C4D5}" destId="{4B5926EB-2C31-47B5-885F-A80BA04D65A1}" srcOrd="0" destOrd="0" parTransId="{ABA630BB-A063-403C-971B-150BC9326CEF}" sibTransId="{A8D657A4-F376-44CA-BC02-78D360399BD7}"/>
    <dgm:cxn modelId="{C06459EC-F008-44F0-8C9D-AE9E35FC2205}" type="presOf" srcId="{6EBBE95A-2B81-44F6-9A8B-3B383667F364}" destId="{E0988E03-E17B-4FCB-8577-AA154C0A0483}" srcOrd="0" destOrd="1" presId="urn:microsoft.com/office/officeart/2008/layout/PictureStrips"/>
    <dgm:cxn modelId="{B9DC70BE-558D-405D-BFF8-3F72BD4C5E55}" srcId="{690DD1B0-8FB9-473B-AFA4-4DB2E49C408A}" destId="{6EBBE95A-2B81-44F6-9A8B-3B383667F364}" srcOrd="0" destOrd="0" parTransId="{89776A42-0137-4066-A00A-F18F9262F731}" sibTransId="{AF9BE393-4232-4215-AFAB-D9E51CA07182}"/>
    <dgm:cxn modelId="{009B3255-B34B-440B-A3ED-1E027DC4863F}" type="presOf" srcId="{C421727E-8117-4714-971A-68FA27D2EE6A}" destId="{0320AC54-59C9-4475-9D06-871E4F0EEF63}" srcOrd="0" destOrd="0" presId="urn:microsoft.com/office/officeart/2008/layout/PictureStrips"/>
    <dgm:cxn modelId="{153E3F87-6760-44DC-9493-86C8F3C5132C}" srcId="{4B5926EB-2C31-47B5-885F-A80BA04D65A1}" destId="{8128CDE1-09C5-41A6-ABE2-89466FF46527}" srcOrd="2" destOrd="0" parTransId="{527100EA-6AF7-4B03-9275-24664C47473A}" sibTransId="{304616A7-3424-4E71-81EE-4A3AB3954A7C}"/>
    <dgm:cxn modelId="{B085265C-6643-4574-B391-A829A5B0F07E}" type="presOf" srcId="{71EA636A-0647-4E25-9154-C753134B4B20}" destId="{CA039156-931B-46DA-89FA-34085C12A2B8}" srcOrd="0" destOrd="1" presId="urn:microsoft.com/office/officeart/2008/layout/PictureStrips"/>
    <dgm:cxn modelId="{1772252C-66C6-4E64-A9E6-43E2AA1D28D2}" srcId="{550483ED-AA95-4251-A4A3-A9AAC9A1C4D5}" destId="{2BFC5E05-83F7-4AD3-AA08-38101061A936}" srcOrd="3" destOrd="0" parTransId="{2A37DE3B-6E40-4EA3-86C8-7E4F70C36B76}" sibTransId="{44FBC31A-5238-4758-B69B-4E34CC6AB0B6}"/>
    <dgm:cxn modelId="{66934F2B-4A7A-42DB-B855-0AEE3C320ABF}" srcId="{690DD1B0-8FB9-473B-AFA4-4DB2E49C408A}" destId="{3C1AD4CD-1D6F-49DB-B057-0EB0057EA387}" srcOrd="1" destOrd="0" parTransId="{AA4E99F4-FEA6-467D-B969-63A03812798C}" sibTransId="{7FF1BCFE-5AC8-4606-8295-BFB73DA95DB5}"/>
    <dgm:cxn modelId="{A5F1E064-92E6-48C7-91BB-940B90B882BF}" type="presOf" srcId="{87E1DCB4-00BE-4728-A001-43BFE315B659}" destId="{0320AC54-59C9-4475-9D06-871E4F0EEF63}" srcOrd="0" destOrd="2" presId="urn:microsoft.com/office/officeart/2008/layout/PictureStrips"/>
    <dgm:cxn modelId="{46E73EA1-5A7E-41F7-A93B-B6A2623B20F0}" type="presOf" srcId="{748BE6B9-68A8-473A-ADDD-5CCFE8162BD6}" destId="{AF557BE5-2F28-487A-BE06-49F4794880DF}" srcOrd="0" destOrd="1" presId="urn:microsoft.com/office/officeart/2008/layout/PictureStrips"/>
    <dgm:cxn modelId="{72459E9F-918D-4AAA-B94B-552276FCA7CC}" type="presOf" srcId="{690DD1B0-8FB9-473B-AFA4-4DB2E49C408A}" destId="{E0988E03-E17B-4FCB-8577-AA154C0A0483}" srcOrd="0" destOrd="0" presId="urn:microsoft.com/office/officeart/2008/layout/PictureStrips"/>
    <dgm:cxn modelId="{0CCD9775-5F1D-419E-B38A-9AA28F5F1B50}" type="presOf" srcId="{D227CFD5-54D4-43C5-B488-CD4B6C5DF340}" destId="{B04C4628-9B2D-4BBD-9942-363B01F4A3BB}" srcOrd="0" destOrd="1" presId="urn:microsoft.com/office/officeart/2008/layout/PictureStrips"/>
    <dgm:cxn modelId="{54AD1FE6-3428-44D3-B899-7B0AAA53F0AE}" type="presOf" srcId="{D3DAF534-DBA1-4BFB-8121-08F44CCB3BC0}" destId="{AF557BE5-2F28-487A-BE06-49F4794880DF}" srcOrd="0" destOrd="3" presId="urn:microsoft.com/office/officeart/2008/layout/PictureStrips"/>
    <dgm:cxn modelId="{6830672C-9A12-417E-9237-5C76AF5DAE6D}" type="presOf" srcId="{DFBF5062-0DB5-41EB-9570-3FFC36C4304E}" destId="{CAB0032B-2B70-4BA5-8BF4-916FFD77E4A1}" srcOrd="0" destOrd="2" presId="urn:microsoft.com/office/officeart/2008/layout/PictureStrips"/>
    <dgm:cxn modelId="{27342F15-9E82-4B0B-BCCB-C1772C255F6B}" type="presOf" srcId="{6D772303-BDC0-4C4C-B5A5-1E26C4518D15}" destId="{AF557BE5-2F28-487A-BE06-49F4794880DF}" srcOrd="0" destOrd="0" presId="urn:microsoft.com/office/officeart/2008/layout/PictureStrips"/>
    <dgm:cxn modelId="{E2DD6569-7018-427B-A7ED-ECE8B90C6D31}" srcId="{C421727E-8117-4714-971A-68FA27D2EE6A}" destId="{4CD5206F-B9C9-4483-9625-A6A3692B044A}" srcOrd="0" destOrd="0" parTransId="{0221AF97-7CC4-42EF-9725-6096D6FDCA13}" sibTransId="{95E843EE-0C28-45C2-9A82-E4662580EDD6}"/>
    <dgm:cxn modelId="{C71ADE94-4E41-4983-8EEB-22F027130E59}" srcId="{4B5926EB-2C31-47B5-885F-A80BA04D65A1}" destId="{AFDCA59C-6C8F-421A-B42C-95B7F87B0AA9}" srcOrd="0" destOrd="0" parTransId="{D9940459-6882-4C57-A9B0-3928CE6CD9EA}" sibTransId="{4C9E4A95-09E3-42DF-A045-CD1455A4EC0F}"/>
    <dgm:cxn modelId="{5086CA49-9267-4C62-9689-651247549DB8}" srcId="{6D772303-BDC0-4C4C-B5A5-1E26C4518D15}" destId="{CFDE8F04-5FD8-4B75-BFEF-52BE5C647F03}" srcOrd="1" destOrd="0" parTransId="{12136FC2-AA81-427E-964C-4F23A5132B1C}" sibTransId="{BF8ECFF5-F9F2-45B8-8E86-E699E466AEAB}"/>
    <dgm:cxn modelId="{08C6540A-BF29-478C-9DC0-F2C9979F2040}" type="presParOf" srcId="{D63F8431-97AF-43AD-BE9D-ACFCD26423F2}" destId="{783C8890-82AB-4967-9031-7BBAAE8D7AEA}" srcOrd="0" destOrd="0" presId="urn:microsoft.com/office/officeart/2008/layout/PictureStrips"/>
    <dgm:cxn modelId="{3333B4AF-F50D-4BB5-A752-4CABE2FBE846}" type="presParOf" srcId="{783C8890-82AB-4967-9031-7BBAAE8D7AEA}" destId="{96B8C56A-0943-4B6B-B7EB-F6A51507C478}" srcOrd="0" destOrd="0" presId="urn:microsoft.com/office/officeart/2008/layout/PictureStrips"/>
    <dgm:cxn modelId="{446BBA13-E205-4279-B91F-89DF35C89FDB}" type="presParOf" srcId="{783C8890-82AB-4967-9031-7BBAAE8D7AEA}" destId="{804447AB-2B6B-4498-B8F2-99C1074F95D0}" srcOrd="1" destOrd="0" presId="urn:microsoft.com/office/officeart/2008/layout/PictureStrips"/>
    <dgm:cxn modelId="{48A9917B-BD53-4988-AD22-E7B896495511}" type="presParOf" srcId="{D63F8431-97AF-43AD-BE9D-ACFCD26423F2}" destId="{BC76469D-711D-4E97-A4DB-50346E9707BC}" srcOrd="1" destOrd="0" presId="urn:microsoft.com/office/officeart/2008/layout/PictureStrips"/>
    <dgm:cxn modelId="{8A7E1F43-7188-403A-A4B4-57F881E901B3}" type="presParOf" srcId="{D63F8431-97AF-43AD-BE9D-ACFCD26423F2}" destId="{1A0A676E-9B5E-4741-80F5-24F10572E691}" srcOrd="2" destOrd="0" presId="urn:microsoft.com/office/officeart/2008/layout/PictureStrips"/>
    <dgm:cxn modelId="{711082B9-9087-48C1-ADAD-781153F82E39}" type="presParOf" srcId="{1A0A676E-9B5E-4741-80F5-24F10572E691}" destId="{F3A879B6-4CEA-45DD-9478-BA999010FF70}" srcOrd="0" destOrd="0" presId="urn:microsoft.com/office/officeart/2008/layout/PictureStrips"/>
    <dgm:cxn modelId="{1FD55402-A922-4754-89CE-81FDF0F6E109}" type="presParOf" srcId="{1A0A676E-9B5E-4741-80F5-24F10572E691}" destId="{8D721D73-8BBE-42A1-A888-5232783DDB95}" srcOrd="1" destOrd="0" presId="urn:microsoft.com/office/officeart/2008/layout/PictureStrips"/>
    <dgm:cxn modelId="{DA9763FC-AFE9-4F5A-A7CF-0B1700FC00D4}" type="presParOf" srcId="{D63F8431-97AF-43AD-BE9D-ACFCD26423F2}" destId="{4A99F10C-0F59-46D1-ABA5-8548EA73A6BC}" srcOrd="3" destOrd="0" presId="urn:microsoft.com/office/officeart/2008/layout/PictureStrips"/>
    <dgm:cxn modelId="{322D6862-B812-4E36-B4BE-50B897FFBE5D}" type="presParOf" srcId="{D63F8431-97AF-43AD-BE9D-ACFCD26423F2}" destId="{F99CEB9E-AF5E-4DC5-BDB4-798ABE17CA4D}" srcOrd="4" destOrd="0" presId="urn:microsoft.com/office/officeart/2008/layout/PictureStrips"/>
    <dgm:cxn modelId="{27CA7E50-B966-4FFD-9783-8496294794FC}" type="presParOf" srcId="{F99CEB9E-AF5E-4DC5-BDB4-798ABE17CA4D}" destId="{CAB0032B-2B70-4BA5-8BF4-916FFD77E4A1}" srcOrd="0" destOrd="0" presId="urn:microsoft.com/office/officeart/2008/layout/PictureStrips"/>
    <dgm:cxn modelId="{95A070FD-E114-4443-94D7-A87233580745}" type="presParOf" srcId="{F99CEB9E-AF5E-4DC5-BDB4-798ABE17CA4D}" destId="{BC533ADE-B83F-45B4-871A-698C790DEEE3}" srcOrd="1" destOrd="0" presId="urn:microsoft.com/office/officeart/2008/layout/PictureStrips"/>
    <dgm:cxn modelId="{38A1358A-61E0-42C5-9B81-A40C5CD31BA3}" type="presParOf" srcId="{D63F8431-97AF-43AD-BE9D-ACFCD26423F2}" destId="{DD5FC674-A770-4D10-8353-4D055D0A8657}" srcOrd="5" destOrd="0" presId="urn:microsoft.com/office/officeart/2008/layout/PictureStrips"/>
    <dgm:cxn modelId="{33CAC64F-75DB-4C36-82C0-4B09CBC75A3E}" type="presParOf" srcId="{D63F8431-97AF-43AD-BE9D-ACFCD26423F2}" destId="{1AF8ADAE-D9C2-49D2-A6B7-A592B099B32C}" srcOrd="6" destOrd="0" presId="urn:microsoft.com/office/officeart/2008/layout/PictureStrips"/>
    <dgm:cxn modelId="{3AA3A749-C9AD-4AC5-914B-BE1F9E8662B6}" type="presParOf" srcId="{1AF8ADAE-D9C2-49D2-A6B7-A592B099B32C}" destId="{B04C4628-9B2D-4BBD-9942-363B01F4A3BB}" srcOrd="0" destOrd="0" presId="urn:microsoft.com/office/officeart/2008/layout/PictureStrips"/>
    <dgm:cxn modelId="{70AE3463-FDCE-40CB-BD88-8A0950FD422A}" type="presParOf" srcId="{1AF8ADAE-D9C2-49D2-A6B7-A592B099B32C}" destId="{FAE5D21A-D50B-4C1A-ACA9-FCADF3B71FF8}" srcOrd="1" destOrd="0" presId="urn:microsoft.com/office/officeart/2008/layout/PictureStrips"/>
    <dgm:cxn modelId="{BE40A059-BA59-4B83-A183-F7D50EF2AB31}" type="presParOf" srcId="{D63F8431-97AF-43AD-BE9D-ACFCD26423F2}" destId="{B13A7F18-E17B-4238-969A-B1B537AD1E62}" srcOrd="7" destOrd="0" presId="urn:microsoft.com/office/officeart/2008/layout/PictureStrips"/>
    <dgm:cxn modelId="{5C960FF3-4E23-40CA-9361-56012B3B1506}" type="presParOf" srcId="{D63F8431-97AF-43AD-BE9D-ACFCD26423F2}" destId="{1609EED7-70E8-4162-B2C4-283673270DB1}" srcOrd="8" destOrd="0" presId="urn:microsoft.com/office/officeart/2008/layout/PictureStrips"/>
    <dgm:cxn modelId="{DC5D7ED0-2AC5-41A8-B189-70565DF66190}" type="presParOf" srcId="{1609EED7-70E8-4162-B2C4-283673270DB1}" destId="{E0988E03-E17B-4FCB-8577-AA154C0A0483}" srcOrd="0" destOrd="0" presId="urn:microsoft.com/office/officeart/2008/layout/PictureStrips"/>
    <dgm:cxn modelId="{FDE6355D-EAD7-49E5-82FA-4FCCC08EA7F5}" type="presParOf" srcId="{1609EED7-70E8-4162-B2C4-283673270DB1}" destId="{95A8C101-4C3C-49D1-B233-C6307E5B8782}" srcOrd="1" destOrd="0" presId="urn:microsoft.com/office/officeart/2008/layout/PictureStrips"/>
    <dgm:cxn modelId="{11289AC2-1DF0-489A-BC0F-6867972D6AE2}" type="presParOf" srcId="{D63F8431-97AF-43AD-BE9D-ACFCD26423F2}" destId="{15BDA776-8FB7-48D1-A8A1-FB5DFCA4AFDF}" srcOrd="9" destOrd="0" presId="urn:microsoft.com/office/officeart/2008/layout/PictureStrips"/>
    <dgm:cxn modelId="{1A4B83F5-B384-444F-852B-A492E76FBE81}" type="presParOf" srcId="{D63F8431-97AF-43AD-BE9D-ACFCD26423F2}" destId="{313FF8CE-05A8-47D3-9300-DC31143CC0B8}" srcOrd="10" destOrd="0" presId="urn:microsoft.com/office/officeart/2008/layout/PictureStrips"/>
    <dgm:cxn modelId="{423EB0FF-141C-439E-9478-258B5B021604}" type="presParOf" srcId="{313FF8CE-05A8-47D3-9300-DC31143CC0B8}" destId="{CA039156-931B-46DA-89FA-34085C12A2B8}" srcOrd="0" destOrd="0" presId="urn:microsoft.com/office/officeart/2008/layout/PictureStrips"/>
    <dgm:cxn modelId="{C8B9925F-C1DB-4B14-AA09-DAF0E960F9B9}" type="presParOf" srcId="{313FF8CE-05A8-47D3-9300-DC31143CC0B8}" destId="{DA7EB7FD-5FB4-4700-97B6-DFFB74AF70BB}" srcOrd="1" destOrd="0" presId="urn:microsoft.com/office/officeart/2008/layout/PictureStrips"/>
    <dgm:cxn modelId="{90C06BE8-0099-4385-8E60-23119A7D37F3}" type="presParOf" srcId="{D63F8431-97AF-43AD-BE9D-ACFCD26423F2}" destId="{0B47BE22-C25D-4315-9029-11E6C370707E}" srcOrd="11" destOrd="0" presId="urn:microsoft.com/office/officeart/2008/layout/PictureStrips"/>
    <dgm:cxn modelId="{C2484020-BBE9-4520-95CE-E4245D5CD06A}" type="presParOf" srcId="{D63F8431-97AF-43AD-BE9D-ACFCD26423F2}" destId="{C8CB2733-3E53-486E-BC5C-482EBD50BE7A}" srcOrd="12" destOrd="0" presId="urn:microsoft.com/office/officeart/2008/layout/PictureStrips"/>
    <dgm:cxn modelId="{F616AF1D-76BF-42FB-AF61-A0711456C3EF}" type="presParOf" srcId="{C8CB2733-3E53-486E-BC5C-482EBD50BE7A}" destId="{0320AC54-59C9-4475-9D06-871E4F0EEF63}" srcOrd="0" destOrd="0" presId="urn:microsoft.com/office/officeart/2008/layout/PictureStrips"/>
    <dgm:cxn modelId="{B812B56E-F9A0-4209-A410-3B5E8D4E21ED}" type="presParOf" srcId="{C8CB2733-3E53-486E-BC5C-482EBD50BE7A}" destId="{FC719D98-7578-41F9-9E33-B7DC6D892365}" srcOrd="1" destOrd="0" presId="urn:microsoft.com/office/officeart/2008/layout/PictureStrips"/>
    <dgm:cxn modelId="{073D3215-32EB-479B-9981-D5F168FBD28B}" type="presParOf" srcId="{D63F8431-97AF-43AD-BE9D-ACFCD26423F2}" destId="{260C0F4B-7DE5-4707-883C-BE96A56F9617}" srcOrd="13" destOrd="0" presId="urn:microsoft.com/office/officeart/2008/layout/PictureStrips"/>
    <dgm:cxn modelId="{20C6CA9A-D83E-4725-AA35-89F1CFA06AB5}" type="presParOf" srcId="{D63F8431-97AF-43AD-BE9D-ACFCD26423F2}" destId="{CB51A889-F21E-4E84-B8A4-C2E6DD07B3AF}" srcOrd="14" destOrd="0" presId="urn:microsoft.com/office/officeart/2008/layout/PictureStrips"/>
    <dgm:cxn modelId="{443ABDEC-8A67-4339-815B-54DE262308F7}" type="presParOf" srcId="{CB51A889-F21E-4E84-B8A4-C2E6DD07B3AF}" destId="{AF557BE5-2F28-487A-BE06-49F4794880DF}" srcOrd="0" destOrd="0" presId="urn:microsoft.com/office/officeart/2008/layout/PictureStrips"/>
    <dgm:cxn modelId="{D5E1C74D-D5F2-43DB-B79A-937798C35383}" type="presParOf" srcId="{CB51A889-F21E-4E84-B8A4-C2E6DD07B3AF}" destId="{06FC8E76-D53C-4301-A387-E7E9C31FA11C}" srcOrd="1" destOrd="0" presId="urn:microsoft.com/office/officeart/2008/layout/PictureStrips"/>
    <dgm:cxn modelId="{A970C0B3-DCD8-4568-A8BB-B1FCEB0CCAE0}" type="presParOf" srcId="{D63F8431-97AF-43AD-BE9D-ACFCD26423F2}" destId="{36890928-ED75-4524-8517-ACE177F203C4}" srcOrd="15" destOrd="0" presId="urn:microsoft.com/office/officeart/2008/layout/PictureStrips"/>
    <dgm:cxn modelId="{AA574832-FF48-4650-B1A4-A013CF354F63}" type="presParOf" srcId="{D63F8431-97AF-43AD-BE9D-ACFCD26423F2}" destId="{DA8F7B6B-6AEB-4A1C-92F4-EC0A921383E8}" srcOrd="16" destOrd="0" presId="urn:microsoft.com/office/officeart/2008/layout/PictureStrips"/>
    <dgm:cxn modelId="{35ECCA9C-784F-426A-968C-CCAB5D466F71}" type="presParOf" srcId="{DA8F7B6B-6AEB-4A1C-92F4-EC0A921383E8}" destId="{A4E0F1A7-03B6-4932-AD97-0551A439FB58}" srcOrd="0" destOrd="0" presId="urn:microsoft.com/office/officeart/2008/layout/PictureStrips"/>
    <dgm:cxn modelId="{E9E639E6-78D7-41C0-9865-669A2F4E345D}" type="presParOf" srcId="{DA8F7B6B-6AEB-4A1C-92F4-EC0A921383E8}" destId="{686B68E5-0D00-4E1A-BF60-2EB9693887B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0483ED-AA95-4251-A4A3-A9AAC9A1C4D5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E5011C9-B0F3-4ACD-A99D-405329653C19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1. İHTİYAÇ ANALİZİ </a:t>
          </a:r>
          <a:br>
            <a:rPr lang="tr-TR" b="1" dirty="0" smtClean="0">
              <a:solidFill>
                <a:srgbClr val="000000"/>
              </a:solidFill>
            </a:rPr>
          </a:br>
          <a:r>
            <a:rPr lang="tr-TR" b="1" dirty="0" smtClean="0">
              <a:solidFill>
                <a:srgbClr val="000000"/>
              </a:solidFill>
            </a:rPr>
            <a:t>2. EĞİTİM</a:t>
          </a:r>
          <a:br>
            <a:rPr lang="tr-TR" b="1" dirty="0" smtClean="0">
              <a:solidFill>
                <a:srgbClr val="000000"/>
              </a:solidFill>
            </a:rPr>
          </a:br>
          <a:r>
            <a:rPr lang="tr-TR" b="1" dirty="0" smtClean="0">
              <a:solidFill>
                <a:srgbClr val="000000"/>
              </a:solidFill>
            </a:rPr>
            <a:t>3. DANIŞMANLIK</a:t>
          </a:r>
          <a:br>
            <a:rPr lang="tr-TR" b="1" dirty="0" smtClean="0">
              <a:solidFill>
                <a:srgbClr val="000000"/>
              </a:solidFill>
            </a:rPr>
          </a:br>
          <a:r>
            <a:rPr lang="tr-TR" b="1" dirty="0" smtClean="0">
              <a:solidFill>
                <a:srgbClr val="000000"/>
              </a:solidFill>
            </a:rPr>
            <a:t>4. İSTİHDAM</a:t>
          </a:r>
          <a:endParaRPr lang="tr-TR" b="1" dirty="0">
            <a:solidFill>
              <a:srgbClr val="000000"/>
            </a:solidFill>
          </a:endParaRPr>
        </a:p>
      </dgm:t>
    </dgm:pt>
    <dgm:pt modelId="{5083EE9C-7896-43BE-B76C-4BA870D53523}" type="parTrans" cxnId="{F6CA775C-C5B7-4229-97AD-59C9FED7C0CD}">
      <dgm:prSet/>
      <dgm:spPr/>
      <dgm:t>
        <a:bodyPr/>
        <a:lstStyle/>
        <a:p>
          <a:endParaRPr lang="tr-TR"/>
        </a:p>
      </dgm:t>
    </dgm:pt>
    <dgm:pt modelId="{DC7C37C8-69FC-461C-9619-AC61C61133D9}" type="sibTrans" cxnId="{F6CA775C-C5B7-4229-97AD-59C9FED7C0CD}">
      <dgm:prSet/>
      <dgm:spPr/>
      <dgm:t>
        <a:bodyPr/>
        <a:lstStyle/>
        <a:p>
          <a:endParaRPr lang="tr-TR"/>
        </a:p>
      </dgm:t>
    </dgm:pt>
    <dgm:pt modelId="{3EA1E6B3-506A-4607-807B-4FCF560C4FFF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75%</a:t>
          </a:r>
          <a:endParaRPr lang="tr-TR" dirty="0">
            <a:solidFill>
              <a:srgbClr val="000000"/>
            </a:solidFill>
          </a:endParaRPr>
        </a:p>
      </dgm:t>
    </dgm:pt>
    <dgm:pt modelId="{6DE52C6D-BCE4-43F5-8535-62DEF8A2F02A}" type="parTrans" cxnId="{0D412860-53BF-4DB5-9A87-C1AE5CF94AA5}">
      <dgm:prSet/>
      <dgm:spPr/>
      <dgm:t>
        <a:bodyPr/>
        <a:lstStyle/>
        <a:p>
          <a:endParaRPr lang="tr-TR"/>
        </a:p>
      </dgm:t>
    </dgm:pt>
    <dgm:pt modelId="{A22028ED-1FAB-40C7-A12D-1D75B4ECE8F3}" type="sibTrans" cxnId="{0D412860-53BF-4DB5-9A87-C1AE5CF94AA5}">
      <dgm:prSet/>
      <dgm:spPr/>
      <dgm:t>
        <a:bodyPr/>
        <a:lstStyle/>
        <a:p>
          <a:endParaRPr lang="tr-TR"/>
        </a:p>
      </dgm:t>
    </dgm:pt>
    <dgm:pt modelId="{5FA6FAE5-B09E-4782-94FD-14AA47DAAF94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400 bin $/Proje</a:t>
          </a:r>
          <a:endParaRPr lang="tr-TR" dirty="0">
            <a:solidFill>
              <a:srgbClr val="000000"/>
            </a:solidFill>
          </a:endParaRPr>
        </a:p>
      </dgm:t>
    </dgm:pt>
    <dgm:pt modelId="{A48EA5C6-FB4F-4A7D-8C9D-AD7783DD6C25}" type="parTrans" cxnId="{CD85C2F4-C9D8-4DAC-B537-013A8101B9C8}">
      <dgm:prSet/>
      <dgm:spPr/>
      <dgm:t>
        <a:bodyPr/>
        <a:lstStyle/>
        <a:p>
          <a:endParaRPr lang="tr-TR"/>
        </a:p>
      </dgm:t>
    </dgm:pt>
    <dgm:pt modelId="{B4C348CD-9CC3-433C-9D2A-44ABA49C4EA9}" type="sibTrans" cxnId="{CD85C2F4-C9D8-4DAC-B537-013A8101B9C8}">
      <dgm:prSet/>
      <dgm:spPr/>
      <dgm:t>
        <a:bodyPr/>
        <a:lstStyle/>
        <a:p>
          <a:endParaRPr lang="tr-TR"/>
        </a:p>
      </dgm:t>
    </dgm:pt>
    <dgm:pt modelId="{9DFC5704-4812-4961-9CD0-613053D0BBC8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5. YURT DIŞI/YURT İÇİ TANITIM</a:t>
          </a:r>
          <a:endParaRPr lang="tr-TR" b="1" dirty="0">
            <a:solidFill>
              <a:srgbClr val="000000"/>
            </a:solidFill>
          </a:endParaRPr>
        </a:p>
      </dgm:t>
    </dgm:pt>
    <dgm:pt modelId="{007F7916-F8CD-4AA1-BDD6-649E621A1998}" type="parTrans" cxnId="{F9EF77CA-056B-4898-8296-37CD0C14F3D9}">
      <dgm:prSet/>
      <dgm:spPr/>
      <dgm:t>
        <a:bodyPr/>
        <a:lstStyle/>
        <a:p>
          <a:endParaRPr lang="tr-TR"/>
        </a:p>
      </dgm:t>
    </dgm:pt>
    <dgm:pt modelId="{566F2CF3-31D7-4BBE-8EF5-9743DF780F81}" type="sibTrans" cxnId="{F9EF77CA-056B-4898-8296-37CD0C14F3D9}">
      <dgm:prSet/>
      <dgm:spPr/>
      <dgm:t>
        <a:bodyPr/>
        <a:lstStyle/>
        <a:p>
          <a:endParaRPr lang="tr-TR"/>
        </a:p>
      </dgm:t>
    </dgm:pt>
    <dgm:pt modelId="{3EF8325B-F458-4614-90D5-CF026E4381EB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75%</a:t>
          </a:r>
          <a:endParaRPr lang="tr-TR" dirty="0">
            <a:solidFill>
              <a:srgbClr val="000000"/>
            </a:solidFill>
          </a:endParaRPr>
        </a:p>
      </dgm:t>
    </dgm:pt>
    <dgm:pt modelId="{F34B8E03-FB62-4715-8072-A70B34B92A82}" type="parTrans" cxnId="{831C2A59-12C4-4503-BA12-4CBC5BDB4BC5}">
      <dgm:prSet/>
      <dgm:spPr/>
      <dgm:t>
        <a:bodyPr/>
        <a:lstStyle/>
        <a:p>
          <a:endParaRPr lang="tr-TR"/>
        </a:p>
      </dgm:t>
    </dgm:pt>
    <dgm:pt modelId="{1BB762E1-7650-4C4E-8511-A8FB3E535475}" type="sibTrans" cxnId="{831C2A59-12C4-4503-BA12-4CBC5BDB4BC5}">
      <dgm:prSet/>
      <dgm:spPr/>
      <dgm:t>
        <a:bodyPr/>
        <a:lstStyle/>
        <a:p>
          <a:endParaRPr lang="tr-TR"/>
        </a:p>
      </dgm:t>
    </dgm:pt>
    <dgm:pt modelId="{A6473A47-E387-42BB-9721-665ED05D681A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150 bin $/Faaliyet</a:t>
          </a:r>
          <a:endParaRPr lang="tr-TR" dirty="0">
            <a:solidFill>
              <a:srgbClr val="000000"/>
            </a:solidFill>
          </a:endParaRPr>
        </a:p>
      </dgm:t>
    </dgm:pt>
    <dgm:pt modelId="{D8E5478F-F3B9-42D4-BA3F-C9C574F83DD0}" type="parTrans" cxnId="{E17F5DDF-2B90-4CCE-8846-E02B5B507CCD}">
      <dgm:prSet/>
      <dgm:spPr/>
      <dgm:t>
        <a:bodyPr/>
        <a:lstStyle/>
        <a:p>
          <a:endParaRPr lang="tr-TR"/>
        </a:p>
      </dgm:t>
    </dgm:pt>
    <dgm:pt modelId="{6B3ECFE3-727B-4157-8D16-50C1E2E7553D}" type="sibTrans" cxnId="{E17F5DDF-2B90-4CCE-8846-E02B5B507CCD}">
      <dgm:prSet/>
      <dgm:spPr/>
      <dgm:t>
        <a:bodyPr/>
        <a:lstStyle/>
        <a:p>
          <a:endParaRPr lang="tr-TR"/>
        </a:p>
      </dgm:t>
    </dgm:pt>
    <dgm:pt modelId="{D63F8431-97AF-43AD-BE9D-ACFCD26423F2}" type="pres">
      <dgm:prSet presAssocID="{550483ED-AA95-4251-A4A3-A9AAC9A1C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A7D0FA-4BBA-4D1D-B171-FF776AB31F96}" type="pres">
      <dgm:prSet presAssocID="{2E5011C9-B0F3-4ACD-A99D-405329653C19}" presName="composite" presStyleCnt="0"/>
      <dgm:spPr/>
    </dgm:pt>
    <dgm:pt modelId="{AD2B2A12-3FFD-455E-BEEB-F7A61DF3AC0A}" type="pres">
      <dgm:prSet presAssocID="{2E5011C9-B0F3-4ACD-A99D-405329653C19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857535-9EC9-40C1-8623-7D8EF7282D1D}" type="pres">
      <dgm:prSet presAssocID="{2E5011C9-B0F3-4ACD-A99D-405329653C19}" presName="rect2" presStyleLbl="fgImgPlace1" presStyleIdx="0" presStyleCnt="2"/>
      <dgm:spPr>
        <a:solidFill>
          <a:schemeClr val="accent4"/>
        </a:solidFill>
      </dgm:spPr>
      <dgm:t>
        <a:bodyPr/>
        <a:lstStyle/>
        <a:p>
          <a:endParaRPr lang="tr-TR"/>
        </a:p>
      </dgm:t>
    </dgm:pt>
    <dgm:pt modelId="{A634DEED-D371-408A-9AE0-971B30DB0A8B}" type="pres">
      <dgm:prSet presAssocID="{DC7C37C8-69FC-461C-9619-AC61C61133D9}" presName="sibTrans" presStyleCnt="0"/>
      <dgm:spPr/>
    </dgm:pt>
    <dgm:pt modelId="{B29EE9FD-6A7F-404A-B1E3-7062B2CB1166}" type="pres">
      <dgm:prSet presAssocID="{9DFC5704-4812-4961-9CD0-613053D0BBC8}" presName="composite" presStyleCnt="0"/>
      <dgm:spPr/>
    </dgm:pt>
    <dgm:pt modelId="{6EE73A9C-A67F-4126-ADD5-BD17AC530568}" type="pres">
      <dgm:prSet presAssocID="{9DFC5704-4812-4961-9CD0-613053D0BBC8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202F63-CA07-490E-AAA3-815CB737F415}" type="pres">
      <dgm:prSet presAssocID="{9DFC5704-4812-4961-9CD0-613053D0BBC8}" presName="rect2" presStyleLbl="fgImgPlace1" presStyleIdx="1" presStyleCnt="2"/>
      <dgm:spPr>
        <a:solidFill>
          <a:schemeClr val="bg2"/>
        </a:solidFill>
      </dgm:spPr>
      <dgm:t>
        <a:bodyPr/>
        <a:lstStyle/>
        <a:p>
          <a:endParaRPr lang="tr-TR"/>
        </a:p>
      </dgm:t>
    </dgm:pt>
  </dgm:ptLst>
  <dgm:cxnLst>
    <dgm:cxn modelId="{0D412860-53BF-4DB5-9A87-C1AE5CF94AA5}" srcId="{2E5011C9-B0F3-4ACD-A99D-405329653C19}" destId="{3EA1E6B3-506A-4607-807B-4FCF560C4FFF}" srcOrd="0" destOrd="0" parTransId="{6DE52C6D-BCE4-43F5-8535-62DEF8A2F02A}" sibTransId="{A22028ED-1FAB-40C7-A12D-1D75B4ECE8F3}"/>
    <dgm:cxn modelId="{F9EF77CA-056B-4898-8296-37CD0C14F3D9}" srcId="{550483ED-AA95-4251-A4A3-A9AAC9A1C4D5}" destId="{9DFC5704-4812-4961-9CD0-613053D0BBC8}" srcOrd="1" destOrd="0" parTransId="{007F7916-F8CD-4AA1-BDD6-649E621A1998}" sibTransId="{566F2CF3-31D7-4BBE-8EF5-9743DF780F81}"/>
    <dgm:cxn modelId="{E99ADC97-08C2-4E11-A63B-FD8D26E1516D}" type="presOf" srcId="{3EA1E6B3-506A-4607-807B-4FCF560C4FFF}" destId="{AD2B2A12-3FFD-455E-BEEB-F7A61DF3AC0A}" srcOrd="0" destOrd="1" presId="urn:microsoft.com/office/officeart/2008/layout/PictureStrips"/>
    <dgm:cxn modelId="{AC637ACF-496E-430B-A2B8-1491793BCA48}" type="presOf" srcId="{A6473A47-E387-42BB-9721-665ED05D681A}" destId="{6EE73A9C-A67F-4126-ADD5-BD17AC530568}" srcOrd="0" destOrd="2" presId="urn:microsoft.com/office/officeart/2008/layout/PictureStrips"/>
    <dgm:cxn modelId="{831C2A59-12C4-4503-BA12-4CBC5BDB4BC5}" srcId="{9DFC5704-4812-4961-9CD0-613053D0BBC8}" destId="{3EF8325B-F458-4614-90D5-CF026E4381EB}" srcOrd="0" destOrd="0" parTransId="{F34B8E03-FB62-4715-8072-A70B34B92A82}" sibTransId="{1BB762E1-7650-4C4E-8511-A8FB3E535475}"/>
    <dgm:cxn modelId="{CF01BEFC-43A3-4E23-B8C7-67F4ED5F2717}" type="presOf" srcId="{3EF8325B-F458-4614-90D5-CF026E4381EB}" destId="{6EE73A9C-A67F-4126-ADD5-BD17AC530568}" srcOrd="0" destOrd="1" presId="urn:microsoft.com/office/officeart/2008/layout/PictureStrips"/>
    <dgm:cxn modelId="{718E8397-D865-4965-A845-8DF2B0F657B3}" type="presOf" srcId="{550483ED-AA95-4251-A4A3-A9AAC9A1C4D5}" destId="{D63F8431-97AF-43AD-BE9D-ACFCD26423F2}" srcOrd="0" destOrd="0" presId="urn:microsoft.com/office/officeart/2008/layout/PictureStrips"/>
    <dgm:cxn modelId="{F6CA775C-C5B7-4229-97AD-59C9FED7C0CD}" srcId="{550483ED-AA95-4251-A4A3-A9AAC9A1C4D5}" destId="{2E5011C9-B0F3-4ACD-A99D-405329653C19}" srcOrd="0" destOrd="0" parTransId="{5083EE9C-7896-43BE-B76C-4BA870D53523}" sibTransId="{DC7C37C8-69FC-461C-9619-AC61C61133D9}"/>
    <dgm:cxn modelId="{94BD5F82-5C3E-46F1-9A63-BA9DF4507907}" type="presOf" srcId="{9DFC5704-4812-4961-9CD0-613053D0BBC8}" destId="{6EE73A9C-A67F-4126-ADD5-BD17AC530568}" srcOrd="0" destOrd="0" presId="urn:microsoft.com/office/officeart/2008/layout/PictureStrips"/>
    <dgm:cxn modelId="{582B45B7-8319-4EA2-B498-C22F1CE08479}" type="presOf" srcId="{2E5011C9-B0F3-4ACD-A99D-405329653C19}" destId="{AD2B2A12-3FFD-455E-BEEB-F7A61DF3AC0A}" srcOrd="0" destOrd="0" presId="urn:microsoft.com/office/officeart/2008/layout/PictureStrips"/>
    <dgm:cxn modelId="{E17F5DDF-2B90-4CCE-8846-E02B5B507CCD}" srcId="{9DFC5704-4812-4961-9CD0-613053D0BBC8}" destId="{A6473A47-E387-42BB-9721-665ED05D681A}" srcOrd="1" destOrd="0" parTransId="{D8E5478F-F3B9-42D4-BA3F-C9C574F83DD0}" sibTransId="{6B3ECFE3-727B-4157-8D16-50C1E2E7553D}"/>
    <dgm:cxn modelId="{CD85C2F4-C9D8-4DAC-B537-013A8101B9C8}" srcId="{2E5011C9-B0F3-4ACD-A99D-405329653C19}" destId="{5FA6FAE5-B09E-4782-94FD-14AA47DAAF94}" srcOrd="1" destOrd="0" parTransId="{A48EA5C6-FB4F-4A7D-8C9D-AD7783DD6C25}" sibTransId="{B4C348CD-9CC3-433C-9D2A-44ABA49C4EA9}"/>
    <dgm:cxn modelId="{322EA8CF-3CCF-499D-8120-EE2C75CF7CAB}" type="presOf" srcId="{5FA6FAE5-B09E-4782-94FD-14AA47DAAF94}" destId="{AD2B2A12-3FFD-455E-BEEB-F7A61DF3AC0A}" srcOrd="0" destOrd="2" presId="urn:microsoft.com/office/officeart/2008/layout/PictureStrips"/>
    <dgm:cxn modelId="{43820367-FC7C-403D-918B-6857E98B529B}" type="presParOf" srcId="{D63F8431-97AF-43AD-BE9D-ACFCD26423F2}" destId="{44A7D0FA-4BBA-4D1D-B171-FF776AB31F96}" srcOrd="0" destOrd="0" presId="urn:microsoft.com/office/officeart/2008/layout/PictureStrips"/>
    <dgm:cxn modelId="{8C8A932B-FD72-4A12-9A0F-DB5412FC3A03}" type="presParOf" srcId="{44A7D0FA-4BBA-4D1D-B171-FF776AB31F96}" destId="{AD2B2A12-3FFD-455E-BEEB-F7A61DF3AC0A}" srcOrd="0" destOrd="0" presId="urn:microsoft.com/office/officeart/2008/layout/PictureStrips"/>
    <dgm:cxn modelId="{C659CC26-03C2-44AF-B87F-F53A08DE7C19}" type="presParOf" srcId="{44A7D0FA-4BBA-4D1D-B171-FF776AB31F96}" destId="{65857535-9EC9-40C1-8623-7D8EF7282D1D}" srcOrd="1" destOrd="0" presId="urn:microsoft.com/office/officeart/2008/layout/PictureStrips"/>
    <dgm:cxn modelId="{E6575800-751E-433D-97F3-C8C11D7CE15C}" type="presParOf" srcId="{D63F8431-97AF-43AD-BE9D-ACFCD26423F2}" destId="{A634DEED-D371-408A-9AE0-971B30DB0A8B}" srcOrd="1" destOrd="0" presId="urn:microsoft.com/office/officeart/2008/layout/PictureStrips"/>
    <dgm:cxn modelId="{A807F63E-24EF-4BEB-9FB4-E8043351F4B3}" type="presParOf" srcId="{D63F8431-97AF-43AD-BE9D-ACFCD26423F2}" destId="{B29EE9FD-6A7F-404A-B1E3-7062B2CB1166}" srcOrd="2" destOrd="0" presId="urn:microsoft.com/office/officeart/2008/layout/PictureStrips"/>
    <dgm:cxn modelId="{B5212358-49CB-4B9A-9B92-6EF7CABB7AE5}" type="presParOf" srcId="{B29EE9FD-6A7F-404A-B1E3-7062B2CB1166}" destId="{6EE73A9C-A67F-4126-ADD5-BD17AC530568}" srcOrd="0" destOrd="0" presId="urn:microsoft.com/office/officeart/2008/layout/PictureStrips"/>
    <dgm:cxn modelId="{FAFFE0E4-A0D1-455D-AF14-361BF804D812}" type="presParOf" srcId="{B29EE9FD-6A7F-404A-B1E3-7062B2CB1166}" destId="{41202F63-CA07-490E-AAA3-815CB737F4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0483ED-AA95-4251-A4A3-A9AAC9A1C4D5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B5926EB-2C31-47B5-885F-A80BA04D65A1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tr-TR" sz="1600" b="1" dirty="0" smtClean="0">
              <a:solidFill>
                <a:srgbClr val="000000"/>
              </a:solidFill>
            </a:rPr>
            <a:t>MİLLİ FUAR TANITIM</a:t>
          </a:r>
          <a:endParaRPr lang="tr-TR" sz="1600" b="1" dirty="0">
            <a:solidFill>
              <a:srgbClr val="000000"/>
            </a:solidFill>
          </a:endParaRPr>
        </a:p>
      </dgm:t>
    </dgm:pt>
    <dgm:pt modelId="{ABA630BB-A063-403C-971B-150BC9326CEF}" type="parTrans" cxnId="{8984F99A-EBEB-4A4D-BD47-0DB18B384E15}">
      <dgm:prSet/>
      <dgm:spPr/>
      <dgm:t>
        <a:bodyPr/>
        <a:lstStyle/>
        <a:p>
          <a:endParaRPr lang="tr-TR"/>
        </a:p>
      </dgm:t>
    </dgm:pt>
    <dgm:pt modelId="{A8D657A4-F376-44CA-BC02-78D360399BD7}" type="sibTrans" cxnId="{8984F99A-EBEB-4A4D-BD47-0DB18B384E15}">
      <dgm:prSet/>
      <dgm:spPr/>
      <dgm:t>
        <a:bodyPr/>
        <a:lstStyle/>
        <a:p>
          <a:endParaRPr lang="tr-TR"/>
        </a:p>
      </dgm:t>
    </dgm:pt>
    <dgm:pt modelId="{AFDCA59C-6C8F-421A-B42C-95B7F87B0AA9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75%</a:t>
          </a:r>
          <a:endParaRPr lang="tr-TR" sz="1600" dirty="0">
            <a:solidFill>
              <a:srgbClr val="000000"/>
            </a:solidFill>
          </a:endParaRPr>
        </a:p>
      </dgm:t>
    </dgm:pt>
    <dgm:pt modelId="{D9940459-6882-4C57-A9B0-3928CE6CD9EA}" type="parTrans" cxnId="{C71ADE94-4E41-4983-8EEB-22F027130E59}">
      <dgm:prSet/>
      <dgm:spPr/>
      <dgm:t>
        <a:bodyPr/>
        <a:lstStyle/>
        <a:p>
          <a:endParaRPr lang="tr-TR"/>
        </a:p>
      </dgm:t>
    </dgm:pt>
    <dgm:pt modelId="{4C9E4A95-09E3-42DF-A045-CD1455A4EC0F}" type="sibTrans" cxnId="{C71ADE94-4E41-4983-8EEB-22F027130E59}">
      <dgm:prSet/>
      <dgm:spPr/>
      <dgm:t>
        <a:bodyPr/>
        <a:lstStyle/>
        <a:p>
          <a:endParaRPr lang="tr-TR"/>
        </a:p>
      </dgm:t>
    </dgm:pt>
    <dgm:pt modelId="{ED0E1133-091C-4E07-913C-90991C6AF0C7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400 bin $/Fuar</a:t>
          </a:r>
          <a:endParaRPr lang="tr-TR" sz="1600" dirty="0">
            <a:solidFill>
              <a:srgbClr val="000000"/>
            </a:solidFill>
          </a:endParaRPr>
        </a:p>
      </dgm:t>
    </dgm:pt>
    <dgm:pt modelId="{E1085FB3-8738-4652-B327-25B2CA21741F}" type="parTrans" cxnId="{F7A19F0F-8A6B-4399-91AC-3FF1683EF317}">
      <dgm:prSet/>
      <dgm:spPr/>
      <dgm:t>
        <a:bodyPr/>
        <a:lstStyle/>
        <a:p>
          <a:endParaRPr lang="tr-TR"/>
        </a:p>
      </dgm:t>
    </dgm:pt>
    <dgm:pt modelId="{03BA5E76-C62B-4AF1-8B82-CFF9A95AE876}" type="sibTrans" cxnId="{F7A19F0F-8A6B-4399-91AC-3FF1683EF317}">
      <dgm:prSet/>
      <dgm:spPr/>
      <dgm:t>
        <a:bodyPr/>
        <a:lstStyle/>
        <a:p>
          <a:endParaRPr lang="tr-TR"/>
        </a:p>
      </dgm:t>
    </dgm:pt>
    <dgm:pt modelId="{AA25A1BD-F2B6-40D9-BEA2-2EB3688E502A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İK ve organizatör</a:t>
          </a:r>
          <a:endParaRPr lang="tr-TR" sz="1600" dirty="0">
            <a:solidFill>
              <a:srgbClr val="000000"/>
            </a:solidFill>
          </a:endParaRPr>
        </a:p>
      </dgm:t>
    </dgm:pt>
    <dgm:pt modelId="{FB0E672C-1897-4F76-BBEB-7552FBACA0F7}" type="parTrans" cxnId="{DD4F0344-4045-4850-A470-1A0F14EA7186}">
      <dgm:prSet/>
      <dgm:spPr/>
      <dgm:t>
        <a:bodyPr/>
        <a:lstStyle/>
        <a:p>
          <a:endParaRPr lang="tr-TR"/>
        </a:p>
      </dgm:t>
    </dgm:pt>
    <dgm:pt modelId="{14BA4D19-A332-4FBA-BAF6-965C2127D051}" type="sibTrans" cxnId="{DD4F0344-4045-4850-A470-1A0F14EA7186}">
      <dgm:prSet/>
      <dgm:spPr/>
      <dgm:t>
        <a:bodyPr/>
        <a:lstStyle/>
        <a:p>
          <a:endParaRPr lang="tr-TR"/>
        </a:p>
      </dgm:t>
    </dgm:pt>
    <dgm:pt modelId="{D63F8431-97AF-43AD-BE9D-ACFCD26423F2}" type="pres">
      <dgm:prSet presAssocID="{550483ED-AA95-4251-A4A3-A9AAC9A1C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3C8890-82AB-4967-9031-7BBAAE8D7AEA}" type="pres">
      <dgm:prSet presAssocID="{4B5926EB-2C31-47B5-885F-A80BA04D65A1}" presName="composite" presStyleCnt="0"/>
      <dgm:spPr/>
    </dgm:pt>
    <dgm:pt modelId="{96B8C56A-0943-4B6B-B7EB-F6A51507C478}" type="pres">
      <dgm:prSet presAssocID="{4B5926EB-2C31-47B5-885F-A80BA04D65A1}" presName="rect1" presStyleLbl="trAlignAcc1" presStyleIdx="0" presStyleCnt="1" custScaleY="75689" custLinFactNeighborX="502" custLinFactNeighborY="-149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4447AB-2B6B-4498-B8F2-99C1074F95D0}" type="pres">
      <dgm:prSet presAssocID="{4B5926EB-2C31-47B5-885F-A80BA04D65A1}" presName="rect2" presStyleLbl="fgImgPlace1" presStyleIdx="0" presStyleCn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</dgm:ptLst>
  <dgm:cxnLst>
    <dgm:cxn modelId="{E79DE4C2-4509-4FCD-82AA-0F1471A95EE7}" type="presOf" srcId="{ED0E1133-091C-4E07-913C-90991C6AF0C7}" destId="{96B8C56A-0943-4B6B-B7EB-F6A51507C478}" srcOrd="0" destOrd="2" presId="urn:microsoft.com/office/officeart/2008/layout/PictureStrips"/>
    <dgm:cxn modelId="{F5CDF860-3DE8-4A9E-8C4E-74ED459C93A3}" type="presOf" srcId="{AFDCA59C-6C8F-421A-B42C-95B7F87B0AA9}" destId="{96B8C56A-0943-4B6B-B7EB-F6A51507C478}" srcOrd="0" destOrd="1" presId="urn:microsoft.com/office/officeart/2008/layout/PictureStrips"/>
    <dgm:cxn modelId="{F7A19F0F-8A6B-4399-91AC-3FF1683EF317}" srcId="{4B5926EB-2C31-47B5-885F-A80BA04D65A1}" destId="{ED0E1133-091C-4E07-913C-90991C6AF0C7}" srcOrd="1" destOrd="0" parTransId="{E1085FB3-8738-4652-B327-25B2CA21741F}" sibTransId="{03BA5E76-C62B-4AF1-8B82-CFF9A95AE876}"/>
    <dgm:cxn modelId="{4EE02E60-9F4C-441D-9F34-0351854F7281}" type="presOf" srcId="{AA25A1BD-F2B6-40D9-BEA2-2EB3688E502A}" destId="{96B8C56A-0943-4B6B-B7EB-F6A51507C478}" srcOrd="0" destOrd="3" presId="urn:microsoft.com/office/officeart/2008/layout/PictureStrips"/>
    <dgm:cxn modelId="{A18189FC-3FAD-4606-BFC3-4C95BA2A526C}" type="presOf" srcId="{4B5926EB-2C31-47B5-885F-A80BA04D65A1}" destId="{96B8C56A-0943-4B6B-B7EB-F6A51507C478}" srcOrd="0" destOrd="0" presId="urn:microsoft.com/office/officeart/2008/layout/PictureStrips"/>
    <dgm:cxn modelId="{DD4F0344-4045-4850-A470-1A0F14EA7186}" srcId="{4B5926EB-2C31-47B5-885F-A80BA04D65A1}" destId="{AA25A1BD-F2B6-40D9-BEA2-2EB3688E502A}" srcOrd="2" destOrd="0" parTransId="{FB0E672C-1897-4F76-BBEB-7552FBACA0F7}" sibTransId="{14BA4D19-A332-4FBA-BAF6-965C2127D051}"/>
    <dgm:cxn modelId="{FA55609B-7386-4BEF-AC98-C18609008A6C}" type="presOf" srcId="{550483ED-AA95-4251-A4A3-A9AAC9A1C4D5}" destId="{D63F8431-97AF-43AD-BE9D-ACFCD26423F2}" srcOrd="0" destOrd="0" presId="urn:microsoft.com/office/officeart/2008/layout/PictureStrips"/>
    <dgm:cxn modelId="{C71ADE94-4E41-4983-8EEB-22F027130E59}" srcId="{4B5926EB-2C31-47B5-885F-A80BA04D65A1}" destId="{AFDCA59C-6C8F-421A-B42C-95B7F87B0AA9}" srcOrd="0" destOrd="0" parTransId="{D9940459-6882-4C57-A9B0-3928CE6CD9EA}" sibTransId="{4C9E4A95-09E3-42DF-A045-CD1455A4EC0F}"/>
    <dgm:cxn modelId="{8984F99A-EBEB-4A4D-BD47-0DB18B384E15}" srcId="{550483ED-AA95-4251-A4A3-A9AAC9A1C4D5}" destId="{4B5926EB-2C31-47B5-885F-A80BA04D65A1}" srcOrd="0" destOrd="0" parTransId="{ABA630BB-A063-403C-971B-150BC9326CEF}" sibTransId="{A8D657A4-F376-44CA-BC02-78D360399BD7}"/>
    <dgm:cxn modelId="{08C6540A-BF29-478C-9DC0-F2C9979F2040}" type="presParOf" srcId="{D63F8431-97AF-43AD-BE9D-ACFCD26423F2}" destId="{783C8890-82AB-4967-9031-7BBAAE8D7AEA}" srcOrd="0" destOrd="0" presId="urn:microsoft.com/office/officeart/2008/layout/PictureStrips"/>
    <dgm:cxn modelId="{3333B4AF-F50D-4BB5-A752-4CABE2FBE846}" type="presParOf" srcId="{783C8890-82AB-4967-9031-7BBAAE8D7AEA}" destId="{96B8C56A-0943-4B6B-B7EB-F6A51507C478}" srcOrd="0" destOrd="0" presId="urn:microsoft.com/office/officeart/2008/layout/PictureStrips"/>
    <dgm:cxn modelId="{446BBA13-E205-4279-B91F-89DF35C89FDB}" type="presParOf" srcId="{783C8890-82AB-4967-9031-7BBAAE8D7AEA}" destId="{804447AB-2B6B-4498-B8F2-99C1074F95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04C6DB-0821-402E-9FAA-91DA34586619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D5AFF90-7194-4C23-BD5E-0212FD5768AB}">
      <dgm:prSet phldrT="[Metin]" custT="1"/>
      <dgm:spPr>
        <a:xfrm>
          <a:off x="439561" y="70343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Ulaştırma </a:t>
          </a:r>
          <a:endParaRPr lang="tr-TR" sz="1400" b="1" dirty="0">
            <a:solidFill>
              <a:srgbClr val="000000"/>
            </a:solidFill>
          </a:endParaRPr>
        </a:p>
      </dgm:t>
    </dgm:pt>
    <dgm:pt modelId="{68CD51BE-8652-441A-8731-8E5B9A764ECF}" type="parTrans" cxnId="{D54231FF-5D04-455C-9748-ACB05D9CEB50}">
      <dgm:prSet/>
      <dgm:spPr/>
      <dgm:t>
        <a:bodyPr/>
        <a:lstStyle/>
        <a:p>
          <a:endParaRPr lang="tr-TR"/>
        </a:p>
      </dgm:t>
    </dgm:pt>
    <dgm:pt modelId="{19CD4641-8D35-4D11-B074-650F71BDDFB3}" type="sibTrans" cxnId="{D54231FF-5D04-455C-9748-ACB05D9CEB50}">
      <dgm:prSet/>
      <dgm:spPr/>
      <dgm:t>
        <a:bodyPr/>
        <a:lstStyle/>
        <a:p>
          <a:endParaRPr lang="tr-TR"/>
        </a:p>
      </dgm:t>
    </dgm:pt>
    <dgm:pt modelId="{621A5FCC-FB59-4EBF-864F-874FF16B6604}">
      <dgm:prSet phldrT="[Metin]" custT="1"/>
      <dgm:spPr>
        <a:xfrm>
          <a:off x="439561" y="711229"/>
          <a:ext cx="6153854" cy="296885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Sağlık Turizmi</a:t>
          </a:r>
          <a:endParaRPr lang="tr-TR" sz="1400" b="1" dirty="0">
            <a:solidFill>
              <a:srgbClr val="000000"/>
            </a:solidFill>
          </a:endParaRPr>
        </a:p>
      </dgm:t>
    </dgm:pt>
    <dgm:pt modelId="{B7A943DF-03AB-4583-B051-53C6C7B6D844}" type="parTrans" cxnId="{A406ED59-BFDE-4792-917A-DBEFB1414539}">
      <dgm:prSet/>
      <dgm:spPr/>
      <dgm:t>
        <a:bodyPr/>
        <a:lstStyle/>
        <a:p>
          <a:endParaRPr lang="tr-TR"/>
        </a:p>
      </dgm:t>
    </dgm:pt>
    <dgm:pt modelId="{35952400-9CF3-4441-B5F3-8BFF659F4261}" type="sibTrans" cxnId="{A406ED59-BFDE-4792-917A-DBEFB1414539}">
      <dgm:prSet/>
      <dgm:spPr/>
      <dgm:t>
        <a:bodyPr/>
        <a:lstStyle/>
        <a:p>
          <a:endParaRPr lang="tr-TR"/>
        </a:p>
      </dgm:t>
    </dgm:pt>
    <dgm:pt modelId="{89ACAE3D-94CB-40A9-B7C3-CC5205CD7F7A}">
      <dgm:prSet phldrT="[Metin]" custT="1"/>
      <dgm:spPr>
        <a:xfrm>
          <a:off x="439561" y="1877477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Perakende</a:t>
          </a:r>
          <a:endParaRPr lang="tr-TR" sz="1400" b="1" dirty="0">
            <a:solidFill>
              <a:srgbClr val="000000"/>
            </a:solidFill>
          </a:endParaRPr>
        </a:p>
      </dgm:t>
    </dgm:pt>
    <dgm:pt modelId="{5476F68E-3892-4C7B-AE8D-DD68A9230998}" type="parTrans" cxnId="{D4BA0FE6-173B-4EA0-9BB7-7BE7D1F3C8A1}">
      <dgm:prSet/>
      <dgm:spPr/>
      <dgm:t>
        <a:bodyPr/>
        <a:lstStyle/>
        <a:p>
          <a:endParaRPr lang="tr-TR"/>
        </a:p>
      </dgm:t>
    </dgm:pt>
    <dgm:pt modelId="{65FFBF10-E3A8-4FC9-90A9-75B715E08DBF}" type="sibTrans" cxnId="{D4BA0FE6-173B-4EA0-9BB7-7BE7D1F3C8A1}">
      <dgm:prSet/>
      <dgm:spPr/>
      <dgm:t>
        <a:bodyPr/>
        <a:lstStyle/>
        <a:p>
          <a:endParaRPr lang="tr-TR"/>
        </a:p>
      </dgm:t>
    </dgm:pt>
    <dgm:pt modelId="{43EFF4C4-544E-47BC-9139-E61580B87129}">
      <dgm:prSet phldrT="[Metin]" custT="1"/>
      <dgm:spPr>
        <a:xfrm>
          <a:off x="0" y="1896779"/>
          <a:ext cx="8791221" cy="96075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</a:rPr>
            <a:t>Çok Kanallı</a:t>
          </a:r>
          <a:endParaRPr lang="tr-TR" sz="1200" b="0" dirty="0">
            <a:solidFill>
              <a:srgbClr val="000000"/>
            </a:solidFill>
          </a:endParaRPr>
        </a:p>
      </dgm:t>
    </dgm:pt>
    <dgm:pt modelId="{09316CE9-2EB1-4D88-865A-F1BDE7EC8CA2}" type="parTrans" cxnId="{F987DE02-896E-48F1-BC51-FBFAB346014F}">
      <dgm:prSet/>
      <dgm:spPr/>
      <dgm:t>
        <a:bodyPr/>
        <a:lstStyle/>
        <a:p>
          <a:endParaRPr lang="tr-TR"/>
        </a:p>
      </dgm:t>
    </dgm:pt>
    <dgm:pt modelId="{B6353095-92ED-4280-BAEB-19F5F9C8C9FA}" type="sibTrans" cxnId="{F987DE02-896E-48F1-BC51-FBFAB346014F}">
      <dgm:prSet/>
      <dgm:spPr/>
      <dgm:t>
        <a:bodyPr/>
        <a:lstStyle/>
        <a:p>
          <a:endParaRPr lang="tr-TR"/>
        </a:p>
      </dgm:t>
    </dgm:pt>
    <dgm:pt modelId="{B0AEE098-4F1A-4096-B3AD-54747A88B7A2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Gastronomi</a:t>
          </a:r>
          <a:endParaRPr lang="tr-TR" sz="1400" b="1" dirty="0">
            <a:solidFill>
              <a:srgbClr val="000000"/>
            </a:solidFill>
          </a:endParaRPr>
        </a:p>
      </dgm:t>
    </dgm:pt>
    <dgm:pt modelId="{C704E115-66A9-4680-A8DB-70D658B8ECCC}" type="parTrans" cxnId="{8E109843-BB72-4052-A779-5AA7EB13DAE4}">
      <dgm:prSet/>
      <dgm:spPr/>
      <dgm:t>
        <a:bodyPr/>
        <a:lstStyle/>
        <a:p>
          <a:endParaRPr lang="tr-TR"/>
        </a:p>
      </dgm:t>
    </dgm:pt>
    <dgm:pt modelId="{0A5376BC-36A5-47A6-B2B2-F28C8676F916}" type="sibTrans" cxnId="{8E109843-BB72-4052-A779-5AA7EB13DAE4}">
      <dgm:prSet/>
      <dgm:spPr/>
      <dgm:t>
        <a:bodyPr/>
        <a:lstStyle/>
        <a:p>
          <a:endParaRPr lang="tr-TR"/>
        </a:p>
      </dgm:t>
    </dgm:pt>
    <dgm:pt modelId="{B341F677-880D-491B-9282-1C79229A5A2F}">
      <dgm:prSet phldrT="[Metin]" custT="1"/>
      <dgm:spPr>
        <a:xfrm>
          <a:off x="0" y="1896779"/>
          <a:ext cx="8791221" cy="96075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</a:rPr>
            <a:t>E-Ticaret </a:t>
          </a:r>
          <a:endParaRPr lang="tr-TR" sz="1200" b="0" dirty="0">
            <a:solidFill>
              <a:srgbClr val="000000"/>
            </a:solidFill>
          </a:endParaRPr>
        </a:p>
      </dgm:t>
    </dgm:pt>
    <dgm:pt modelId="{F874627F-2746-4D81-8E5C-50EB8D9E3919}" type="parTrans" cxnId="{0D0A021C-EF1F-4014-9429-DEA9329B5A77}">
      <dgm:prSet/>
      <dgm:spPr/>
      <dgm:t>
        <a:bodyPr/>
        <a:lstStyle/>
        <a:p>
          <a:endParaRPr lang="tr-TR"/>
        </a:p>
      </dgm:t>
    </dgm:pt>
    <dgm:pt modelId="{A861C56F-992A-4D61-B96E-885A207E8578}" type="sibTrans" cxnId="{0D0A021C-EF1F-4014-9429-DEA9329B5A77}">
      <dgm:prSet/>
      <dgm:spPr/>
      <dgm:t>
        <a:bodyPr/>
        <a:lstStyle/>
        <a:p>
          <a:endParaRPr lang="tr-TR"/>
        </a:p>
      </dgm:t>
    </dgm:pt>
    <dgm:pt modelId="{1CA01E51-9323-4945-80F8-C183B2ED8621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200" b="1" dirty="0" smtClean="0">
              <a:solidFill>
                <a:srgbClr val="000000"/>
              </a:solidFill>
            </a:rPr>
            <a:t>Teknoloji ve Medya </a:t>
          </a:r>
        </a:p>
      </dgm:t>
    </dgm:pt>
    <dgm:pt modelId="{9AE346DE-EA0E-4F14-82BF-90E80983D621}" type="parTrans" cxnId="{DA7F573C-FA9D-40A6-948B-1FC9D47FED70}">
      <dgm:prSet/>
      <dgm:spPr/>
      <dgm:t>
        <a:bodyPr/>
        <a:lstStyle/>
        <a:p>
          <a:endParaRPr lang="tr-TR"/>
        </a:p>
      </dgm:t>
    </dgm:pt>
    <dgm:pt modelId="{FAE2B477-4096-407E-85BD-E1A5E24D5F9F}" type="sibTrans" cxnId="{DA7F573C-FA9D-40A6-948B-1FC9D47FED70}">
      <dgm:prSet/>
      <dgm:spPr/>
      <dgm:t>
        <a:bodyPr/>
        <a:lstStyle/>
        <a:p>
          <a:endParaRPr lang="tr-TR"/>
        </a:p>
      </dgm:t>
    </dgm:pt>
    <dgm:pt modelId="{3453F8CE-8D9C-4E26-8C88-7B9CC46DA21F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100" b="0" dirty="0" smtClean="0">
              <a:solidFill>
                <a:srgbClr val="000000"/>
              </a:solidFill>
            </a:rPr>
            <a:t>Yazılım</a:t>
          </a:r>
          <a:endParaRPr lang="tr-TR" sz="1100" b="0" dirty="0">
            <a:solidFill>
              <a:srgbClr val="000000"/>
            </a:solidFill>
          </a:endParaRPr>
        </a:p>
      </dgm:t>
    </dgm:pt>
    <dgm:pt modelId="{AC901542-149D-4F04-AC50-FF3FECE55339}" type="parTrans" cxnId="{E33E9AA5-E171-426F-9673-5C24B5682101}">
      <dgm:prSet/>
      <dgm:spPr/>
      <dgm:t>
        <a:bodyPr/>
        <a:lstStyle/>
        <a:p>
          <a:endParaRPr lang="tr-TR"/>
        </a:p>
      </dgm:t>
    </dgm:pt>
    <dgm:pt modelId="{0EFEFFB6-4E6F-43E1-88CA-249992EC2BEB}" type="sibTrans" cxnId="{E33E9AA5-E171-426F-9673-5C24B5682101}">
      <dgm:prSet/>
      <dgm:spPr/>
      <dgm:t>
        <a:bodyPr/>
        <a:lstStyle/>
        <a:p>
          <a:endParaRPr lang="tr-TR"/>
        </a:p>
      </dgm:t>
    </dgm:pt>
    <dgm:pt modelId="{9B8477FB-9E35-4338-9B19-00998983F96C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100" b="0" dirty="0" smtClean="0">
              <a:solidFill>
                <a:srgbClr val="000000"/>
              </a:solidFill>
            </a:rPr>
            <a:t>Elektronik Oyunlar</a:t>
          </a:r>
          <a:endParaRPr lang="tr-TR" sz="1100" b="0" dirty="0">
            <a:solidFill>
              <a:srgbClr val="000000"/>
            </a:solidFill>
          </a:endParaRPr>
        </a:p>
      </dgm:t>
    </dgm:pt>
    <dgm:pt modelId="{8A3BE1AD-3972-4D8D-9738-82374C811E96}" type="parTrans" cxnId="{FCABCF1B-B34A-4D0A-994B-B8E1084267C1}">
      <dgm:prSet/>
      <dgm:spPr/>
      <dgm:t>
        <a:bodyPr/>
        <a:lstStyle/>
        <a:p>
          <a:endParaRPr lang="tr-TR"/>
        </a:p>
      </dgm:t>
    </dgm:pt>
    <dgm:pt modelId="{B999F634-33D7-425C-811D-D9D9DB70CD79}" type="sibTrans" cxnId="{FCABCF1B-B34A-4D0A-994B-B8E1084267C1}">
      <dgm:prSet/>
      <dgm:spPr/>
      <dgm:t>
        <a:bodyPr/>
        <a:lstStyle/>
        <a:p>
          <a:endParaRPr lang="tr-TR"/>
        </a:p>
      </dgm:t>
    </dgm:pt>
    <dgm:pt modelId="{75FAAA6E-3981-42CD-B455-E17BD155867B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100" b="0" dirty="0" smtClean="0">
              <a:solidFill>
                <a:srgbClr val="000000"/>
              </a:solidFill>
            </a:rPr>
            <a:t>Film</a:t>
          </a:r>
          <a:endParaRPr lang="tr-TR" sz="1100" b="0" dirty="0">
            <a:solidFill>
              <a:srgbClr val="000000"/>
            </a:solidFill>
          </a:endParaRPr>
        </a:p>
      </dgm:t>
    </dgm:pt>
    <dgm:pt modelId="{A6915A2D-C023-4E02-8D1D-B1E156533C2D}" type="parTrans" cxnId="{4C62EFDD-239B-43B0-B5D2-D724C5DED670}">
      <dgm:prSet/>
      <dgm:spPr/>
      <dgm:t>
        <a:bodyPr/>
        <a:lstStyle/>
        <a:p>
          <a:endParaRPr lang="tr-TR"/>
        </a:p>
      </dgm:t>
    </dgm:pt>
    <dgm:pt modelId="{5ECE0617-1540-4233-9F5B-F15861FBBA82}" type="sibTrans" cxnId="{4C62EFDD-239B-43B0-B5D2-D724C5DED670}">
      <dgm:prSet/>
      <dgm:spPr/>
      <dgm:t>
        <a:bodyPr/>
        <a:lstStyle/>
        <a:p>
          <a:endParaRPr lang="tr-TR"/>
        </a:p>
      </dgm:t>
    </dgm:pt>
    <dgm:pt modelId="{B71F1BBD-C245-4E55-AA3B-5081B0480A1B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Konaklama</a:t>
          </a:r>
        </a:p>
      </dgm:t>
    </dgm:pt>
    <dgm:pt modelId="{261D0182-4594-4704-8E10-721F59AEE7C4}" type="parTrans" cxnId="{6AA38CC0-73FD-4688-9BE8-C96605D4F928}">
      <dgm:prSet/>
      <dgm:spPr/>
      <dgm:t>
        <a:bodyPr/>
        <a:lstStyle/>
        <a:p>
          <a:endParaRPr lang="tr-TR"/>
        </a:p>
      </dgm:t>
    </dgm:pt>
    <dgm:pt modelId="{84873EF4-08FE-4F19-929B-2182B54C5ED9}" type="sibTrans" cxnId="{6AA38CC0-73FD-4688-9BE8-C96605D4F928}">
      <dgm:prSet/>
      <dgm:spPr/>
      <dgm:t>
        <a:bodyPr/>
        <a:lstStyle/>
        <a:p>
          <a:endParaRPr lang="tr-TR"/>
        </a:p>
      </dgm:t>
    </dgm:pt>
    <dgm:pt modelId="{316CD636-B389-4665-ADE4-F21D92D4B9DA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Eğitim</a:t>
          </a:r>
        </a:p>
      </dgm:t>
    </dgm:pt>
    <dgm:pt modelId="{277263B7-49CF-43D2-A2EC-6F5051EBC8E7}" type="parTrans" cxnId="{108D4C5C-3A28-4024-A75A-AB76C35A64CE}">
      <dgm:prSet/>
      <dgm:spPr/>
      <dgm:t>
        <a:bodyPr/>
        <a:lstStyle/>
        <a:p>
          <a:endParaRPr lang="tr-TR"/>
        </a:p>
      </dgm:t>
    </dgm:pt>
    <dgm:pt modelId="{C5E6652B-3D64-4FD7-A90D-43044B83880C}" type="sibTrans" cxnId="{108D4C5C-3A28-4024-A75A-AB76C35A64CE}">
      <dgm:prSet/>
      <dgm:spPr/>
      <dgm:t>
        <a:bodyPr/>
        <a:lstStyle/>
        <a:p>
          <a:endParaRPr lang="tr-TR"/>
        </a:p>
      </dgm:t>
    </dgm:pt>
    <dgm:pt modelId="{0E852651-F437-4405-8B0B-C20928DCD5C2}">
      <dgm:prSet phldrT="[Metin]" custT="1"/>
      <dgm:spPr>
        <a:xfrm>
          <a:off x="439561" y="70343"/>
          <a:ext cx="6153854" cy="14760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</a:rPr>
            <a:t>Yolcu Taşımacılığı</a:t>
          </a:r>
          <a:endParaRPr lang="tr-TR" sz="1200" b="0" dirty="0">
            <a:solidFill>
              <a:srgbClr val="000000"/>
            </a:solidFill>
          </a:endParaRPr>
        </a:p>
      </dgm:t>
    </dgm:pt>
    <dgm:pt modelId="{80129519-819D-4649-9005-532CDA239FB4}" type="parTrans" cxnId="{D96F0498-DCA2-4E4B-84A5-124148CCCA16}">
      <dgm:prSet/>
      <dgm:spPr/>
      <dgm:t>
        <a:bodyPr/>
        <a:lstStyle/>
        <a:p>
          <a:endParaRPr lang="tr-TR"/>
        </a:p>
      </dgm:t>
    </dgm:pt>
    <dgm:pt modelId="{901BE4FB-4D92-4BF2-B23B-8630D52A342B}" type="sibTrans" cxnId="{D96F0498-DCA2-4E4B-84A5-124148CCCA16}">
      <dgm:prSet/>
      <dgm:spPr/>
      <dgm:t>
        <a:bodyPr/>
        <a:lstStyle/>
        <a:p>
          <a:endParaRPr lang="tr-TR"/>
        </a:p>
      </dgm:t>
    </dgm:pt>
    <dgm:pt modelId="{B7693E52-DF0F-463C-9414-32AD4D087B18}">
      <dgm:prSet phldrT="[Metin]" custT="1"/>
      <dgm:spPr>
        <a:xfrm>
          <a:off x="439561" y="70343"/>
          <a:ext cx="6153854" cy="14760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</a:rPr>
            <a:t>Lojistik</a:t>
          </a:r>
          <a:endParaRPr lang="tr-TR" sz="1200" b="0" dirty="0">
            <a:solidFill>
              <a:srgbClr val="000000"/>
            </a:solidFill>
          </a:endParaRPr>
        </a:p>
      </dgm:t>
    </dgm:pt>
    <dgm:pt modelId="{25EB441B-0C07-4678-BF38-49C27C760718}" type="parTrans" cxnId="{BAAD994E-6CCC-4B0A-8FE3-5A23CD131C76}">
      <dgm:prSet/>
      <dgm:spPr/>
      <dgm:t>
        <a:bodyPr/>
        <a:lstStyle/>
        <a:p>
          <a:endParaRPr lang="tr-TR"/>
        </a:p>
      </dgm:t>
    </dgm:pt>
    <dgm:pt modelId="{08EB4421-F225-4535-8510-9C68CEDC5D45}" type="sibTrans" cxnId="{BAAD994E-6CCC-4B0A-8FE3-5A23CD131C76}">
      <dgm:prSet/>
      <dgm:spPr/>
      <dgm:t>
        <a:bodyPr/>
        <a:lstStyle/>
        <a:p>
          <a:endParaRPr lang="tr-TR"/>
        </a:p>
      </dgm:t>
    </dgm:pt>
    <dgm:pt modelId="{826552C6-BE84-4F37-87F6-E6A7A36E6B3E}">
      <dgm:prSet phldrT="[Metin]" custT="1"/>
      <dgm:spPr>
        <a:xfrm>
          <a:off x="439561" y="70343"/>
          <a:ext cx="6153854" cy="147600"/>
        </a:xfrm>
      </dgm:spPr>
      <dgm:t>
        <a:bodyPr/>
        <a:lstStyle/>
        <a:p>
          <a:r>
            <a:rPr lang="tr-TR" sz="1200" b="0" dirty="0" smtClean="0">
              <a:solidFill>
                <a:srgbClr val="000000"/>
              </a:solidFill>
            </a:rPr>
            <a:t>Alt yapı Hizmetleri</a:t>
          </a:r>
          <a:endParaRPr lang="tr-TR" sz="1200" b="0" dirty="0">
            <a:solidFill>
              <a:srgbClr val="000000"/>
            </a:solidFill>
          </a:endParaRPr>
        </a:p>
      </dgm:t>
    </dgm:pt>
    <dgm:pt modelId="{889B7883-EFC9-44F6-8FEB-16D5710E5C60}" type="parTrans" cxnId="{F2D14A7A-4E3F-4CD3-85F4-0F43430F7EF9}">
      <dgm:prSet/>
      <dgm:spPr/>
      <dgm:t>
        <a:bodyPr/>
        <a:lstStyle/>
        <a:p>
          <a:endParaRPr lang="tr-TR"/>
        </a:p>
      </dgm:t>
    </dgm:pt>
    <dgm:pt modelId="{DCE665CA-DDF9-4C6C-BAD6-58C042848CBC}" type="sibTrans" cxnId="{F2D14A7A-4E3F-4CD3-85F4-0F43430F7EF9}">
      <dgm:prSet/>
      <dgm:spPr/>
      <dgm:t>
        <a:bodyPr/>
        <a:lstStyle/>
        <a:p>
          <a:endParaRPr lang="tr-TR"/>
        </a:p>
      </dgm:t>
    </dgm:pt>
    <dgm:pt modelId="{4A2438A5-BA7F-4403-834B-93405271CEF5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100" b="0" dirty="0" smtClean="0">
              <a:solidFill>
                <a:srgbClr val="000000"/>
              </a:solidFill>
            </a:rPr>
            <a:t>Bilişim Hizmetleri</a:t>
          </a:r>
          <a:endParaRPr lang="tr-TR" sz="1100" b="0" dirty="0">
            <a:solidFill>
              <a:srgbClr val="000000"/>
            </a:solidFill>
          </a:endParaRPr>
        </a:p>
      </dgm:t>
    </dgm:pt>
    <dgm:pt modelId="{9D00CB62-9B8F-489A-AA68-E034540BB03A}" type="parTrans" cxnId="{0F4A2FC8-3C04-4C8C-9F11-A62CCCDA3715}">
      <dgm:prSet/>
      <dgm:spPr/>
      <dgm:t>
        <a:bodyPr/>
        <a:lstStyle/>
        <a:p>
          <a:endParaRPr lang="tr-TR"/>
        </a:p>
      </dgm:t>
    </dgm:pt>
    <dgm:pt modelId="{DA5195DB-D6BA-4E00-876C-E9AE35DA8E01}" type="sibTrans" cxnId="{0F4A2FC8-3C04-4C8C-9F11-A62CCCDA3715}">
      <dgm:prSet/>
      <dgm:spPr/>
      <dgm:t>
        <a:bodyPr/>
        <a:lstStyle/>
        <a:p>
          <a:endParaRPr lang="tr-TR"/>
        </a:p>
      </dgm:t>
    </dgm:pt>
    <dgm:pt modelId="{01A95B12-8DA5-411B-81E1-4887F4D6EF3E}">
      <dgm:prSet phldrT="[Metin]" custT="1"/>
      <dgm:spPr>
        <a:xfrm>
          <a:off x="439561" y="2884529"/>
          <a:ext cx="6153854" cy="147600"/>
        </a:xfrm>
      </dgm:spPr>
      <dgm:t>
        <a:bodyPr/>
        <a:lstStyle/>
        <a:p>
          <a:r>
            <a:rPr lang="tr-TR" sz="1100" b="0" dirty="0" smtClean="0">
              <a:solidFill>
                <a:srgbClr val="000000"/>
              </a:solidFill>
            </a:rPr>
            <a:t>Pazaryeri Siteler</a:t>
          </a:r>
          <a:endParaRPr lang="tr-TR" sz="1100" b="0" dirty="0">
            <a:solidFill>
              <a:srgbClr val="000000"/>
            </a:solidFill>
          </a:endParaRPr>
        </a:p>
      </dgm:t>
    </dgm:pt>
    <dgm:pt modelId="{DE8C8211-0F8C-455C-BC7C-77678A4619C6}" type="parTrans" cxnId="{3B26AD70-CCAE-4ED4-A1A1-D40A0423D647}">
      <dgm:prSet/>
      <dgm:spPr/>
      <dgm:t>
        <a:bodyPr/>
        <a:lstStyle/>
        <a:p>
          <a:endParaRPr lang="tr-TR"/>
        </a:p>
      </dgm:t>
    </dgm:pt>
    <dgm:pt modelId="{538B34E4-150B-4BA5-BB53-22288CDC2B21}" type="sibTrans" cxnId="{3B26AD70-CCAE-4ED4-A1A1-D40A0423D647}">
      <dgm:prSet/>
      <dgm:spPr/>
      <dgm:t>
        <a:bodyPr/>
        <a:lstStyle/>
        <a:p>
          <a:endParaRPr lang="tr-TR"/>
        </a:p>
      </dgm:t>
    </dgm:pt>
    <dgm:pt modelId="{22A6428F-7276-4095-9EBD-634DB15AACBA}" type="pres">
      <dgm:prSet presAssocID="{DA04C6DB-0821-402E-9FAA-91DA345866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ABCAF10-67A0-46DD-ADFF-C58D8EB14737}" type="pres">
      <dgm:prSet presAssocID="{4D5AFF90-7194-4C23-BD5E-0212FD5768AB}" presName="composite" presStyleCnt="0"/>
      <dgm:spPr/>
      <dgm:t>
        <a:bodyPr/>
        <a:lstStyle/>
        <a:p>
          <a:endParaRPr lang="tr-TR"/>
        </a:p>
      </dgm:t>
    </dgm:pt>
    <dgm:pt modelId="{EB130F2C-2F29-4F97-9715-8801774EC658}" type="pres">
      <dgm:prSet presAssocID="{4D5AFF90-7194-4C23-BD5E-0212FD5768AB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A5762E-822C-424F-8BEC-E09726718D43}" type="pres">
      <dgm:prSet presAssocID="{4D5AFF90-7194-4C23-BD5E-0212FD5768AB}" presName="rect2" presStyleLbl="fgImgPlace1" presStyleIdx="0" presStyleCnt="7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r-TR"/>
        </a:p>
      </dgm:t>
    </dgm:pt>
    <dgm:pt modelId="{F2E836B2-E914-448D-B502-ECA1409D6312}" type="pres">
      <dgm:prSet presAssocID="{19CD4641-8D35-4D11-B074-650F71BDDFB3}" presName="sibTrans" presStyleCnt="0"/>
      <dgm:spPr/>
      <dgm:t>
        <a:bodyPr/>
        <a:lstStyle/>
        <a:p>
          <a:endParaRPr lang="tr-TR"/>
        </a:p>
      </dgm:t>
    </dgm:pt>
    <dgm:pt modelId="{EABBAB68-5504-40C2-ADE0-155E6D5BE480}" type="pres">
      <dgm:prSet presAssocID="{621A5FCC-FB59-4EBF-864F-874FF16B6604}" presName="composite" presStyleCnt="0"/>
      <dgm:spPr/>
      <dgm:t>
        <a:bodyPr/>
        <a:lstStyle/>
        <a:p>
          <a:endParaRPr lang="tr-TR"/>
        </a:p>
      </dgm:t>
    </dgm:pt>
    <dgm:pt modelId="{7C61613E-8138-4C62-9993-5B3E23E3C6CA}" type="pres">
      <dgm:prSet presAssocID="{621A5FCC-FB59-4EBF-864F-874FF16B6604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9B7244-FB18-4874-B217-10AF340EF5F1}" type="pres">
      <dgm:prSet presAssocID="{621A5FCC-FB59-4EBF-864F-874FF16B6604}" presName="rect2" presStyleLbl="fgImgPlace1" presStyleIdx="1" presStyleCnt="7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D8278A26-6F01-413A-81BD-30EF43E35AD7}" type="pres">
      <dgm:prSet presAssocID="{35952400-9CF3-4441-B5F3-8BFF659F4261}" presName="sibTrans" presStyleCnt="0"/>
      <dgm:spPr/>
      <dgm:t>
        <a:bodyPr/>
        <a:lstStyle/>
        <a:p>
          <a:endParaRPr lang="tr-TR"/>
        </a:p>
      </dgm:t>
    </dgm:pt>
    <dgm:pt modelId="{09B6CE83-BCED-44AF-9B73-7D24DF87EDB4}" type="pres">
      <dgm:prSet presAssocID="{89ACAE3D-94CB-40A9-B7C3-CC5205CD7F7A}" presName="composite" presStyleCnt="0"/>
      <dgm:spPr/>
      <dgm:t>
        <a:bodyPr/>
        <a:lstStyle/>
        <a:p>
          <a:endParaRPr lang="tr-TR"/>
        </a:p>
      </dgm:t>
    </dgm:pt>
    <dgm:pt modelId="{867D20D7-F8D2-4478-9BD4-70FDB871467E}" type="pres">
      <dgm:prSet presAssocID="{89ACAE3D-94CB-40A9-B7C3-CC5205CD7F7A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CCD1E3-823C-423F-A407-F795923FCF00}" type="pres">
      <dgm:prSet presAssocID="{89ACAE3D-94CB-40A9-B7C3-CC5205CD7F7A}" presName="rect2" presStyleLbl="fgImgPlace1" presStyleIdx="2" presStyleCnt="7"/>
      <dgm:spPr>
        <a:solidFill>
          <a:srgbClr val="7030A0"/>
        </a:solidFill>
      </dgm:spPr>
      <dgm:t>
        <a:bodyPr/>
        <a:lstStyle/>
        <a:p>
          <a:endParaRPr lang="tr-TR"/>
        </a:p>
      </dgm:t>
    </dgm:pt>
    <dgm:pt modelId="{B83BBBF0-4AF8-442B-9613-612E33C606B4}" type="pres">
      <dgm:prSet presAssocID="{65FFBF10-E3A8-4FC9-90A9-75B715E08DBF}" presName="sibTrans" presStyleCnt="0"/>
      <dgm:spPr/>
      <dgm:t>
        <a:bodyPr/>
        <a:lstStyle/>
        <a:p>
          <a:endParaRPr lang="tr-TR"/>
        </a:p>
      </dgm:t>
    </dgm:pt>
    <dgm:pt modelId="{9FF0D615-32A5-4190-94A1-4BE49B32F15E}" type="pres">
      <dgm:prSet presAssocID="{B0AEE098-4F1A-4096-B3AD-54747A88B7A2}" presName="composite" presStyleCnt="0"/>
      <dgm:spPr/>
      <dgm:t>
        <a:bodyPr/>
        <a:lstStyle/>
        <a:p>
          <a:endParaRPr lang="tr-TR"/>
        </a:p>
      </dgm:t>
    </dgm:pt>
    <dgm:pt modelId="{984E7875-AEDB-45F8-8961-B50FF9F257E7}" type="pres">
      <dgm:prSet presAssocID="{B0AEE098-4F1A-4096-B3AD-54747A88B7A2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E80AB4-B601-4BA7-BEB4-E747DAEC6E78}" type="pres">
      <dgm:prSet presAssocID="{B0AEE098-4F1A-4096-B3AD-54747A88B7A2}" presName="rect2" presStyleLbl="fgImgPlace1" presStyleIdx="3" presStyleCnt="7"/>
      <dgm:spPr>
        <a:solidFill>
          <a:schemeClr val="accent6">
            <a:lumMod val="25000"/>
          </a:schemeClr>
        </a:solidFill>
      </dgm:spPr>
      <dgm:t>
        <a:bodyPr/>
        <a:lstStyle/>
        <a:p>
          <a:endParaRPr lang="tr-TR"/>
        </a:p>
      </dgm:t>
    </dgm:pt>
    <dgm:pt modelId="{D636059B-41E8-493F-8503-692765DC14DD}" type="pres">
      <dgm:prSet presAssocID="{0A5376BC-36A5-47A6-B2B2-F28C8676F916}" presName="sibTrans" presStyleCnt="0"/>
      <dgm:spPr/>
      <dgm:t>
        <a:bodyPr/>
        <a:lstStyle/>
        <a:p>
          <a:endParaRPr lang="tr-TR"/>
        </a:p>
      </dgm:t>
    </dgm:pt>
    <dgm:pt modelId="{B10B937F-8FFE-430A-B537-D0FEDD780571}" type="pres">
      <dgm:prSet presAssocID="{1CA01E51-9323-4945-80F8-C183B2ED8621}" presName="composite" presStyleCnt="0"/>
      <dgm:spPr/>
      <dgm:t>
        <a:bodyPr/>
        <a:lstStyle/>
        <a:p>
          <a:endParaRPr lang="tr-TR"/>
        </a:p>
      </dgm:t>
    </dgm:pt>
    <dgm:pt modelId="{5C1B468E-2952-4C4F-9198-BABC556EA1AD}" type="pres">
      <dgm:prSet presAssocID="{1CA01E51-9323-4945-80F8-C183B2ED8621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246BC6-A224-409A-B1F5-A7361C1B2A73}" type="pres">
      <dgm:prSet presAssocID="{1CA01E51-9323-4945-80F8-C183B2ED8621}" presName="rect2" presStyleLbl="fgImgPlace1" presStyleIdx="4" presStyleCnt="7"/>
      <dgm:spPr>
        <a:solidFill>
          <a:schemeClr val="tx1">
            <a:lumMod val="65000"/>
          </a:schemeClr>
        </a:solidFill>
      </dgm:spPr>
      <dgm:t>
        <a:bodyPr/>
        <a:lstStyle/>
        <a:p>
          <a:endParaRPr lang="tr-TR"/>
        </a:p>
      </dgm:t>
    </dgm:pt>
    <dgm:pt modelId="{09ECB1C6-4CF2-4CBB-A591-712A8FBCA143}" type="pres">
      <dgm:prSet presAssocID="{FAE2B477-4096-407E-85BD-E1A5E24D5F9F}" presName="sibTrans" presStyleCnt="0"/>
      <dgm:spPr/>
      <dgm:t>
        <a:bodyPr/>
        <a:lstStyle/>
        <a:p>
          <a:endParaRPr lang="tr-TR"/>
        </a:p>
      </dgm:t>
    </dgm:pt>
    <dgm:pt modelId="{C020D0D9-F2A3-4700-A5C5-FEB35BAB50CD}" type="pres">
      <dgm:prSet presAssocID="{B71F1BBD-C245-4E55-AA3B-5081B0480A1B}" presName="composite" presStyleCnt="0"/>
      <dgm:spPr/>
      <dgm:t>
        <a:bodyPr/>
        <a:lstStyle/>
        <a:p>
          <a:endParaRPr lang="tr-TR"/>
        </a:p>
      </dgm:t>
    </dgm:pt>
    <dgm:pt modelId="{6DD6C157-8674-4CF2-802D-345EE39FFB6C}" type="pres">
      <dgm:prSet presAssocID="{B71F1BBD-C245-4E55-AA3B-5081B0480A1B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08FF85-B0BD-4FF0-863C-0FCF99EE0047}" type="pres">
      <dgm:prSet presAssocID="{B71F1BBD-C245-4E55-AA3B-5081B0480A1B}" presName="rect2" presStyleLbl="fgImgPlace1" presStyleIdx="5" presStyleCnt="7"/>
      <dgm:spPr>
        <a:solidFill>
          <a:schemeClr val="accent1"/>
        </a:solidFill>
      </dgm:spPr>
      <dgm:t>
        <a:bodyPr/>
        <a:lstStyle/>
        <a:p>
          <a:endParaRPr lang="tr-TR"/>
        </a:p>
      </dgm:t>
    </dgm:pt>
    <dgm:pt modelId="{03C3E833-940B-4655-99B8-5F554FDDF367}" type="pres">
      <dgm:prSet presAssocID="{84873EF4-08FE-4F19-929B-2182B54C5ED9}" presName="sibTrans" presStyleCnt="0"/>
      <dgm:spPr/>
      <dgm:t>
        <a:bodyPr/>
        <a:lstStyle/>
        <a:p>
          <a:endParaRPr lang="tr-TR"/>
        </a:p>
      </dgm:t>
    </dgm:pt>
    <dgm:pt modelId="{5D802B06-3DA7-45CB-BEC1-0FDF3B37A118}" type="pres">
      <dgm:prSet presAssocID="{316CD636-B389-4665-ADE4-F21D92D4B9DA}" presName="composite" presStyleCnt="0"/>
      <dgm:spPr/>
      <dgm:t>
        <a:bodyPr/>
        <a:lstStyle/>
        <a:p>
          <a:endParaRPr lang="tr-TR"/>
        </a:p>
      </dgm:t>
    </dgm:pt>
    <dgm:pt modelId="{03D792A2-D932-4E0C-8CA4-18241B6FBAE6}" type="pres">
      <dgm:prSet presAssocID="{316CD636-B389-4665-ADE4-F21D92D4B9DA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9166E5-63E1-4475-B1C5-E0D94595FA00}" type="pres">
      <dgm:prSet presAssocID="{316CD636-B389-4665-ADE4-F21D92D4B9DA}" presName="rect2" presStyleLbl="fgImgPlace1" presStyleIdx="6" presStyleCnt="7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tr-TR"/>
        </a:p>
      </dgm:t>
    </dgm:pt>
  </dgm:ptLst>
  <dgm:cxnLst>
    <dgm:cxn modelId="{A406ED59-BFDE-4792-917A-DBEFB1414539}" srcId="{DA04C6DB-0821-402E-9FAA-91DA34586619}" destId="{621A5FCC-FB59-4EBF-864F-874FF16B6604}" srcOrd="1" destOrd="0" parTransId="{B7A943DF-03AB-4583-B051-53C6C7B6D844}" sibTransId="{35952400-9CF3-4441-B5F3-8BFF659F4261}"/>
    <dgm:cxn modelId="{BAAD994E-6CCC-4B0A-8FE3-5A23CD131C76}" srcId="{4D5AFF90-7194-4C23-BD5E-0212FD5768AB}" destId="{B7693E52-DF0F-463C-9414-32AD4D087B18}" srcOrd="1" destOrd="0" parTransId="{25EB441B-0C07-4678-BF38-49C27C760718}" sibTransId="{08EB4421-F225-4535-8510-9C68CEDC5D45}"/>
    <dgm:cxn modelId="{86A9DAF1-F1DA-4726-8B28-B2629246A4A7}" type="presOf" srcId="{89ACAE3D-94CB-40A9-B7C3-CC5205CD7F7A}" destId="{867D20D7-F8D2-4478-9BD4-70FDB871467E}" srcOrd="0" destOrd="0" presId="urn:microsoft.com/office/officeart/2008/layout/PictureStrips"/>
    <dgm:cxn modelId="{D54231FF-5D04-455C-9748-ACB05D9CEB50}" srcId="{DA04C6DB-0821-402E-9FAA-91DA34586619}" destId="{4D5AFF90-7194-4C23-BD5E-0212FD5768AB}" srcOrd="0" destOrd="0" parTransId="{68CD51BE-8652-441A-8731-8E5B9A764ECF}" sibTransId="{19CD4641-8D35-4D11-B074-650F71BDDFB3}"/>
    <dgm:cxn modelId="{F2D14A7A-4E3F-4CD3-85F4-0F43430F7EF9}" srcId="{4D5AFF90-7194-4C23-BD5E-0212FD5768AB}" destId="{826552C6-BE84-4F37-87F6-E6A7A36E6B3E}" srcOrd="2" destOrd="0" parTransId="{889B7883-EFC9-44F6-8FEB-16D5710E5C60}" sibTransId="{DCE665CA-DDF9-4C6C-BAD6-58C042848CBC}"/>
    <dgm:cxn modelId="{4C62EFDD-239B-43B0-B5D2-D724C5DED670}" srcId="{1CA01E51-9323-4945-80F8-C183B2ED8621}" destId="{75FAAA6E-3981-42CD-B455-E17BD155867B}" srcOrd="3" destOrd="0" parTransId="{A6915A2D-C023-4E02-8D1D-B1E156533C2D}" sibTransId="{5ECE0617-1540-4233-9F5B-F15861FBBA82}"/>
    <dgm:cxn modelId="{2FFD5B86-671D-4BD8-B1B9-3A838F4F0283}" type="presOf" srcId="{4A2438A5-BA7F-4403-834B-93405271CEF5}" destId="{5C1B468E-2952-4C4F-9198-BABC556EA1AD}" srcOrd="0" destOrd="2" presId="urn:microsoft.com/office/officeart/2008/layout/PictureStrips"/>
    <dgm:cxn modelId="{E8738200-492B-4A8A-8484-B0A9AE6078C5}" type="presOf" srcId="{3453F8CE-8D9C-4E26-8C88-7B9CC46DA21F}" destId="{5C1B468E-2952-4C4F-9198-BABC556EA1AD}" srcOrd="0" destOrd="1" presId="urn:microsoft.com/office/officeart/2008/layout/PictureStrips"/>
    <dgm:cxn modelId="{38EE1102-38F2-419E-B3E5-FC7C4D406E34}" type="presOf" srcId="{DA04C6DB-0821-402E-9FAA-91DA34586619}" destId="{22A6428F-7276-4095-9EBD-634DB15AACBA}" srcOrd="0" destOrd="0" presId="urn:microsoft.com/office/officeart/2008/layout/PictureStrips"/>
    <dgm:cxn modelId="{96B1EFF0-B3AB-4CF7-BF5A-60492254D00A}" type="presOf" srcId="{4D5AFF90-7194-4C23-BD5E-0212FD5768AB}" destId="{EB130F2C-2F29-4F97-9715-8801774EC658}" srcOrd="0" destOrd="0" presId="urn:microsoft.com/office/officeart/2008/layout/PictureStrips"/>
    <dgm:cxn modelId="{5A51FF7D-0CDD-4D86-9674-3ED2FAACEA75}" type="presOf" srcId="{B341F677-880D-491B-9282-1C79229A5A2F}" destId="{867D20D7-F8D2-4478-9BD4-70FDB871467E}" srcOrd="0" destOrd="2" presId="urn:microsoft.com/office/officeart/2008/layout/PictureStrips"/>
    <dgm:cxn modelId="{3B26AD70-CCAE-4ED4-A1A1-D40A0423D647}" srcId="{1CA01E51-9323-4945-80F8-C183B2ED8621}" destId="{01A95B12-8DA5-411B-81E1-4887F4D6EF3E}" srcOrd="4" destOrd="0" parTransId="{DE8C8211-0F8C-455C-BC7C-77678A4619C6}" sibTransId="{538B34E4-150B-4BA5-BB53-22288CDC2B21}"/>
    <dgm:cxn modelId="{237B5D4B-C195-4D38-9CEB-02B20DED28F5}" type="presOf" srcId="{B0AEE098-4F1A-4096-B3AD-54747A88B7A2}" destId="{984E7875-AEDB-45F8-8961-B50FF9F257E7}" srcOrd="0" destOrd="0" presId="urn:microsoft.com/office/officeart/2008/layout/PictureStrips"/>
    <dgm:cxn modelId="{39617DCA-EC86-41F9-81AB-82BDBB5F436B}" type="presOf" srcId="{B71F1BBD-C245-4E55-AA3B-5081B0480A1B}" destId="{6DD6C157-8674-4CF2-802D-345EE39FFB6C}" srcOrd="0" destOrd="0" presId="urn:microsoft.com/office/officeart/2008/layout/PictureStrips"/>
    <dgm:cxn modelId="{D6C95C9E-873B-4E8B-865D-36DB536FD199}" type="presOf" srcId="{0E852651-F437-4405-8B0B-C20928DCD5C2}" destId="{EB130F2C-2F29-4F97-9715-8801774EC658}" srcOrd="0" destOrd="1" presId="urn:microsoft.com/office/officeart/2008/layout/PictureStrips"/>
    <dgm:cxn modelId="{108D4C5C-3A28-4024-A75A-AB76C35A64CE}" srcId="{DA04C6DB-0821-402E-9FAA-91DA34586619}" destId="{316CD636-B389-4665-ADE4-F21D92D4B9DA}" srcOrd="6" destOrd="0" parTransId="{277263B7-49CF-43D2-A2EC-6F5051EBC8E7}" sibTransId="{C5E6652B-3D64-4FD7-A90D-43044B83880C}"/>
    <dgm:cxn modelId="{D4BA0FE6-173B-4EA0-9BB7-7BE7D1F3C8A1}" srcId="{DA04C6DB-0821-402E-9FAA-91DA34586619}" destId="{89ACAE3D-94CB-40A9-B7C3-CC5205CD7F7A}" srcOrd="2" destOrd="0" parTransId="{5476F68E-3892-4C7B-AE8D-DD68A9230998}" sibTransId="{65FFBF10-E3A8-4FC9-90A9-75B715E08DBF}"/>
    <dgm:cxn modelId="{11915233-5CFD-464B-99A8-2A79B8003EBF}" type="presOf" srcId="{01A95B12-8DA5-411B-81E1-4887F4D6EF3E}" destId="{5C1B468E-2952-4C4F-9198-BABC556EA1AD}" srcOrd="0" destOrd="5" presId="urn:microsoft.com/office/officeart/2008/layout/PictureStrips"/>
    <dgm:cxn modelId="{EA2502F8-B47A-41DA-B151-99F470C5976B}" type="presOf" srcId="{75FAAA6E-3981-42CD-B455-E17BD155867B}" destId="{5C1B468E-2952-4C4F-9198-BABC556EA1AD}" srcOrd="0" destOrd="4" presId="urn:microsoft.com/office/officeart/2008/layout/PictureStrips"/>
    <dgm:cxn modelId="{0E03A2C5-D748-40FE-A3AF-D41CB275B7FD}" type="presOf" srcId="{43EFF4C4-544E-47BC-9139-E61580B87129}" destId="{867D20D7-F8D2-4478-9BD4-70FDB871467E}" srcOrd="0" destOrd="1" presId="urn:microsoft.com/office/officeart/2008/layout/PictureStrips"/>
    <dgm:cxn modelId="{D96F0498-DCA2-4E4B-84A5-124148CCCA16}" srcId="{4D5AFF90-7194-4C23-BD5E-0212FD5768AB}" destId="{0E852651-F437-4405-8B0B-C20928DCD5C2}" srcOrd="0" destOrd="0" parTransId="{80129519-819D-4649-9005-532CDA239FB4}" sibTransId="{901BE4FB-4D92-4BF2-B23B-8630D52A342B}"/>
    <dgm:cxn modelId="{1739CB62-E61E-4D89-A4DE-9665F48A1FFB}" type="presOf" srcId="{B7693E52-DF0F-463C-9414-32AD4D087B18}" destId="{EB130F2C-2F29-4F97-9715-8801774EC658}" srcOrd="0" destOrd="2" presId="urn:microsoft.com/office/officeart/2008/layout/PictureStrips"/>
    <dgm:cxn modelId="{F987DE02-896E-48F1-BC51-FBFAB346014F}" srcId="{89ACAE3D-94CB-40A9-B7C3-CC5205CD7F7A}" destId="{43EFF4C4-544E-47BC-9139-E61580B87129}" srcOrd="0" destOrd="0" parTransId="{09316CE9-2EB1-4D88-865A-F1BDE7EC8CA2}" sibTransId="{B6353095-92ED-4280-BAEB-19F5F9C8C9FA}"/>
    <dgm:cxn modelId="{0D0A021C-EF1F-4014-9429-DEA9329B5A77}" srcId="{89ACAE3D-94CB-40A9-B7C3-CC5205CD7F7A}" destId="{B341F677-880D-491B-9282-1C79229A5A2F}" srcOrd="1" destOrd="0" parTransId="{F874627F-2746-4D81-8E5C-50EB8D9E3919}" sibTransId="{A861C56F-992A-4D61-B96E-885A207E8578}"/>
    <dgm:cxn modelId="{E33E9AA5-E171-426F-9673-5C24B5682101}" srcId="{1CA01E51-9323-4945-80F8-C183B2ED8621}" destId="{3453F8CE-8D9C-4E26-8C88-7B9CC46DA21F}" srcOrd="0" destOrd="0" parTransId="{AC901542-149D-4F04-AC50-FF3FECE55339}" sibTransId="{0EFEFFB6-4E6F-43E1-88CA-249992EC2BEB}"/>
    <dgm:cxn modelId="{22E29CCB-8E6D-4A11-9A04-3A4D1C50DDDE}" type="presOf" srcId="{1CA01E51-9323-4945-80F8-C183B2ED8621}" destId="{5C1B468E-2952-4C4F-9198-BABC556EA1AD}" srcOrd="0" destOrd="0" presId="urn:microsoft.com/office/officeart/2008/layout/PictureStrips"/>
    <dgm:cxn modelId="{0F4A2FC8-3C04-4C8C-9F11-A62CCCDA3715}" srcId="{1CA01E51-9323-4945-80F8-C183B2ED8621}" destId="{4A2438A5-BA7F-4403-834B-93405271CEF5}" srcOrd="1" destOrd="0" parTransId="{9D00CB62-9B8F-489A-AA68-E034540BB03A}" sibTransId="{DA5195DB-D6BA-4E00-876C-E9AE35DA8E01}"/>
    <dgm:cxn modelId="{724CE83A-A884-468A-8755-5AB2EE016DED}" type="presOf" srcId="{826552C6-BE84-4F37-87F6-E6A7A36E6B3E}" destId="{EB130F2C-2F29-4F97-9715-8801774EC658}" srcOrd="0" destOrd="3" presId="urn:microsoft.com/office/officeart/2008/layout/PictureStrips"/>
    <dgm:cxn modelId="{AE5D8810-9430-4DC5-82E8-CDE351921E25}" type="presOf" srcId="{316CD636-B389-4665-ADE4-F21D92D4B9DA}" destId="{03D792A2-D932-4E0C-8CA4-18241B6FBAE6}" srcOrd="0" destOrd="0" presId="urn:microsoft.com/office/officeart/2008/layout/PictureStrips"/>
    <dgm:cxn modelId="{8E109843-BB72-4052-A779-5AA7EB13DAE4}" srcId="{DA04C6DB-0821-402E-9FAA-91DA34586619}" destId="{B0AEE098-4F1A-4096-B3AD-54747A88B7A2}" srcOrd="3" destOrd="0" parTransId="{C704E115-66A9-4680-A8DB-70D658B8ECCC}" sibTransId="{0A5376BC-36A5-47A6-B2B2-F28C8676F916}"/>
    <dgm:cxn modelId="{FCABCF1B-B34A-4D0A-994B-B8E1084267C1}" srcId="{1CA01E51-9323-4945-80F8-C183B2ED8621}" destId="{9B8477FB-9E35-4338-9B19-00998983F96C}" srcOrd="2" destOrd="0" parTransId="{8A3BE1AD-3972-4D8D-9738-82374C811E96}" sibTransId="{B999F634-33D7-425C-811D-D9D9DB70CD79}"/>
    <dgm:cxn modelId="{28445D8D-826F-4159-A880-96E572896534}" type="presOf" srcId="{621A5FCC-FB59-4EBF-864F-874FF16B6604}" destId="{7C61613E-8138-4C62-9993-5B3E23E3C6CA}" srcOrd="0" destOrd="0" presId="urn:microsoft.com/office/officeart/2008/layout/PictureStrips"/>
    <dgm:cxn modelId="{1F1194EA-BBA4-4963-B54A-2306BF51B949}" type="presOf" srcId="{9B8477FB-9E35-4338-9B19-00998983F96C}" destId="{5C1B468E-2952-4C4F-9198-BABC556EA1AD}" srcOrd="0" destOrd="3" presId="urn:microsoft.com/office/officeart/2008/layout/PictureStrips"/>
    <dgm:cxn modelId="{6AA38CC0-73FD-4688-9BE8-C96605D4F928}" srcId="{DA04C6DB-0821-402E-9FAA-91DA34586619}" destId="{B71F1BBD-C245-4E55-AA3B-5081B0480A1B}" srcOrd="5" destOrd="0" parTransId="{261D0182-4594-4704-8E10-721F59AEE7C4}" sibTransId="{84873EF4-08FE-4F19-929B-2182B54C5ED9}"/>
    <dgm:cxn modelId="{DA7F573C-FA9D-40A6-948B-1FC9D47FED70}" srcId="{DA04C6DB-0821-402E-9FAA-91DA34586619}" destId="{1CA01E51-9323-4945-80F8-C183B2ED8621}" srcOrd="4" destOrd="0" parTransId="{9AE346DE-EA0E-4F14-82BF-90E80983D621}" sibTransId="{FAE2B477-4096-407E-85BD-E1A5E24D5F9F}"/>
    <dgm:cxn modelId="{0FA34CD1-5CBC-4A4B-8925-84C8886E8CA3}" type="presParOf" srcId="{22A6428F-7276-4095-9EBD-634DB15AACBA}" destId="{2ABCAF10-67A0-46DD-ADFF-C58D8EB14737}" srcOrd="0" destOrd="0" presId="urn:microsoft.com/office/officeart/2008/layout/PictureStrips"/>
    <dgm:cxn modelId="{DD7B9C0B-59CC-4D9D-80FA-4D9774715DD1}" type="presParOf" srcId="{2ABCAF10-67A0-46DD-ADFF-C58D8EB14737}" destId="{EB130F2C-2F29-4F97-9715-8801774EC658}" srcOrd="0" destOrd="0" presId="urn:microsoft.com/office/officeart/2008/layout/PictureStrips"/>
    <dgm:cxn modelId="{DDA02404-310A-469C-8861-85D8E042C967}" type="presParOf" srcId="{2ABCAF10-67A0-46DD-ADFF-C58D8EB14737}" destId="{D6A5762E-822C-424F-8BEC-E09726718D43}" srcOrd="1" destOrd="0" presId="urn:microsoft.com/office/officeart/2008/layout/PictureStrips"/>
    <dgm:cxn modelId="{B57D1EAC-8019-482B-9163-5B20A72727B7}" type="presParOf" srcId="{22A6428F-7276-4095-9EBD-634DB15AACBA}" destId="{F2E836B2-E914-448D-B502-ECA1409D6312}" srcOrd="1" destOrd="0" presId="urn:microsoft.com/office/officeart/2008/layout/PictureStrips"/>
    <dgm:cxn modelId="{B266D31D-367B-47BE-A78F-F02B3DC3585A}" type="presParOf" srcId="{22A6428F-7276-4095-9EBD-634DB15AACBA}" destId="{EABBAB68-5504-40C2-ADE0-155E6D5BE480}" srcOrd="2" destOrd="0" presId="urn:microsoft.com/office/officeart/2008/layout/PictureStrips"/>
    <dgm:cxn modelId="{E683BC2B-9B21-414E-8AF8-F81D82CCDF53}" type="presParOf" srcId="{EABBAB68-5504-40C2-ADE0-155E6D5BE480}" destId="{7C61613E-8138-4C62-9993-5B3E23E3C6CA}" srcOrd="0" destOrd="0" presId="urn:microsoft.com/office/officeart/2008/layout/PictureStrips"/>
    <dgm:cxn modelId="{0335A08A-2778-453C-BC79-FD8F122F9E8A}" type="presParOf" srcId="{EABBAB68-5504-40C2-ADE0-155E6D5BE480}" destId="{DA9B7244-FB18-4874-B217-10AF340EF5F1}" srcOrd="1" destOrd="0" presId="urn:microsoft.com/office/officeart/2008/layout/PictureStrips"/>
    <dgm:cxn modelId="{8EC44697-B8FE-4184-A434-4AE0162E71E2}" type="presParOf" srcId="{22A6428F-7276-4095-9EBD-634DB15AACBA}" destId="{D8278A26-6F01-413A-81BD-30EF43E35AD7}" srcOrd="3" destOrd="0" presId="urn:microsoft.com/office/officeart/2008/layout/PictureStrips"/>
    <dgm:cxn modelId="{986F178C-17BF-491C-9769-020CFF6E455D}" type="presParOf" srcId="{22A6428F-7276-4095-9EBD-634DB15AACBA}" destId="{09B6CE83-BCED-44AF-9B73-7D24DF87EDB4}" srcOrd="4" destOrd="0" presId="urn:microsoft.com/office/officeart/2008/layout/PictureStrips"/>
    <dgm:cxn modelId="{5BB51BFD-FF43-4267-9B97-EDBBF242E438}" type="presParOf" srcId="{09B6CE83-BCED-44AF-9B73-7D24DF87EDB4}" destId="{867D20D7-F8D2-4478-9BD4-70FDB871467E}" srcOrd="0" destOrd="0" presId="urn:microsoft.com/office/officeart/2008/layout/PictureStrips"/>
    <dgm:cxn modelId="{4E8C9267-C576-4413-B9B5-BDCA34B5E1E2}" type="presParOf" srcId="{09B6CE83-BCED-44AF-9B73-7D24DF87EDB4}" destId="{0ACCD1E3-823C-423F-A407-F795923FCF00}" srcOrd="1" destOrd="0" presId="urn:microsoft.com/office/officeart/2008/layout/PictureStrips"/>
    <dgm:cxn modelId="{D12FB749-5EB1-4F08-AE64-B7D4336A2567}" type="presParOf" srcId="{22A6428F-7276-4095-9EBD-634DB15AACBA}" destId="{B83BBBF0-4AF8-442B-9613-612E33C606B4}" srcOrd="5" destOrd="0" presId="urn:microsoft.com/office/officeart/2008/layout/PictureStrips"/>
    <dgm:cxn modelId="{623835C1-8E04-4C25-B940-E33AF11E4065}" type="presParOf" srcId="{22A6428F-7276-4095-9EBD-634DB15AACBA}" destId="{9FF0D615-32A5-4190-94A1-4BE49B32F15E}" srcOrd="6" destOrd="0" presId="urn:microsoft.com/office/officeart/2008/layout/PictureStrips"/>
    <dgm:cxn modelId="{582D804A-B159-4D81-BBCD-F337C5D90B21}" type="presParOf" srcId="{9FF0D615-32A5-4190-94A1-4BE49B32F15E}" destId="{984E7875-AEDB-45F8-8961-B50FF9F257E7}" srcOrd="0" destOrd="0" presId="urn:microsoft.com/office/officeart/2008/layout/PictureStrips"/>
    <dgm:cxn modelId="{95725A82-4C66-4E3E-93AC-D794207F84B1}" type="presParOf" srcId="{9FF0D615-32A5-4190-94A1-4BE49B32F15E}" destId="{58E80AB4-B601-4BA7-BEB4-E747DAEC6E78}" srcOrd="1" destOrd="0" presId="urn:microsoft.com/office/officeart/2008/layout/PictureStrips"/>
    <dgm:cxn modelId="{291384DB-DDFE-4213-985A-7F50ABDD1EA9}" type="presParOf" srcId="{22A6428F-7276-4095-9EBD-634DB15AACBA}" destId="{D636059B-41E8-493F-8503-692765DC14DD}" srcOrd="7" destOrd="0" presId="urn:microsoft.com/office/officeart/2008/layout/PictureStrips"/>
    <dgm:cxn modelId="{B8734E94-E5C4-4B07-A4B9-499062071DB6}" type="presParOf" srcId="{22A6428F-7276-4095-9EBD-634DB15AACBA}" destId="{B10B937F-8FFE-430A-B537-D0FEDD780571}" srcOrd="8" destOrd="0" presId="urn:microsoft.com/office/officeart/2008/layout/PictureStrips"/>
    <dgm:cxn modelId="{3B10F5C7-6A9B-4922-891E-8D80D5A047FB}" type="presParOf" srcId="{B10B937F-8FFE-430A-B537-D0FEDD780571}" destId="{5C1B468E-2952-4C4F-9198-BABC556EA1AD}" srcOrd="0" destOrd="0" presId="urn:microsoft.com/office/officeart/2008/layout/PictureStrips"/>
    <dgm:cxn modelId="{BA3D85DD-D1E2-4F75-B6C3-F4691CCB254C}" type="presParOf" srcId="{B10B937F-8FFE-430A-B537-D0FEDD780571}" destId="{52246BC6-A224-409A-B1F5-A7361C1B2A73}" srcOrd="1" destOrd="0" presId="urn:microsoft.com/office/officeart/2008/layout/PictureStrips"/>
    <dgm:cxn modelId="{916573EE-7A6D-4A06-BAFA-D4488BDEB2CB}" type="presParOf" srcId="{22A6428F-7276-4095-9EBD-634DB15AACBA}" destId="{09ECB1C6-4CF2-4CBB-A591-712A8FBCA143}" srcOrd="9" destOrd="0" presId="urn:microsoft.com/office/officeart/2008/layout/PictureStrips"/>
    <dgm:cxn modelId="{0206764F-1FAF-4AC6-928B-6D5F4B0B5A50}" type="presParOf" srcId="{22A6428F-7276-4095-9EBD-634DB15AACBA}" destId="{C020D0D9-F2A3-4700-A5C5-FEB35BAB50CD}" srcOrd="10" destOrd="0" presId="urn:microsoft.com/office/officeart/2008/layout/PictureStrips"/>
    <dgm:cxn modelId="{CA1592AC-7DEA-4F83-BBC4-B8F1B049E984}" type="presParOf" srcId="{C020D0D9-F2A3-4700-A5C5-FEB35BAB50CD}" destId="{6DD6C157-8674-4CF2-802D-345EE39FFB6C}" srcOrd="0" destOrd="0" presId="urn:microsoft.com/office/officeart/2008/layout/PictureStrips"/>
    <dgm:cxn modelId="{AB2E1973-4005-4BD3-BAF8-1D90FE21B487}" type="presParOf" srcId="{C020D0D9-F2A3-4700-A5C5-FEB35BAB50CD}" destId="{4C08FF85-B0BD-4FF0-863C-0FCF99EE0047}" srcOrd="1" destOrd="0" presId="urn:microsoft.com/office/officeart/2008/layout/PictureStrips"/>
    <dgm:cxn modelId="{3C64B0E7-9B6C-41B6-89C0-89D9CCF12460}" type="presParOf" srcId="{22A6428F-7276-4095-9EBD-634DB15AACBA}" destId="{03C3E833-940B-4655-99B8-5F554FDDF367}" srcOrd="11" destOrd="0" presId="urn:microsoft.com/office/officeart/2008/layout/PictureStrips"/>
    <dgm:cxn modelId="{EF95D58F-8640-46F7-8848-FB682FAA932F}" type="presParOf" srcId="{22A6428F-7276-4095-9EBD-634DB15AACBA}" destId="{5D802B06-3DA7-45CB-BEC1-0FDF3B37A118}" srcOrd="12" destOrd="0" presId="urn:microsoft.com/office/officeart/2008/layout/PictureStrips"/>
    <dgm:cxn modelId="{97DCC61B-B35A-4ACF-9FEF-019587960B71}" type="presParOf" srcId="{5D802B06-3DA7-45CB-BEC1-0FDF3B37A118}" destId="{03D792A2-D932-4E0C-8CA4-18241B6FBAE6}" srcOrd="0" destOrd="0" presId="urn:microsoft.com/office/officeart/2008/layout/PictureStrips"/>
    <dgm:cxn modelId="{A2B11AAF-C24F-403E-B8F5-6B362DA994CE}" type="presParOf" srcId="{5D802B06-3DA7-45CB-BEC1-0FDF3B37A118}" destId="{889166E5-63E1-4475-B1C5-E0D94595FA0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7F2C99-7B7B-4FD0-A0DA-E73F70A92AA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F84B214-D871-46CC-965A-389B0FDE6F2B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41A111DA-4601-4197-8669-39C143572EF1}" type="parTrans" cxnId="{592F1A20-8D1A-49B5-8258-31993EBC8FE5}">
      <dgm:prSet/>
      <dgm:spPr/>
      <dgm:t>
        <a:bodyPr/>
        <a:lstStyle/>
        <a:p>
          <a:endParaRPr lang="tr-TR"/>
        </a:p>
      </dgm:t>
    </dgm:pt>
    <dgm:pt modelId="{73D27DB9-C3D9-41D3-8C70-AFED7273DCAA}" type="sibTrans" cxnId="{592F1A20-8D1A-49B5-8258-31993EBC8FE5}">
      <dgm:prSet/>
      <dgm:spPr/>
      <dgm:t>
        <a:bodyPr/>
        <a:lstStyle/>
        <a:p>
          <a:endParaRPr lang="tr-TR"/>
        </a:p>
      </dgm:t>
    </dgm:pt>
    <dgm:pt modelId="{25F1A080-BE11-4240-A88A-DEA053D9679F}">
      <dgm:prSet phldrT="[Metin]"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Firma Ön Değerlendirme Setinin Doldurulması</a:t>
          </a:r>
          <a:endParaRPr lang="tr-TR" dirty="0">
            <a:solidFill>
              <a:srgbClr val="000000"/>
            </a:solidFill>
          </a:endParaRPr>
        </a:p>
      </dgm:t>
    </dgm:pt>
    <dgm:pt modelId="{3BCBF5D5-E58C-4A89-9793-930141AF0278}" type="parTrans" cxnId="{EE0AF55A-7B23-4D0E-90B3-6AE31B7A84BF}">
      <dgm:prSet/>
      <dgm:spPr/>
      <dgm:t>
        <a:bodyPr/>
        <a:lstStyle/>
        <a:p>
          <a:endParaRPr lang="tr-TR"/>
        </a:p>
      </dgm:t>
    </dgm:pt>
    <dgm:pt modelId="{6557603D-903F-4383-AC36-411A57C3B7F2}" type="sibTrans" cxnId="{EE0AF55A-7B23-4D0E-90B3-6AE31B7A84BF}">
      <dgm:prSet/>
      <dgm:spPr/>
      <dgm:t>
        <a:bodyPr/>
        <a:lstStyle/>
        <a:p>
          <a:endParaRPr lang="tr-TR"/>
        </a:p>
      </dgm:t>
    </dgm:pt>
    <dgm:pt modelId="{1DF1C5DD-121F-4DBA-B888-EB709F351BE5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D3C044E7-779C-4677-A3CC-612DA2FF78CC}" type="parTrans" cxnId="{BD585E17-F202-4534-A727-C568E4E343D5}">
      <dgm:prSet/>
      <dgm:spPr/>
      <dgm:t>
        <a:bodyPr/>
        <a:lstStyle/>
        <a:p>
          <a:endParaRPr lang="tr-TR"/>
        </a:p>
      </dgm:t>
    </dgm:pt>
    <dgm:pt modelId="{D92FFB5A-447F-4CC0-8D8A-F404EB1E843B}" type="sibTrans" cxnId="{BD585E17-F202-4534-A727-C568E4E343D5}">
      <dgm:prSet/>
      <dgm:spPr/>
      <dgm:t>
        <a:bodyPr/>
        <a:lstStyle/>
        <a:p>
          <a:endParaRPr lang="tr-TR"/>
        </a:p>
      </dgm:t>
    </dgm:pt>
    <dgm:pt modelId="{917B0938-D2E0-46A4-B4C6-99BD95AC2B41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9C43918F-C962-4E1C-BCEB-AB68BA38D0A1}" type="parTrans" cxnId="{4340F1DF-FAA8-4386-9C2F-3A4F5244D97A}">
      <dgm:prSet/>
      <dgm:spPr/>
      <dgm:t>
        <a:bodyPr/>
        <a:lstStyle/>
        <a:p>
          <a:endParaRPr lang="tr-TR"/>
        </a:p>
      </dgm:t>
    </dgm:pt>
    <dgm:pt modelId="{FC1B08E4-68F5-46AD-B377-B9C6CE417CB2}" type="sibTrans" cxnId="{4340F1DF-FAA8-4386-9C2F-3A4F5244D97A}">
      <dgm:prSet/>
      <dgm:spPr/>
      <dgm:t>
        <a:bodyPr/>
        <a:lstStyle/>
        <a:p>
          <a:endParaRPr lang="tr-TR"/>
        </a:p>
      </dgm:t>
    </dgm:pt>
    <dgm:pt modelId="{53FF60C5-E1F6-4EEF-AD91-6A8B816B1532}">
      <dgm:prSet phldrT="[Metin]"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Turquality ® Otomasyon Sistemine Giriş</a:t>
          </a:r>
          <a:endParaRPr lang="tr-TR" dirty="0">
            <a:solidFill>
              <a:srgbClr val="000000"/>
            </a:solidFill>
          </a:endParaRPr>
        </a:p>
      </dgm:t>
    </dgm:pt>
    <dgm:pt modelId="{86F06C43-1DE0-430D-85EE-BCF57A7E44AD}" type="parTrans" cxnId="{23B91531-4AAB-44B8-AE91-D53E65FF947B}">
      <dgm:prSet/>
      <dgm:spPr/>
      <dgm:t>
        <a:bodyPr/>
        <a:lstStyle/>
        <a:p>
          <a:endParaRPr lang="tr-TR"/>
        </a:p>
      </dgm:t>
    </dgm:pt>
    <dgm:pt modelId="{D1B00A4A-BEFC-4659-B3CD-DC5714FF03C3}" type="sibTrans" cxnId="{23B91531-4AAB-44B8-AE91-D53E65FF947B}">
      <dgm:prSet/>
      <dgm:spPr/>
      <dgm:t>
        <a:bodyPr/>
        <a:lstStyle/>
        <a:p>
          <a:endParaRPr lang="tr-TR"/>
        </a:p>
      </dgm:t>
    </dgm:pt>
    <dgm:pt modelId="{2371C903-6AB2-4FB2-B4AC-FD55D6CD8125}">
      <dgm:prSet phldrT="[Metin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7013B364-B26D-46A1-87E9-A136ECF783EA}" type="parTrans" cxnId="{B24C1714-E29B-45D9-A356-F01DF2BA3F16}">
      <dgm:prSet/>
      <dgm:spPr/>
      <dgm:t>
        <a:bodyPr/>
        <a:lstStyle/>
        <a:p>
          <a:endParaRPr lang="tr-TR"/>
        </a:p>
      </dgm:t>
    </dgm:pt>
    <dgm:pt modelId="{AD17A1B0-C31A-4340-8502-580073543ECB}" type="sibTrans" cxnId="{B24C1714-E29B-45D9-A356-F01DF2BA3F16}">
      <dgm:prSet/>
      <dgm:spPr/>
      <dgm:t>
        <a:bodyPr/>
        <a:lstStyle/>
        <a:p>
          <a:endParaRPr lang="tr-TR"/>
        </a:p>
      </dgm:t>
    </dgm:pt>
    <dgm:pt modelId="{5EAC10B3-CA52-42D1-9C15-8EF608A9A283}">
      <dgm:prSet phldrT="[Metin]"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Yeni Kullanıcı Talebinin Yapılması</a:t>
          </a:r>
          <a:endParaRPr lang="tr-TR" dirty="0">
            <a:solidFill>
              <a:srgbClr val="000000"/>
            </a:solidFill>
          </a:endParaRPr>
        </a:p>
      </dgm:t>
    </dgm:pt>
    <dgm:pt modelId="{EF24F33F-8C53-482E-A3DD-44CF2CF85F42}" type="parTrans" cxnId="{1875B334-84C6-4D7E-B7E4-FD03A493499F}">
      <dgm:prSet/>
      <dgm:spPr/>
      <dgm:t>
        <a:bodyPr/>
        <a:lstStyle/>
        <a:p>
          <a:endParaRPr lang="tr-TR"/>
        </a:p>
      </dgm:t>
    </dgm:pt>
    <dgm:pt modelId="{F7500877-BBF1-4332-84A4-9412053DECB2}" type="sibTrans" cxnId="{1875B334-84C6-4D7E-B7E4-FD03A493499F}">
      <dgm:prSet/>
      <dgm:spPr/>
      <dgm:t>
        <a:bodyPr/>
        <a:lstStyle/>
        <a:p>
          <a:endParaRPr lang="tr-TR"/>
        </a:p>
      </dgm:t>
    </dgm:pt>
    <dgm:pt modelId="{8B50F89D-7033-4FAC-BB33-331C2DE7E4E4}">
      <dgm:prSet phldrT="[Metin]"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Başvuru Evraklarının Otomasyon Sistemine Yüklenmesi</a:t>
          </a:r>
          <a:endParaRPr lang="tr-TR" dirty="0">
            <a:solidFill>
              <a:srgbClr val="000000"/>
            </a:solidFill>
          </a:endParaRPr>
        </a:p>
      </dgm:t>
    </dgm:pt>
    <dgm:pt modelId="{79C2F178-4A1A-4E3A-94E1-84062029BFFB}" type="parTrans" cxnId="{9EBE944D-5A93-4673-8D9C-F2B9C30BB7D4}">
      <dgm:prSet/>
      <dgm:spPr/>
      <dgm:t>
        <a:bodyPr/>
        <a:lstStyle/>
        <a:p>
          <a:endParaRPr lang="tr-TR"/>
        </a:p>
      </dgm:t>
    </dgm:pt>
    <dgm:pt modelId="{CE255AB1-EDD4-4117-BE6D-2568C1520712}" type="sibTrans" cxnId="{9EBE944D-5A93-4673-8D9C-F2B9C30BB7D4}">
      <dgm:prSet/>
      <dgm:spPr/>
      <dgm:t>
        <a:bodyPr/>
        <a:lstStyle/>
        <a:p>
          <a:endParaRPr lang="tr-TR"/>
        </a:p>
      </dgm:t>
    </dgm:pt>
    <dgm:pt modelId="{2CF94C23-9236-4C5F-89AD-79632976E207}" type="pres">
      <dgm:prSet presAssocID="{557F2C99-7B7B-4FD0-A0DA-E73F70A92A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DCDB0DF-41BB-4992-9F8F-7A2008F931FC}" type="pres">
      <dgm:prSet presAssocID="{0F84B214-D871-46CC-965A-389B0FDE6F2B}" presName="composite" presStyleCnt="0"/>
      <dgm:spPr/>
    </dgm:pt>
    <dgm:pt modelId="{DA4BF5AF-8BBB-48EB-AE40-E502F22648E0}" type="pres">
      <dgm:prSet presAssocID="{0F84B214-D871-46CC-965A-389B0FDE6F2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74BD47-971C-4340-87CB-2986A9DCEC83}" type="pres">
      <dgm:prSet presAssocID="{0F84B214-D871-46CC-965A-389B0FDE6F2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22A5C5-5361-4893-9B63-E5A82B68DF22}" type="pres">
      <dgm:prSet presAssocID="{73D27DB9-C3D9-41D3-8C70-AFED7273DCAA}" presName="sp" presStyleCnt="0"/>
      <dgm:spPr/>
    </dgm:pt>
    <dgm:pt modelId="{425744E5-E1F2-462A-8728-2385F31E466F}" type="pres">
      <dgm:prSet presAssocID="{1DF1C5DD-121F-4DBA-B888-EB709F351BE5}" presName="composite" presStyleCnt="0"/>
      <dgm:spPr/>
    </dgm:pt>
    <dgm:pt modelId="{A786D877-FD88-4262-B9C8-0A4D279ED16F}" type="pres">
      <dgm:prSet presAssocID="{1DF1C5DD-121F-4DBA-B888-EB709F351B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42C955-C7BD-46DD-94ED-90426631EBBE}" type="pres">
      <dgm:prSet presAssocID="{1DF1C5DD-121F-4DBA-B888-EB709F351B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D8001C-95F1-4C7D-9FE1-60DCC921A3FA}" type="pres">
      <dgm:prSet presAssocID="{D92FFB5A-447F-4CC0-8D8A-F404EB1E843B}" presName="sp" presStyleCnt="0"/>
      <dgm:spPr/>
    </dgm:pt>
    <dgm:pt modelId="{19F97268-E58F-46CA-B773-EC1A28CF5B16}" type="pres">
      <dgm:prSet presAssocID="{917B0938-D2E0-46A4-B4C6-99BD95AC2B41}" presName="composite" presStyleCnt="0"/>
      <dgm:spPr/>
    </dgm:pt>
    <dgm:pt modelId="{D4DE0DE5-C22F-4060-9477-7587502227DE}" type="pres">
      <dgm:prSet presAssocID="{917B0938-D2E0-46A4-B4C6-99BD95AC2B4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649AD6-EF57-4D47-8A47-7402CBD3354E}" type="pres">
      <dgm:prSet presAssocID="{917B0938-D2E0-46A4-B4C6-99BD95AC2B4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4B1022-D57D-491A-BAA3-2F88341AE381}" type="pres">
      <dgm:prSet presAssocID="{FC1B08E4-68F5-46AD-B377-B9C6CE417CB2}" presName="sp" presStyleCnt="0"/>
      <dgm:spPr/>
    </dgm:pt>
    <dgm:pt modelId="{42D8C404-D767-4B26-BD67-7922701895DC}" type="pres">
      <dgm:prSet presAssocID="{2371C903-6AB2-4FB2-B4AC-FD55D6CD8125}" presName="composite" presStyleCnt="0"/>
      <dgm:spPr/>
    </dgm:pt>
    <dgm:pt modelId="{F7548F48-D0BE-4F0F-873B-D572BD34B88B}" type="pres">
      <dgm:prSet presAssocID="{2371C903-6AB2-4FB2-B4AC-FD55D6CD812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96DB89-C8DA-4A5D-BFC5-E39C4A8F7F64}" type="pres">
      <dgm:prSet presAssocID="{2371C903-6AB2-4FB2-B4AC-FD55D6CD812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C464B58-65B1-4E99-8627-530350E0690F}" type="presOf" srcId="{1DF1C5DD-121F-4DBA-B888-EB709F351BE5}" destId="{A786D877-FD88-4262-B9C8-0A4D279ED16F}" srcOrd="0" destOrd="0" presId="urn:microsoft.com/office/officeart/2005/8/layout/chevron2"/>
    <dgm:cxn modelId="{6EEA6DFE-AC74-4F60-924A-E3C71BEED88E}" type="presOf" srcId="{53FF60C5-E1F6-4EEF-AD91-6A8B816B1532}" destId="{0A649AD6-EF57-4D47-8A47-7402CBD3354E}" srcOrd="0" destOrd="0" presId="urn:microsoft.com/office/officeart/2005/8/layout/chevron2"/>
    <dgm:cxn modelId="{BD585E17-F202-4534-A727-C568E4E343D5}" srcId="{557F2C99-7B7B-4FD0-A0DA-E73F70A92AAE}" destId="{1DF1C5DD-121F-4DBA-B888-EB709F351BE5}" srcOrd="1" destOrd="0" parTransId="{D3C044E7-779C-4677-A3CC-612DA2FF78CC}" sibTransId="{D92FFB5A-447F-4CC0-8D8A-F404EB1E843B}"/>
    <dgm:cxn modelId="{9EBE944D-5A93-4673-8D9C-F2B9C30BB7D4}" srcId="{2371C903-6AB2-4FB2-B4AC-FD55D6CD8125}" destId="{8B50F89D-7033-4FAC-BB33-331C2DE7E4E4}" srcOrd="0" destOrd="0" parTransId="{79C2F178-4A1A-4E3A-94E1-84062029BFFB}" sibTransId="{CE255AB1-EDD4-4117-BE6D-2568C1520712}"/>
    <dgm:cxn modelId="{1875B334-84C6-4D7E-B7E4-FD03A493499F}" srcId="{1DF1C5DD-121F-4DBA-B888-EB709F351BE5}" destId="{5EAC10B3-CA52-42D1-9C15-8EF608A9A283}" srcOrd="0" destOrd="0" parTransId="{EF24F33F-8C53-482E-A3DD-44CF2CF85F42}" sibTransId="{F7500877-BBF1-4332-84A4-9412053DECB2}"/>
    <dgm:cxn modelId="{B24C1714-E29B-45D9-A356-F01DF2BA3F16}" srcId="{557F2C99-7B7B-4FD0-A0DA-E73F70A92AAE}" destId="{2371C903-6AB2-4FB2-B4AC-FD55D6CD8125}" srcOrd="3" destOrd="0" parTransId="{7013B364-B26D-46A1-87E9-A136ECF783EA}" sibTransId="{AD17A1B0-C31A-4340-8502-580073543ECB}"/>
    <dgm:cxn modelId="{EE0AF55A-7B23-4D0E-90B3-6AE31B7A84BF}" srcId="{0F84B214-D871-46CC-965A-389B0FDE6F2B}" destId="{25F1A080-BE11-4240-A88A-DEA053D9679F}" srcOrd="0" destOrd="0" parTransId="{3BCBF5D5-E58C-4A89-9793-930141AF0278}" sibTransId="{6557603D-903F-4383-AC36-411A57C3B7F2}"/>
    <dgm:cxn modelId="{592F1A20-8D1A-49B5-8258-31993EBC8FE5}" srcId="{557F2C99-7B7B-4FD0-A0DA-E73F70A92AAE}" destId="{0F84B214-D871-46CC-965A-389B0FDE6F2B}" srcOrd="0" destOrd="0" parTransId="{41A111DA-4601-4197-8669-39C143572EF1}" sibTransId="{73D27DB9-C3D9-41D3-8C70-AFED7273DCAA}"/>
    <dgm:cxn modelId="{4FCE5883-2C3F-4187-83E0-2BA5B4A22725}" type="presOf" srcId="{8B50F89D-7033-4FAC-BB33-331C2DE7E4E4}" destId="{B196DB89-C8DA-4A5D-BFC5-E39C4A8F7F64}" srcOrd="0" destOrd="0" presId="urn:microsoft.com/office/officeart/2005/8/layout/chevron2"/>
    <dgm:cxn modelId="{4340F1DF-FAA8-4386-9C2F-3A4F5244D97A}" srcId="{557F2C99-7B7B-4FD0-A0DA-E73F70A92AAE}" destId="{917B0938-D2E0-46A4-B4C6-99BD95AC2B41}" srcOrd="2" destOrd="0" parTransId="{9C43918F-C962-4E1C-BCEB-AB68BA38D0A1}" sibTransId="{FC1B08E4-68F5-46AD-B377-B9C6CE417CB2}"/>
    <dgm:cxn modelId="{78B0EE9C-C167-4230-9CD3-A3CEBB529E20}" type="presOf" srcId="{557F2C99-7B7B-4FD0-A0DA-E73F70A92AAE}" destId="{2CF94C23-9236-4C5F-89AD-79632976E207}" srcOrd="0" destOrd="0" presId="urn:microsoft.com/office/officeart/2005/8/layout/chevron2"/>
    <dgm:cxn modelId="{9643D103-FC74-47B7-A143-DC8CD8E9ED5E}" type="presOf" srcId="{917B0938-D2E0-46A4-B4C6-99BD95AC2B41}" destId="{D4DE0DE5-C22F-4060-9477-7587502227DE}" srcOrd="0" destOrd="0" presId="urn:microsoft.com/office/officeart/2005/8/layout/chevron2"/>
    <dgm:cxn modelId="{528E531A-97FE-48A5-B048-4D6D6CC0F0F6}" type="presOf" srcId="{25F1A080-BE11-4240-A88A-DEA053D9679F}" destId="{9674BD47-971C-4340-87CB-2986A9DCEC83}" srcOrd="0" destOrd="0" presId="urn:microsoft.com/office/officeart/2005/8/layout/chevron2"/>
    <dgm:cxn modelId="{6DAD1525-0B20-4377-ACB0-6BF31583B02A}" type="presOf" srcId="{5EAC10B3-CA52-42D1-9C15-8EF608A9A283}" destId="{E942C955-C7BD-46DD-94ED-90426631EBBE}" srcOrd="0" destOrd="0" presId="urn:microsoft.com/office/officeart/2005/8/layout/chevron2"/>
    <dgm:cxn modelId="{53E75926-9E8E-4CB9-B613-E77F3295642B}" type="presOf" srcId="{0F84B214-D871-46CC-965A-389B0FDE6F2B}" destId="{DA4BF5AF-8BBB-48EB-AE40-E502F22648E0}" srcOrd="0" destOrd="0" presId="urn:microsoft.com/office/officeart/2005/8/layout/chevron2"/>
    <dgm:cxn modelId="{A0339374-FFF0-4CF8-BC0C-C7FCD9413570}" type="presOf" srcId="{2371C903-6AB2-4FB2-B4AC-FD55D6CD8125}" destId="{F7548F48-D0BE-4F0F-873B-D572BD34B88B}" srcOrd="0" destOrd="0" presId="urn:microsoft.com/office/officeart/2005/8/layout/chevron2"/>
    <dgm:cxn modelId="{23B91531-4AAB-44B8-AE91-D53E65FF947B}" srcId="{917B0938-D2E0-46A4-B4C6-99BD95AC2B41}" destId="{53FF60C5-E1F6-4EEF-AD91-6A8B816B1532}" srcOrd="0" destOrd="0" parTransId="{86F06C43-1DE0-430D-85EE-BCF57A7E44AD}" sibTransId="{D1B00A4A-BEFC-4659-B3CD-DC5714FF03C3}"/>
    <dgm:cxn modelId="{E9213FE4-74BD-467C-B4C1-B16C11E27CB6}" type="presParOf" srcId="{2CF94C23-9236-4C5F-89AD-79632976E207}" destId="{8DCDB0DF-41BB-4992-9F8F-7A2008F931FC}" srcOrd="0" destOrd="0" presId="urn:microsoft.com/office/officeart/2005/8/layout/chevron2"/>
    <dgm:cxn modelId="{2C074866-6213-40F7-BAF8-B3D3692CDAF3}" type="presParOf" srcId="{8DCDB0DF-41BB-4992-9F8F-7A2008F931FC}" destId="{DA4BF5AF-8BBB-48EB-AE40-E502F22648E0}" srcOrd="0" destOrd="0" presId="urn:microsoft.com/office/officeart/2005/8/layout/chevron2"/>
    <dgm:cxn modelId="{796E7ADB-9F95-467F-A352-B14413359586}" type="presParOf" srcId="{8DCDB0DF-41BB-4992-9F8F-7A2008F931FC}" destId="{9674BD47-971C-4340-87CB-2986A9DCEC83}" srcOrd="1" destOrd="0" presId="urn:microsoft.com/office/officeart/2005/8/layout/chevron2"/>
    <dgm:cxn modelId="{540E0D6A-80B9-46CB-9387-168F9AC6AD68}" type="presParOf" srcId="{2CF94C23-9236-4C5F-89AD-79632976E207}" destId="{5822A5C5-5361-4893-9B63-E5A82B68DF22}" srcOrd="1" destOrd="0" presId="urn:microsoft.com/office/officeart/2005/8/layout/chevron2"/>
    <dgm:cxn modelId="{0658DCFF-2D82-4AD5-8295-5E9A8F79EDBF}" type="presParOf" srcId="{2CF94C23-9236-4C5F-89AD-79632976E207}" destId="{425744E5-E1F2-462A-8728-2385F31E466F}" srcOrd="2" destOrd="0" presId="urn:microsoft.com/office/officeart/2005/8/layout/chevron2"/>
    <dgm:cxn modelId="{CC7CA4AF-7E90-4ECD-86C9-9E5A9FD4F4D4}" type="presParOf" srcId="{425744E5-E1F2-462A-8728-2385F31E466F}" destId="{A786D877-FD88-4262-B9C8-0A4D279ED16F}" srcOrd="0" destOrd="0" presId="urn:microsoft.com/office/officeart/2005/8/layout/chevron2"/>
    <dgm:cxn modelId="{872F5CF0-0168-4A55-97E5-7E087D14F935}" type="presParOf" srcId="{425744E5-E1F2-462A-8728-2385F31E466F}" destId="{E942C955-C7BD-46DD-94ED-90426631EBBE}" srcOrd="1" destOrd="0" presId="urn:microsoft.com/office/officeart/2005/8/layout/chevron2"/>
    <dgm:cxn modelId="{99FFFA0F-CCB8-4CA8-ADA0-62A65B800580}" type="presParOf" srcId="{2CF94C23-9236-4C5F-89AD-79632976E207}" destId="{3BD8001C-95F1-4C7D-9FE1-60DCC921A3FA}" srcOrd="3" destOrd="0" presId="urn:microsoft.com/office/officeart/2005/8/layout/chevron2"/>
    <dgm:cxn modelId="{8833269A-DBC2-4F66-ABF7-8A00FC803406}" type="presParOf" srcId="{2CF94C23-9236-4C5F-89AD-79632976E207}" destId="{19F97268-E58F-46CA-B773-EC1A28CF5B16}" srcOrd="4" destOrd="0" presId="urn:microsoft.com/office/officeart/2005/8/layout/chevron2"/>
    <dgm:cxn modelId="{1F939691-24AA-4E5C-A794-C5A05DF68F9D}" type="presParOf" srcId="{19F97268-E58F-46CA-B773-EC1A28CF5B16}" destId="{D4DE0DE5-C22F-4060-9477-7587502227DE}" srcOrd="0" destOrd="0" presId="urn:microsoft.com/office/officeart/2005/8/layout/chevron2"/>
    <dgm:cxn modelId="{0DCF565C-05DC-46B0-A4A4-2CB9CF04B124}" type="presParOf" srcId="{19F97268-E58F-46CA-B773-EC1A28CF5B16}" destId="{0A649AD6-EF57-4D47-8A47-7402CBD3354E}" srcOrd="1" destOrd="0" presId="urn:microsoft.com/office/officeart/2005/8/layout/chevron2"/>
    <dgm:cxn modelId="{2508E703-D83E-49B8-97CD-E9C827EA4D30}" type="presParOf" srcId="{2CF94C23-9236-4C5F-89AD-79632976E207}" destId="{ED4B1022-D57D-491A-BAA3-2F88341AE381}" srcOrd="5" destOrd="0" presId="urn:microsoft.com/office/officeart/2005/8/layout/chevron2"/>
    <dgm:cxn modelId="{3D442262-CB18-4E7F-9979-C2C000CC91B2}" type="presParOf" srcId="{2CF94C23-9236-4C5F-89AD-79632976E207}" destId="{42D8C404-D767-4B26-BD67-7922701895DC}" srcOrd="6" destOrd="0" presId="urn:microsoft.com/office/officeart/2005/8/layout/chevron2"/>
    <dgm:cxn modelId="{580A4A8C-2947-492E-B295-3BF5C143E4D5}" type="presParOf" srcId="{42D8C404-D767-4B26-BD67-7922701895DC}" destId="{F7548F48-D0BE-4F0F-873B-D572BD34B88B}" srcOrd="0" destOrd="0" presId="urn:microsoft.com/office/officeart/2005/8/layout/chevron2"/>
    <dgm:cxn modelId="{4B818718-640E-4687-BDBB-1C6968C60EA1}" type="presParOf" srcId="{42D8C404-D767-4B26-BD67-7922701895DC}" destId="{B196DB89-C8DA-4A5D-BFC5-E39C4A8F7F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A1B5D2-D403-4F0D-B171-C973FBC60A2B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13B1F2F5-6E17-4B00-8FE6-11D32AE9F8C0}">
      <dgm:prSet phldrT="[Metin]" custT="1"/>
      <dgm:spPr/>
      <dgm:t>
        <a:bodyPr vert="vert270"/>
        <a:lstStyle/>
        <a:p>
          <a:pPr algn="ctr"/>
          <a:r>
            <a:rPr lang="tr-TR" sz="3600" b="1" cap="none" spc="0" dirty="0" smtClean="0">
              <a:ln w="22225">
                <a:prstDash val="solid"/>
              </a:ln>
              <a:solidFill>
                <a:srgbClr val="000000"/>
              </a:solidFill>
              <a:effectLst/>
            </a:rPr>
            <a:t> </a:t>
          </a:r>
          <a:endParaRPr lang="tr-TR" sz="3600" b="1" cap="none" spc="0" dirty="0">
            <a:ln w="22225">
              <a:prstDash val="solid"/>
            </a:ln>
            <a:solidFill>
              <a:srgbClr val="000000"/>
            </a:solidFill>
            <a:effectLst/>
          </a:endParaRPr>
        </a:p>
      </dgm:t>
    </dgm:pt>
    <dgm:pt modelId="{FB2BEB6F-8129-43CA-9354-D41ABF1EDF80}" type="parTrans" cxnId="{BE22CAC2-DBF8-4DA1-8169-AB40771FB706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A3DE0BBA-273E-4E68-B3A5-192037563A4D}" type="sibTrans" cxnId="{BE22CAC2-DBF8-4DA1-8169-AB40771FB706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1467B3C4-1123-488C-9B59-5B63E56AEFF0}">
      <dgm:prSet phldrT="[Metin]"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Başvuru gerçekleştirecek firmaların; </a:t>
          </a:r>
          <a:r>
            <a:rPr lang="tr-TR" b="1" dirty="0" smtClean="0">
              <a:solidFill>
                <a:srgbClr val="000000"/>
              </a:solidFill>
            </a:rPr>
            <a:t>son üç takvim yılı </a:t>
          </a:r>
          <a:r>
            <a:rPr lang="tr-TR" dirty="0" smtClean="0">
              <a:solidFill>
                <a:srgbClr val="000000"/>
              </a:solidFill>
            </a:rPr>
            <a:t>itibarıyla, yıllık ortalama en az 500 bin ABD Doları tutarında ihracat yapmış olmaları gerekmektedir.</a:t>
          </a:r>
          <a:endParaRPr lang="tr-TR" dirty="0">
            <a:solidFill>
              <a:srgbClr val="000000"/>
            </a:solidFill>
          </a:endParaRPr>
        </a:p>
      </dgm:t>
    </dgm:pt>
    <dgm:pt modelId="{EECA5192-0D8F-474C-B9EA-6FD20EC57B0C}" type="parTrans" cxnId="{5BB28670-D378-4068-BC0B-2F3DDFC46794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122A29F5-2838-4A3C-B444-6639C14F1CB6}" type="sibTrans" cxnId="{5BB28670-D378-4068-BC0B-2F3DDFC46794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912DA273-B4A5-43FF-8B4A-872977AB06E3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Firmalara tanınacak pasaport kontenjanları</a:t>
          </a:r>
          <a:endParaRPr lang="tr-TR" dirty="0">
            <a:solidFill>
              <a:srgbClr val="000000"/>
            </a:solidFill>
          </a:endParaRPr>
        </a:p>
      </dgm:t>
    </dgm:pt>
    <dgm:pt modelId="{73F237DF-A13E-476D-A99C-70FE7597B182}" type="parTrans" cxnId="{C202F5AB-E95A-4C5F-9F02-BCFB04F32A48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E673C0C3-3FB1-4383-AA89-ABE917239866}" type="sibTrans" cxnId="{C202F5AB-E95A-4C5F-9F02-BCFB04F32A48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910D413F-A26F-4EC2-B5CD-D43118DCF303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500 Bin ABD Doları-10 Milyon ABD Doları </a:t>
          </a:r>
          <a:r>
            <a:rPr lang="tr-TR" dirty="0" smtClean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tr-TR" dirty="0" smtClean="0">
              <a:solidFill>
                <a:srgbClr val="000000"/>
              </a:solidFill>
            </a:rPr>
            <a:t> 1 pasaport</a:t>
          </a:r>
          <a:endParaRPr lang="tr-TR" dirty="0">
            <a:solidFill>
              <a:srgbClr val="000000"/>
            </a:solidFill>
          </a:endParaRPr>
        </a:p>
      </dgm:t>
    </dgm:pt>
    <dgm:pt modelId="{A932AF9D-18A1-4529-A70B-CB65A1FE1170}" type="parTrans" cxnId="{DC64BE7B-2A07-4923-932D-E29B72F4AE63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2D21D29A-8EC8-4E8E-8422-68346D87FC8C}" type="sibTrans" cxnId="{DC64BE7B-2A07-4923-932D-E29B72F4AE63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5CC71F92-8907-49CD-A25F-ECF32797D5F7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10-25 Milyon ABD Doları </a:t>
          </a:r>
          <a:r>
            <a:rPr lang="tr-TR" dirty="0" smtClean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tr-TR" dirty="0" smtClean="0">
              <a:solidFill>
                <a:srgbClr val="000000"/>
              </a:solidFill>
            </a:rPr>
            <a:t> 2 pasaport</a:t>
          </a:r>
          <a:endParaRPr lang="tr-TR" dirty="0">
            <a:solidFill>
              <a:srgbClr val="000000"/>
            </a:solidFill>
          </a:endParaRPr>
        </a:p>
      </dgm:t>
    </dgm:pt>
    <dgm:pt modelId="{E1511AFD-C972-4DCA-8418-CB7B4BE6EB53}" type="parTrans" cxnId="{FBC120D8-2366-4EE3-916B-504B8DBA51ED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B6A3E6EC-871A-4EF3-BB20-FC0C9B44C339}" type="sibTrans" cxnId="{FBC120D8-2366-4EE3-916B-504B8DBA51ED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C191BA1F-52A2-4C64-9A27-36AC2F021B9F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25-50 Milyon ABD Doları </a:t>
          </a:r>
          <a:r>
            <a:rPr lang="tr-TR" dirty="0" smtClean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tr-TR" dirty="0" smtClean="0">
              <a:solidFill>
                <a:srgbClr val="000000"/>
              </a:solidFill>
            </a:rPr>
            <a:t> 3 pasaport</a:t>
          </a:r>
          <a:endParaRPr lang="tr-TR" dirty="0">
            <a:solidFill>
              <a:srgbClr val="000000"/>
            </a:solidFill>
          </a:endParaRPr>
        </a:p>
      </dgm:t>
    </dgm:pt>
    <dgm:pt modelId="{01B57042-A454-4410-971F-3845096F5695}" type="parTrans" cxnId="{404CE4AF-E527-46EB-BEA5-2289CF2D7DBD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6E753694-E8BD-4A56-ABB4-250768B596E2}" type="sibTrans" cxnId="{404CE4AF-E527-46EB-BEA5-2289CF2D7DBD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37248399-225C-4497-B155-66BC2A84AC18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50-100 Milyon ABD Doları </a:t>
          </a:r>
          <a:r>
            <a:rPr lang="tr-TR" dirty="0" smtClean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tr-TR" dirty="0" smtClean="0">
              <a:solidFill>
                <a:srgbClr val="000000"/>
              </a:solidFill>
            </a:rPr>
            <a:t> 4 pasaport </a:t>
          </a:r>
          <a:endParaRPr lang="tr-TR" dirty="0">
            <a:solidFill>
              <a:srgbClr val="000000"/>
            </a:solidFill>
          </a:endParaRPr>
        </a:p>
      </dgm:t>
    </dgm:pt>
    <dgm:pt modelId="{99BBF95A-BDBC-4A9E-B807-68F16F9386C0}" type="parTrans" cxnId="{558186CE-9841-41E3-BAAF-59287FE92723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86923CE6-6E67-46E5-ADBF-AD945857F64E}" type="sibTrans" cxnId="{558186CE-9841-41E3-BAAF-59287FE92723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4CBD28B8-0410-47D8-9FE4-E2ACC00A93BE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100 Milyon ABD Doları üzeri </a:t>
          </a:r>
          <a:r>
            <a:rPr lang="tr-TR" dirty="0" smtClean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tr-TR" dirty="0" smtClean="0">
              <a:solidFill>
                <a:srgbClr val="000000"/>
              </a:solidFill>
            </a:rPr>
            <a:t> 5 pasaport</a:t>
          </a:r>
          <a:endParaRPr lang="tr-TR" dirty="0">
            <a:solidFill>
              <a:srgbClr val="000000"/>
            </a:solidFill>
          </a:endParaRPr>
        </a:p>
      </dgm:t>
    </dgm:pt>
    <dgm:pt modelId="{5F429218-FE60-427D-904F-4255CDB8DEFA}" type="parTrans" cxnId="{A7506CA2-82EF-4586-961C-FB77113BD2AB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6A59506E-1B9D-4C58-9D5E-656D2CB44376}" type="sibTrans" cxnId="{A7506CA2-82EF-4586-961C-FB77113BD2AB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77BAF0C1-2E48-4722-9227-728409E8A42E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Pasaport verilebilecek kişiler: firma sahibi, ortakları veya çalışanları ile firma sahibi/ortaklarının tüzel kişi olmaları durumunda bunların sahibi/ortakları veya çalışanları.</a:t>
          </a:r>
          <a:endParaRPr lang="tr-TR" dirty="0">
            <a:solidFill>
              <a:srgbClr val="000000"/>
            </a:solidFill>
          </a:endParaRPr>
        </a:p>
      </dgm:t>
    </dgm:pt>
    <dgm:pt modelId="{3420CB6D-8CBE-43E7-BEB9-3DAF0917B170}" type="parTrans" cxnId="{0FEF3602-80F9-4C66-B19B-32ADC93B18F4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5D8C8C11-9EC3-4D21-96B0-0737C0F90862}" type="sibTrans" cxnId="{0FEF3602-80F9-4C66-B19B-32ADC93B18F4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11007AA5-BF79-4B7D-A222-D39C2DC67250}" type="pres">
      <dgm:prSet presAssocID="{DBA1B5D2-D403-4F0D-B171-C973FBC60A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129EC3C-9D2A-463F-977A-B922047262BF}" type="pres">
      <dgm:prSet presAssocID="{13B1F2F5-6E17-4B00-8FE6-11D32AE9F8C0}" presName="thickLine" presStyleLbl="alignNode1" presStyleIdx="0" presStyleCnt="1"/>
      <dgm:spPr/>
      <dgm:t>
        <a:bodyPr/>
        <a:lstStyle/>
        <a:p>
          <a:endParaRPr lang="tr-TR"/>
        </a:p>
      </dgm:t>
    </dgm:pt>
    <dgm:pt modelId="{CC7BF11C-5457-4545-AF93-E7B6503D5E72}" type="pres">
      <dgm:prSet presAssocID="{13B1F2F5-6E17-4B00-8FE6-11D32AE9F8C0}" presName="horz1" presStyleCnt="0"/>
      <dgm:spPr/>
      <dgm:t>
        <a:bodyPr/>
        <a:lstStyle/>
        <a:p>
          <a:endParaRPr lang="tr-TR"/>
        </a:p>
      </dgm:t>
    </dgm:pt>
    <dgm:pt modelId="{1D72379E-200F-414E-A0DD-06588FE51F60}" type="pres">
      <dgm:prSet presAssocID="{13B1F2F5-6E17-4B00-8FE6-11D32AE9F8C0}" presName="tx1" presStyleLbl="revTx" presStyleIdx="0" presStyleCnt="9" custScaleX="49543"/>
      <dgm:spPr/>
      <dgm:t>
        <a:bodyPr/>
        <a:lstStyle/>
        <a:p>
          <a:endParaRPr lang="tr-TR"/>
        </a:p>
      </dgm:t>
    </dgm:pt>
    <dgm:pt modelId="{1C3DC876-0834-4161-9FD1-A151E6CC6656}" type="pres">
      <dgm:prSet presAssocID="{13B1F2F5-6E17-4B00-8FE6-11D32AE9F8C0}" presName="vert1" presStyleCnt="0"/>
      <dgm:spPr/>
      <dgm:t>
        <a:bodyPr/>
        <a:lstStyle/>
        <a:p>
          <a:endParaRPr lang="tr-TR"/>
        </a:p>
      </dgm:t>
    </dgm:pt>
    <dgm:pt modelId="{735CCEC8-9468-4294-95F7-BF63832E30D5}" type="pres">
      <dgm:prSet presAssocID="{1467B3C4-1123-488C-9B59-5B63E56AEFF0}" presName="vertSpace2a" presStyleCnt="0"/>
      <dgm:spPr/>
      <dgm:t>
        <a:bodyPr/>
        <a:lstStyle/>
        <a:p>
          <a:endParaRPr lang="tr-TR"/>
        </a:p>
      </dgm:t>
    </dgm:pt>
    <dgm:pt modelId="{5A3A0395-107D-40A8-A0A6-98F1A970D251}" type="pres">
      <dgm:prSet presAssocID="{1467B3C4-1123-488C-9B59-5B63E56AEFF0}" presName="horz2" presStyleCnt="0"/>
      <dgm:spPr/>
      <dgm:t>
        <a:bodyPr/>
        <a:lstStyle/>
        <a:p>
          <a:endParaRPr lang="tr-TR"/>
        </a:p>
      </dgm:t>
    </dgm:pt>
    <dgm:pt modelId="{07C446F5-4EEB-4FDF-8FB1-9F50AB922167}" type="pres">
      <dgm:prSet presAssocID="{1467B3C4-1123-488C-9B59-5B63E56AEFF0}" presName="horzSpace2" presStyleCnt="0"/>
      <dgm:spPr/>
      <dgm:t>
        <a:bodyPr/>
        <a:lstStyle/>
        <a:p>
          <a:endParaRPr lang="tr-TR"/>
        </a:p>
      </dgm:t>
    </dgm:pt>
    <dgm:pt modelId="{984E3CAC-DAD7-40BC-A7A1-C4C2B79B7C9B}" type="pres">
      <dgm:prSet presAssocID="{1467B3C4-1123-488C-9B59-5B63E56AEFF0}" presName="tx2" presStyleLbl="revTx" presStyleIdx="1" presStyleCnt="9" custScaleX="286389"/>
      <dgm:spPr/>
      <dgm:t>
        <a:bodyPr/>
        <a:lstStyle/>
        <a:p>
          <a:endParaRPr lang="tr-TR"/>
        </a:p>
      </dgm:t>
    </dgm:pt>
    <dgm:pt modelId="{8F694ED9-0AF8-4C3A-9AF9-58A60CBF85B4}" type="pres">
      <dgm:prSet presAssocID="{1467B3C4-1123-488C-9B59-5B63E56AEFF0}" presName="vert2" presStyleCnt="0"/>
      <dgm:spPr/>
      <dgm:t>
        <a:bodyPr/>
        <a:lstStyle/>
        <a:p>
          <a:endParaRPr lang="tr-TR"/>
        </a:p>
      </dgm:t>
    </dgm:pt>
    <dgm:pt modelId="{AAC46EFD-7C7D-4B3B-9F18-F6F00FC7C226}" type="pres">
      <dgm:prSet presAssocID="{1467B3C4-1123-488C-9B59-5B63E56AEFF0}" presName="thinLine2b" presStyleLbl="callout" presStyleIdx="0" presStyleCnt="7"/>
      <dgm:spPr/>
      <dgm:t>
        <a:bodyPr/>
        <a:lstStyle/>
        <a:p>
          <a:endParaRPr lang="tr-TR"/>
        </a:p>
      </dgm:t>
    </dgm:pt>
    <dgm:pt modelId="{DA2FFB56-E9DB-4A1C-9456-C1EBBB7968FA}" type="pres">
      <dgm:prSet presAssocID="{1467B3C4-1123-488C-9B59-5B63E56AEFF0}" presName="vertSpace2b" presStyleCnt="0"/>
      <dgm:spPr/>
      <dgm:t>
        <a:bodyPr/>
        <a:lstStyle/>
        <a:p>
          <a:endParaRPr lang="tr-TR"/>
        </a:p>
      </dgm:t>
    </dgm:pt>
    <dgm:pt modelId="{5CBC6606-1A81-4534-A279-07437FB6D2DB}" type="pres">
      <dgm:prSet presAssocID="{912DA273-B4A5-43FF-8B4A-872977AB06E3}" presName="horz2" presStyleCnt="0"/>
      <dgm:spPr/>
      <dgm:t>
        <a:bodyPr/>
        <a:lstStyle/>
        <a:p>
          <a:endParaRPr lang="tr-TR"/>
        </a:p>
      </dgm:t>
    </dgm:pt>
    <dgm:pt modelId="{F3C38A00-457E-4D37-94AC-7C332593BE58}" type="pres">
      <dgm:prSet presAssocID="{912DA273-B4A5-43FF-8B4A-872977AB06E3}" presName="horzSpace2" presStyleCnt="0"/>
      <dgm:spPr/>
      <dgm:t>
        <a:bodyPr/>
        <a:lstStyle/>
        <a:p>
          <a:endParaRPr lang="tr-TR"/>
        </a:p>
      </dgm:t>
    </dgm:pt>
    <dgm:pt modelId="{9E0190B9-4F40-4968-88CE-60FABDFD4D03}" type="pres">
      <dgm:prSet presAssocID="{912DA273-B4A5-43FF-8B4A-872977AB06E3}" presName="tx2" presStyleLbl="revTx" presStyleIdx="2" presStyleCnt="9"/>
      <dgm:spPr/>
      <dgm:t>
        <a:bodyPr/>
        <a:lstStyle/>
        <a:p>
          <a:endParaRPr lang="tr-TR"/>
        </a:p>
      </dgm:t>
    </dgm:pt>
    <dgm:pt modelId="{D40A9723-E1FB-4FA4-AA48-941760441F9B}" type="pres">
      <dgm:prSet presAssocID="{912DA273-B4A5-43FF-8B4A-872977AB06E3}" presName="vert2" presStyleCnt="0"/>
      <dgm:spPr/>
      <dgm:t>
        <a:bodyPr/>
        <a:lstStyle/>
        <a:p>
          <a:endParaRPr lang="tr-TR"/>
        </a:p>
      </dgm:t>
    </dgm:pt>
    <dgm:pt modelId="{3551D964-8ECD-4534-A36D-9F03B69ED158}" type="pres">
      <dgm:prSet presAssocID="{910D413F-A26F-4EC2-B5CD-D43118DCF303}" presName="horz3" presStyleCnt="0"/>
      <dgm:spPr/>
      <dgm:t>
        <a:bodyPr/>
        <a:lstStyle/>
        <a:p>
          <a:endParaRPr lang="tr-TR"/>
        </a:p>
      </dgm:t>
    </dgm:pt>
    <dgm:pt modelId="{00F3F0B8-7C36-4407-8D5D-302189447286}" type="pres">
      <dgm:prSet presAssocID="{910D413F-A26F-4EC2-B5CD-D43118DCF303}" presName="horzSpace3" presStyleCnt="0"/>
      <dgm:spPr/>
      <dgm:t>
        <a:bodyPr/>
        <a:lstStyle/>
        <a:p>
          <a:endParaRPr lang="tr-TR"/>
        </a:p>
      </dgm:t>
    </dgm:pt>
    <dgm:pt modelId="{44370CA2-01A6-4B9E-9DD9-F84F770F671B}" type="pres">
      <dgm:prSet presAssocID="{910D413F-A26F-4EC2-B5CD-D43118DCF303}" presName="tx3" presStyleLbl="revTx" presStyleIdx="3" presStyleCnt="9"/>
      <dgm:spPr/>
      <dgm:t>
        <a:bodyPr/>
        <a:lstStyle/>
        <a:p>
          <a:endParaRPr lang="tr-TR"/>
        </a:p>
      </dgm:t>
    </dgm:pt>
    <dgm:pt modelId="{6F680ACD-B631-47B3-8417-D1B705FAADB0}" type="pres">
      <dgm:prSet presAssocID="{910D413F-A26F-4EC2-B5CD-D43118DCF303}" presName="vert3" presStyleCnt="0"/>
      <dgm:spPr/>
      <dgm:t>
        <a:bodyPr/>
        <a:lstStyle/>
        <a:p>
          <a:endParaRPr lang="tr-TR"/>
        </a:p>
      </dgm:t>
    </dgm:pt>
    <dgm:pt modelId="{0BEF2A5C-D1B1-4C84-B47C-278897E1A84A}" type="pres">
      <dgm:prSet presAssocID="{2D21D29A-8EC8-4E8E-8422-68346D87FC8C}" presName="thinLine3" presStyleLbl="callout" presStyleIdx="1" presStyleCnt="7"/>
      <dgm:spPr/>
      <dgm:t>
        <a:bodyPr/>
        <a:lstStyle/>
        <a:p>
          <a:endParaRPr lang="tr-TR"/>
        </a:p>
      </dgm:t>
    </dgm:pt>
    <dgm:pt modelId="{C6C96E67-CC2B-418F-BFC1-A0AA3B30D979}" type="pres">
      <dgm:prSet presAssocID="{5CC71F92-8907-49CD-A25F-ECF32797D5F7}" presName="horz3" presStyleCnt="0"/>
      <dgm:spPr/>
      <dgm:t>
        <a:bodyPr/>
        <a:lstStyle/>
        <a:p>
          <a:endParaRPr lang="tr-TR"/>
        </a:p>
      </dgm:t>
    </dgm:pt>
    <dgm:pt modelId="{3EE27148-C811-409E-99BF-E72F81CA1657}" type="pres">
      <dgm:prSet presAssocID="{5CC71F92-8907-49CD-A25F-ECF32797D5F7}" presName="horzSpace3" presStyleCnt="0"/>
      <dgm:spPr/>
      <dgm:t>
        <a:bodyPr/>
        <a:lstStyle/>
        <a:p>
          <a:endParaRPr lang="tr-TR"/>
        </a:p>
      </dgm:t>
    </dgm:pt>
    <dgm:pt modelId="{6DB46376-2D39-4D39-9528-DF0F4A1EB51B}" type="pres">
      <dgm:prSet presAssocID="{5CC71F92-8907-49CD-A25F-ECF32797D5F7}" presName="tx3" presStyleLbl="revTx" presStyleIdx="4" presStyleCnt="9"/>
      <dgm:spPr/>
      <dgm:t>
        <a:bodyPr/>
        <a:lstStyle/>
        <a:p>
          <a:endParaRPr lang="tr-TR"/>
        </a:p>
      </dgm:t>
    </dgm:pt>
    <dgm:pt modelId="{85BA45D1-E1F8-4E43-B6DC-2C9693F2D768}" type="pres">
      <dgm:prSet presAssocID="{5CC71F92-8907-49CD-A25F-ECF32797D5F7}" presName="vert3" presStyleCnt="0"/>
      <dgm:spPr/>
      <dgm:t>
        <a:bodyPr/>
        <a:lstStyle/>
        <a:p>
          <a:endParaRPr lang="tr-TR"/>
        </a:p>
      </dgm:t>
    </dgm:pt>
    <dgm:pt modelId="{C420AAC4-5C76-46EB-9132-920F4DB0FFD2}" type="pres">
      <dgm:prSet presAssocID="{B6A3E6EC-871A-4EF3-BB20-FC0C9B44C339}" presName="thinLine3" presStyleLbl="callout" presStyleIdx="2" presStyleCnt="7"/>
      <dgm:spPr/>
      <dgm:t>
        <a:bodyPr/>
        <a:lstStyle/>
        <a:p>
          <a:endParaRPr lang="tr-TR"/>
        </a:p>
      </dgm:t>
    </dgm:pt>
    <dgm:pt modelId="{F6C22DFF-FDA8-4570-A839-BE99948790D2}" type="pres">
      <dgm:prSet presAssocID="{C191BA1F-52A2-4C64-9A27-36AC2F021B9F}" presName="horz3" presStyleCnt="0"/>
      <dgm:spPr/>
      <dgm:t>
        <a:bodyPr/>
        <a:lstStyle/>
        <a:p>
          <a:endParaRPr lang="tr-TR"/>
        </a:p>
      </dgm:t>
    </dgm:pt>
    <dgm:pt modelId="{F2DBE058-C0C9-4D99-A519-FF80B7309D88}" type="pres">
      <dgm:prSet presAssocID="{C191BA1F-52A2-4C64-9A27-36AC2F021B9F}" presName="horzSpace3" presStyleCnt="0"/>
      <dgm:spPr/>
      <dgm:t>
        <a:bodyPr/>
        <a:lstStyle/>
        <a:p>
          <a:endParaRPr lang="tr-TR"/>
        </a:p>
      </dgm:t>
    </dgm:pt>
    <dgm:pt modelId="{23D2B6FB-6547-4DDA-9C1B-7CC06929BF55}" type="pres">
      <dgm:prSet presAssocID="{C191BA1F-52A2-4C64-9A27-36AC2F021B9F}" presName="tx3" presStyleLbl="revTx" presStyleIdx="5" presStyleCnt="9"/>
      <dgm:spPr/>
      <dgm:t>
        <a:bodyPr/>
        <a:lstStyle/>
        <a:p>
          <a:endParaRPr lang="tr-TR"/>
        </a:p>
      </dgm:t>
    </dgm:pt>
    <dgm:pt modelId="{E1288953-1BD0-4D75-B658-ACA22953C03C}" type="pres">
      <dgm:prSet presAssocID="{C191BA1F-52A2-4C64-9A27-36AC2F021B9F}" presName="vert3" presStyleCnt="0"/>
      <dgm:spPr/>
      <dgm:t>
        <a:bodyPr/>
        <a:lstStyle/>
        <a:p>
          <a:endParaRPr lang="tr-TR"/>
        </a:p>
      </dgm:t>
    </dgm:pt>
    <dgm:pt modelId="{BF1279C4-9BCE-4E51-9CB4-BB8A25150345}" type="pres">
      <dgm:prSet presAssocID="{6E753694-E8BD-4A56-ABB4-250768B596E2}" presName="thinLine3" presStyleLbl="callout" presStyleIdx="3" presStyleCnt="7"/>
      <dgm:spPr/>
      <dgm:t>
        <a:bodyPr/>
        <a:lstStyle/>
        <a:p>
          <a:endParaRPr lang="tr-TR"/>
        </a:p>
      </dgm:t>
    </dgm:pt>
    <dgm:pt modelId="{CFC693ED-91AA-4D51-9C90-03B3C664CE24}" type="pres">
      <dgm:prSet presAssocID="{37248399-225C-4497-B155-66BC2A84AC18}" presName="horz3" presStyleCnt="0"/>
      <dgm:spPr/>
      <dgm:t>
        <a:bodyPr/>
        <a:lstStyle/>
        <a:p>
          <a:endParaRPr lang="tr-TR"/>
        </a:p>
      </dgm:t>
    </dgm:pt>
    <dgm:pt modelId="{6E9A0E87-7392-405C-BDC8-3DFFA33A7123}" type="pres">
      <dgm:prSet presAssocID="{37248399-225C-4497-B155-66BC2A84AC18}" presName="horzSpace3" presStyleCnt="0"/>
      <dgm:spPr/>
      <dgm:t>
        <a:bodyPr/>
        <a:lstStyle/>
        <a:p>
          <a:endParaRPr lang="tr-TR"/>
        </a:p>
      </dgm:t>
    </dgm:pt>
    <dgm:pt modelId="{28860195-3174-49C3-919C-E1869DD885FF}" type="pres">
      <dgm:prSet presAssocID="{37248399-225C-4497-B155-66BC2A84AC18}" presName="tx3" presStyleLbl="revTx" presStyleIdx="6" presStyleCnt="9"/>
      <dgm:spPr/>
      <dgm:t>
        <a:bodyPr/>
        <a:lstStyle/>
        <a:p>
          <a:endParaRPr lang="tr-TR"/>
        </a:p>
      </dgm:t>
    </dgm:pt>
    <dgm:pt modelId="{A4558E65-320F-4BB4-A558-C43662276CC1}" type="pres">
      <dgm:prSet presAssocID="{37248399-225C-4497-B155-66BC2A84AC18}" presName="vert3" presStyleCnt="0"/>
      <dgm:spPr/>
      <dgm:t>
        <a:bodyPr/>
        <a:lstStyle/>
        <a:p>
          <a:endParaRPr lang="tr-TR"/>
        </a:p>
      </dgm:t>
    </dgm:pt>
    <dgm:pt modelId="{BA8F4394-C735-463C-B9F6-F72FD88CA638}" type="pres">
      <dgm:prSet presAssocID="{86923CE6-6E67-46E5-ADBF-AD945857F64E}" presName="thinLine3" presStyleLbl="callout" presStyleIdx="4" presStyleCnt="7"/>
      <dgm:spPr/>
      <dgm:t>
        <a:bodyPr/>
        <a:lstStyle/>
        <a:p>
          <a:endParaRPr lang="tr-TR"/>
        </a:p>
      </dgm:t>
    </dgm:pt>
    <dgm:pt modelId="{8DBB598D-0D1B-4EA7-AB0A-62221A8ABB12}" type="pres">
      <dgm:prSet presAssocID="{4CBD28B8-0410-47D8-9FE4-E2ACC00A93BE}" presName="horz3" presStyleCnt="0"/>
      <dgm:spPr/>
      <dgm:t>
        <a:bodyPr/>
        <a:lstStyle/>
        <a:p>
          <a:endParaRPr lang="tr-TR"/>
        </a:p>
      </dgm:t>
    </dgm:pt>
    <dgm:pt modelId="{1896495A-0401-45A7-9909-5483EAC8635E}" type="pres">
      <dgm:prSet presAssocID="{4CBD28B8-0410-47D8-9FE4-E2ACC00A93BE}" presName="horzSpace3" presStyleCnt="0"/>
      <dgm:spPr/>
      <dgm:t>
        <a:bodyPr/>
        <a:lstStyle/>
        <a:p>
          <a:endParaRPr lang="tr-TR"/>
        </a:p>
      </dgm:t>
    </dgm:pt>
    <dgm:pt modelId="{08F47609-38CD-4E65-B4CD-764ACC177FF5}" type="pres">
      <dgm:prSet presAssocID="{4CBD28B8-0410-47D8-9FE4-E2ACC00A93BE}" presName="tx3" presStyleLbl="revTx" presStyleIdx="7" presStyleCnt="9"/>
      <dgm:spPr/>
      <dgm:t>
        <a:bodyPr/>
        <a:lstStyle/>
        <a:p>
          <a:endParaRPr lang="tr-TR"/>
        </a:p>
      </dgm:t>
    </dgm:pt>
    <dgm:pt modelId="{F2823DFA-BF7C-4425-A2D2-9A2A48D6E8CF}" type="pres">
      <dgm:prSet presAssocID="{4CBD28B8-0410-47D8-9FE4-E2ACC00A93BE}" presName="vert3" presStyleCnt="0"/>
      <dgm:spPr/>
      <dgm:t>
        <a:bodyPr/>
        <a:lstStyle/>
        <a:p>
          <a:endParaRPr lang="tr-TR"/>
        </a:p>
      </dgm:t>
    </dgm:pt>
    <dgm:pt modelId="{FB1C8796-AE36-406D-8ADD-A807319BE73B}" type="pres">
      <dgm:prSet presAssocID="{912DA273-B4A5-43FF-8B4A-872977AB06E3}" presName="thinLine2b" presStyleLbl="callout" presStyleIdx="5" presStyleCnt="7"/>
      <dgm:spPr/>
      <dgm:t>
        <a:bodyPr/>
        <a:lstStyle/>
        <a:p>
          <a:endParaRPr lang="tr-TR"/>
        </a:p>
      </dgm:t>
    </dgm:pt>
    <dgm:pt modelId="{23E5DB40-5C79-41A0-BE07-CDDB2A741890}" type="pres">
      <dgm:prSet presAssocID="{912DA273-B4A5-43FF-8B4A-872977AB06E3}" presName="vertSpace2b" presStyleCnt="0"/>
      <dgm:spPr/>
      <dgm:t>
        <a:bodyPr/>
        <a:lstStyle/>
        <a:p>
          <a:endParaRPr lang="tr-TR"/>
        </a:p>
      </dgm:t>
    </dgm:pt>
    <dgm:pt modelId="{D2168643-E9E2-4DEE-95D8-A4AD90C0E1B6}" type="pres">
      <dgm:prSet presAssocID="{77BAF0C1-2E48-4722-9227-728409E8A42E}" presName="horz2" presStyleCnt="0"/>
      <dgm:spPr/>
      <dgm:t>
        <a:bodyPr/>
        <a:lstStyle/>
        <a:p>
          <a:endParaRPr lang="tr-TR"/>
        </a:p>
      </dgm:t>
    </dgm:pt>
    <dgm:pt modelId="{2F63A7C0-8EA6-433E-923F-ABEC832248AB}" type="pres">
      <dgm:prSet presAssocID="{77BAF0C1-2E48-4722-9227-728409E8A42E}" presName="horzSpace2" presStyleCnt="0"/>
      <dgm:spPr/>
      <dgm:t>
        <a:bodyPr/>
        <a:lstStyle/>
        <a:p>
          <a:endParaRPr lang="tr-TR"/>
        </a:p>
      </dgm:t>
    </dgm:pt>
    <dgm:pt modelId="{DA258910-3A17-44CB-AC37-BF0477E5C3A3}" type="pres">
      <dgm:prSet presAssocID="{77BAF0C1-2E48-4722-9227-728409E8A42E}" presName="tx2" presStyleLbl="revTx" presStyleIdx="8" presStyleCnt="9" custScaleX="277345"/>
      <dgm:spPr/>
      <dgm:t>
        <a:bodyPr/>
        <a:lstStyle/>
        <a:p>
          <a:endParaRPr lang="tr-TR"/>
        </a:p>
      </dgm:t>
    </dgm:pt>
    <dgm:pt modelId="{4A6C0979-30BA-4C52-8023-EC150BE7CB04}" type="pres">
      <dgm:prSet presAssocID="{77BAF0C1-2E48-4722-9227-728409E8A42E}" presName="vert2" presStyleCnt="0"/>
      <dgm:spPr/>
      <dgm:t>
        <a:bodyPr/>
        <a:lstStyle/>
        <a:p>
          <a:endParaRPr lang="tr-TR"/>
        </a:p>
      </dgm:t>
    </dgm:pt>
    <dgm:pt modelId="{2B33147C-C45D-4ABD-BE0E-CAD303C564BC}" type="pres">
      <dgm:prSet presAssocID="{77BAF0C1-2E48-4722-9227-728409E8A42E}" presName="thinLine2b" presStyleLbl="callout" presStyleIdx="6" presStyleCnt="7"/>
      <dgm:spPr/>
      <dgm:t>
        <a:bodyPr/>
        <a:lstStyle/>
        <a:p>
          <a:endParaRPr lang="tr-TR"/>
        </a:p>
      </dgm:t>
    </dgm:pt>
    <dgm:pt modelId="{65BCF26B-FE83-4D4B-84B1-D4EF5698722B}" type="pres">
      <dgm:prSet presAssocID="{77BAF0C1-2E48-4722-9227-728409E8A42E}" presName="vertSpace2b" presStyleCnt="0"/>
      <dgm:spPr/>
      <dgm:t>
        <a:bodyPr/>
        <a:lstStyle/>
        <a:p>
          <a:endParaRPr lang="tr-TR"/>
        </a:p>
      </dgm:t>
    </dgm:pt>
  </dgm:ptLst>
  <dgm:cxnLst>
    <dgm:cxn modelId="{E7E04E71-554F-4C45-ACB7-F44CDC5766C9}" type="presOf" srcId="{5CC71F92-8907-49CD-A25F-ECF32797D5F7}" destId="{6DB46376-2D39-4D39-9528-DF0F4A1EB51B}" srcOrd="0" destOrd="0" presId="urn:microsoft.com/office/officeart/2008/layout/LinedList"/>
    <dgm:cxn modelId="{404CE4AF-E527-46EB-BEA5-2289CF2D7DBD}" srcId="{912DA273-B4A5-43FF-8B4A-872977AB06E3}" destId="{C191BA1F-52A2-4C64-9A27-36AC2F021B9F}" srcOrd="2" destOrd="0" parTransId="{01B57042-A454-4410-971F-3845096F5695}" sibTransId="{6E753694-E8BD-4A56-ABB4-250768B596E2}"/>
    <dgm:cxn modelId="{0FEF3602-80F9-4C66-B19B-32ADC93B18F4}" srcId="{13B1F2F5-6E17-4B00-8FE6-11D32AE9F8C0}" destId="{77BAF0C1-2E48-4722-9227-728409E8A42E}" srcOrd="2" destOrd="0" parTransId="{3420CB6D-8CBE-43E7-BEB9-3DAF0917B170}" sibTransId="{5D8C8C11-9EC3-4D21-96B0-0737C0F90862}"/>
    <dgm:cxn modelId="{CDE5E86F-DC5C-4992-9EFC-903BDAF88A4B}" type="presOf" srcId="{1467B3C4-1123-488C-9B59-5B63E56AEFF0}" destId="{984E3CAC-DAD7-40BC-A7A1-C4C2B79B7C9B}" srcOrd="0" destOrd="0" presId="urn:microsoft.com/office/officeart/2008/layout/LinedList"/>
    <dgm:cxn modelId="{994570B1-8EA1-4317-A156-D90F308B321B}" type="presOf" srcId="{77BAF0C1-2E48-4722-9227-728409E8A42E}" destId="{DA258910-3A17-44CB-AC37-BF0477E5C3A3}" srcOrd="0" destOrd="0" presId="urn:microsoft.com/office/officeart/2008/layout/LinedList"/>
    <dgm:cxn modelId="{084E3679-00B7-4AD3-847C-A8EEFE7CA711}" type="presOf" srcId="{C191BA1F-52A2-4C64-9A27-36AC2F021B9F}" destId="{23D2B6FB-6547-4DDA-9C1B-7CC06929BF55}" srcOrd="0" destOrd="0" presId="urn:microsoft.com/office/officeart/2008/layout/LinedList"/>
    <dgm:cxn modelId="{C00934FE-F611-40FD-AA30-1E26314CB52B}" type="presOf" srcId="{4CBD28B8-0410-47D8-9FE4-E2ACC00A93BE}" destId="{08F47609-38CD-4E65-B4CD-764ACC177FF5}" srcOrd="0" destOrd="0" presId="urn:microsoft.com/office/officeart/2008/layout/LinedList"/>
    <dgm:cxn modelId="{C202F5AB-E95A-4C5F-9F02-BCFB04F32A48}" srcId="{13B1F2F5-6E17-4B00-8FE6-11D32AE9F8C0}" destId="{912DA273-B4A5-43FF-8B4A-872977AB06E3}" srcOrd="1" destOrd="0" parTransId="{73F237DF-A13E-476D-A99C-70FE7597B182}" sibTransId="{E673C0C3-3FB1-4383-AA89-ABE917239866}"/>
    <dgm:cxn modelId="{A7506CA2-82EF-4586-961C-FB77113BD2AB}" srcId="{912DA273-B4A5-43FF-8B4A-872977AB06E3}" destId="{4CBD28B8-0410-47D8-9FE4-E2ACC00A93BE}" srcOrd="4" destOrd="0" parTransId="{5F429218-FE60-427D-904F-4255CDB8DEFA}" sibTransId="{6A59506E-1B9D-4C58-9D5E-656D2CB44376}"/>
    <dgm:cxn modelId="{5BB28670-D378-4068-BC0B-2F3DDFC46794}" srcId="{13B1F2F5-6E17-4B00-8FE6-11D32AE9F8C0}" destId="{1467B3C4-1123-488C-9B59-5B63E56AEFF0}" srcOrd="0" destOrd="0" parTransId="{EECA5192-0D8F-474C-B9EA-6FD20EC57B0C}" sibTransId="{122A29F5-2838-4A3C-B444-6639C14F1CB6}"/>
    <dgm:cxn modelId="{FBC120D8-2366-4EE3-916B-504B8DBA51ED}" srcId="{912DA273-B4A5-43FF-8B4A-872977AB06E3}" destId="{5CC71F92-8907-49CD-A25F-ECF32797D5F7}" srcOrd="1" destOrd="0" parTransId="{E1511AFD-C972-4DCA-8418-CB7B4BE6EB53}" sibTransId="{B6A3E6EC-871A-4EF3-BB20-FC0C9B44C339}"/>
    <dgm:cxn modelId="{572F209F-E6E7-4ACA-B829-09277E920F81}" type="presOf" srcId="{37248399-225C-4497-B155-66BC2A84AC18}" destId="{28860195-3174-49C3-919C-E1869DD885FF}" srcOrd="0" destOrd="0" presId="urn:microsoft.com/office/officeart/2008/layout/LinedList"/>
    <dgm:cxn modelId="{74FB992F-AD97-4411-AB6F-C20D7FC5CCBD}" type="presOf" srcId="{13B1F2F5-6E17-4B00-8FE6-11D32AE9F8C0}" destId="{1D72379E-200F-414E-A0DD-06588FE51F60}" srcOrd="0" destOrd="0" presId="urn:microsoft.com/office/officeart/2008/layout/LinedList"/>
    <dgm:cxn modelId="{BE22CAC2-DBF8-4DA1-8169-AB40771FB706}" srcId="{DBA1B5D2-D403-4F0D-B171-C973FBC60A2B}" destId="{13B1F2F5-6E17-4B00-8FE6-11D32AE9F8C0}" srcOrd="0" destOrd="0" parTransId="{FB2BEB6F-8129-43CA-9354-D41ABF1EDF80}" sibTransId="{A3DE0BBA-273E-4E68-B3A5-192037563A4D}"/>
    <dgm:cxn modelId="{DC64BE7B-2A07-4923-932D-E29B72F4AE63}" srcId="{912DA273-B4A5-43FF-8B4A-872977AB06E3}" destId="{910D413F-A26F-4EC2-B5CD-D43118DCF303}" srcOrd="0" destOrd="0" parTransId="{A932AF9D-18A1-4529-A70B-CB65A1FE1170}" sibTransId="{2D21D29A-8EC8-4E8E-8422-68346D87FC8C}"/>
    <dgm:cxn modelId="{FDDE39E4-CDF9-43F5-B498-09F7F5C9781E}" type="presOf" srcId="{DBA1B5D2-D403-4F0D-B171-C973FBC60A2B}" destId="{11007AA5-BF79-4B7D-A222-D39C2DC67250}" srcOrd="0" destOrd="0" presId="urn:microsoft.com/office/officeart/2008/layout/LinedList"/>
    <dgm:cxn modelId="{558186CE-9841-41E3-BAAF-59287FE92723}" srcId="{912DA273-B4A5-43FF-8B4A-872977AB06E3}" destId="{37248399-225C-4497-B155-66BC2A84AC18}" srcOrd="3" destOrd="0" parTransId="{99BBF95A-BDBC-4A9E-B807-68F16F9386C0}" sibTransId="{86923CE6-6E67-46E5-ADBF-AD945857F64E}"/>
    <dgm:cxn modelId="{1514691A-AD44-46EA-913C-7C43DBE81558}" type="presOf" srcId="{912DA273-B4A5-43FF-8B4A-872977AB06E3}" destId="{9E0190B9-4F40-4968-88CE-60FABDFD4D03}" srcOrd="0" destOrd="0" presId="urn:microsoft.com/office/officeart/2008/layout/LinedList"/>
    <dgm:cxn modelId="{02341375-6793-4134-BCDF-A41A362DBAA4}" type="presOf" srcId="{910D413F-A26F-4EC2-B5CD-D43118DCF303}" destId="{44370CA2-01A6-4B9E-9DD9-F84F770F671B}" srcOrd="0" destOrd="0" presId="urn:microsoft.com/office/officeart/2008/layout/LinedList"/>
    <dgm:cxn modelId="{E237DF31-A20C-4BB9-AE83-EB3418035677}" type="presParOf" srcId="{11007AA5-BF79-4B7D-A222-D39C2DC67250}" destId="{8129EC3C-9D2A-463F-977A-B922047262BF}" srcOrd="0" destOrd="0" presId="urn:microsoft.com/office/officeart/2008/layout/LinedList"/>
    <dgm:cxn modelId="{273C40EE-2931-4AF5-B267-335B87405037}" type="presParOf" srcId="{11007AA5-BF79-4B7D-A222-D39C2DC67250}" destId="{CC7BF11C-5457-4545-AF93-E7B6503D5E72}" srcOrd="1" destOrd="0" presId="urn:microsoft.com/office/officeart/2008/layout/LinedList"/>
    <dgm:cxn modelId="{F21D845F-7CCB-4EB1-9F0F-53494F01B263}" type="presParOf" srcId="{CC7BF11C-5457-4545-AF93-E7B6503D5E72}" destId="{1D72379E-200F-414E-A0DD-06588FE51F60}" srcOrd="0" destOrd="0" presId="urn:microsoft.com/office/officeart/2008/layout/LinedList"/>
    <dgm:cxn modelId="{26A6ED82-244F-4ED7-9619-50BCB91FB47F}" type="presParOf" srcId="{CC7BF11C-5457-4545-AF93-E7B6503D5E72}" destId="{1C3DC876-0834-4161-9FD1-A151E6CC6656}" srcOrd="1" destOrd="0" presId="urn:microsoft.com/office/officeart/2008/layout/LinedList"/>
    <dgm:cxn modelId="{0CA18CFD-C665-4F45-B70B-6C154EC01183}" type="presParOf" srcId="{1C3DC876-0834-4161-9FD1-A151E6CC6656}" destId="{735CCEC8-9468-4294-95F7-BF63832E30D5}" srcOrd="0" destOrd="0" presId="urn:microsoft.com/office/officeart/2008/layout/LinedList"/>
    <dgm:cxn modelId="{F0AE2F2C-0E2D-48A0-A5DC-887927A4EFC7}" type="presParOf" srcId="{1C3DC876-0834-4161-9FD1-A151E6CC6656}" destId="{5A3A0395-107D-40A8-A0A6-98F1A970D251}" srcOrd="1" destOrd="0" presId="urn:microsoft.com/office/officeart/2008/layout/LinedList"/>
    <dgm:cxn modelId="{3F72E739-D936-4905-B217-5D049B894A3B}" type="presParOf" srcId="{5A3A0395-107D-40A8-A0A6-98F1A970D251}" destId="{07C446F5-4EEB-4FDF-8FB1-9F50AB922167}" srcOrd="0" destOrd="0" presId="urn:microsoft.com/office/officeart/2008/layout/LinedList"/>
    <dgm:cxn modelId="{FB616014-E1E0-4409-A927-02BD843FFBB5}" type="presParOf" srcId="{5A3A0395-107D-40A8-A0A6-98F1A970D251}" destId="{984E3CAC-DAD7-40BC-A7A1-C4C2B79B7C9B}" srcOrd="1" destOrd="0" presId="urn:microsoft.com/office/officeart/2008/layout/LinedList"/>
    <dgm:cxn modelId="{D21CD32A-4F3B-4528-9A1D-617514E6D41E}" type="presParOf" srcId="{5A3A0395-107D-40A8-A0A6-98F1A970D251}" destId="{8F694ED9-0AF8-4C3A-9AF9-58A60CBF85B4}" srcOrd="2" destOrd="0" presId="urn:microsoft.com/office/officeart/2008/layout/LinedList"/>
    <dgm:cxn modelId="{4F2DF165-D3B9-4DD7-8827-A721C0BDCABF}" type="presParOf" srcId="{1C3DC876-0834-4161-9FD1-A151E6CC6656}" destId="{AAC46EFD-7C7D-4B3B-9F18-F6F00FC7C226}" srcOrd="2" destOrd="0" presId="urn:microsoft.com/office/officeart/2008/layout/LinedList"/>
    <dgm:cxn modelId="{F330FD5D-1600-4152-B74E-9AD2B0FF62A7}" type="presParOf" srcId="{1C3DC876-0834-4161-9FD1-A151E6CC6656}" destId="{DA2FFB56-E9DB-4A1C-9456-C1EBBB7968FA}" srcOrd="3" destOrd="0" presId="urn:microsoft.com/office/officeart/2008/layout/LinedList"/>
    <dgm:cxn modelId="{38CFE6B7-52A1-4EC1-9999-0D74AEC2E486}" type="presParOf" srcId="{1C3DC876-0834-4161-9FD1-A151E6CC6656}" destId="{5CBC6606-1A81-4534-A279-07437FB6D2DB}" srcOrd="4" destOrd="0" presId="urn:microsoft.com/office/officeart/2008/layout/LinedList"/>
    <dgm:cxn modelId="{2E676335-F930-4B2B-9FEF-A0257C67CD8C}" type="presParOf" srcId="{5CBC6606-1A81-4534-A279-07437FB6D2DB}" destId="{F3C38A00-457E-4D37-94AC-7C332593BE58}" srcOrd="0" destOrd="0" presId="urn:microsoft.com/office/officeart/2008/layout/LinedList"/>
    <dgm:cxn modelId="{8F319131-FC14-477E-B9DE-A706060E0F8D}" type="presParOf" srcId="{5CBC6606-1A81-4534-A279-07437FB6D2DB}" destId="{9E0190B9-4F40-4968-88CE-60FABDFD4D03}" srcOrd="1" destOrd="0" presId="urn:microsoft.com/office/officeart/2008/layout/LinedList"/>
    <dgm:cxn modelId="{005ABE91-2364-4D04-8BD0-49EB490350D5}" type="presParOf" srcId="{5CBC6606-1A81-4534-A279-07437FB6D2DB}" destId="{D40A9723-E1FB-4FA4-AA48-941760441F9B}" srcOrd="2" destOrd="0" presId="urn:microsoft.com/office/officeart/2008/layout/LinedList"/>
    <dgm:cxn modelId="{4074A98B-7BC4-479C-A368-8742AF9418AA}" type="presParOf" srcId="{D40A9723-E1FB-4FA4-AA48-941760441F9B}" destId="{3551D964-8ECD-4534-A36D-9F03B69ED158}" srcOrd="0" destOrd="0" presId="urn:microsoft.com/office/officeart/2008/layout/LinedList"/>
    <dgm:cxn modelId="{2FB50B4F-36CE-44F6-9BEE-B31F4ED5CD7A}" type="presParOf" srcId="{3551D964-8ECD-4534-A36D-9F03B69ED158}" destId="{00F3F0B8-7C36-4407-8D5D-302189447286}" srcOrd="0" destOrd="0" presId="urn:microsoft.com/office/officeart/2008/layout/LinedList"/>
    <dgm:cxn modelId="{4513AC0A-7ECF-459B-B0FE-1FAB5BCA39C1}" type="presParOf" srcId="{3551D964-8ECD-4534-A36D-9F03B69ED158}" destId="{44370CA2-01A6-4B9E-9DD9-F84F770F671B}" srcOrd="1" destOrd="0" presId="urn:microsoft.com/office/officeart/2008/layout/LinedList"/>
    <dgm:cxn modelId="{47309A20-30DB-427F-BE99-62AA08E7E510}" type="presParOf" srcId="{3551D964-8ECD-4534-A36D-9F03B69ED158}" destId="{6F680ACD-B631-47B3-8417-D1B705FAADB0}" srcOrd="2" destOrd="0" presId="urn:microsoft.com/office/officeart/2008/layout/LinedList"/>
    <dgm:cxn modelId="{DB936F16-E9A8-4DE7-9875-B649A738E057}" type="presParOf" srcId="{D40A9723-E1FB-4FA4-AA48-941760441F9B}" destId="{0BEF2A5C-D1B1-4C84-B47C-278897E1A84A}" srcOrd="1" destOrd="0" presId="urn:microsoft.com/office/officeart/2008/layout/LinedList"/>
    <dgm:cxn modelId="{C6A4E835-F68D-4BDB-AD8E-7F0A22416445}" type="presParOf" srcId="{D40A9723-E1FB-4FA4-AA48-941760441F9B}" destId="{C6C96E67-CC2B-418F-BFC1-A0AA3B30D979}" srcOrd="2" destOrd="0" presId="urn:microsoft.com/office/officeart/2008/layout/LinedList"/>
    <dgm:cxn modelId="{297D0519-F2AE-4940-813F-791598703462}" type="presParOf" srcId="{C6C96E67-CC2B-418F-BFC1-A0AA3B30D979}" destId="{3EE27148-C811-409E-99BF-E72F81CA1657}" srcOrd="0" destOrd="0" presId="urn:microsoft.com/office/officeart/2008/layout/LinedList"/>
    <dgm:cxn modelId="{1BF47975-D706-4A95-9B62-C91C7A78768A}" type="presParOf" srcId="{C6C96E67-CC2B-418F-BFC1-A0AA3B30D979}" destId="{6DB46376-2D39-4D39-9528-DF0F4A1EB51B}" srcOrd="1" destOrd="0" presId="urn:microsoft.com/office/officeart/2008/layout/LinedList"/>
    <dgm:cxn modelId="{8D1D3EEB-4847-41F0-9736-E27D076A4847}" type="presParOf" srcId="{C6C96E67-CC2B-418F-BFC1-A0AA3B30D979}" destId="{85BA45D1-E1F8-4E43-B6DC-2C9693F2D768}" srcOrd="2" destOrd="0" presId="urn:microsoft.com/office/officeart/2008/layout/LinedList"/>
    <dgm:cxn modelId="{8B1EFDC3-A5D2-429B-B80F-DE8AA89F4E12}" type="presParOf" srcId="{D40A9723-E1FB-4FA4-AA48-941760441F9B}" destId="{C420AAC4-5C76-46EB-9132-920F4DB0FFD2}" srcOrd="3" destOrd="0" presId="urn:microsoft.com/office/officeart/2008/layout/LinedList"/>
    <dgm:cxn modelId="{608B0270-2262-4967-A58D-CD4D15797E11}" type="presParOf" srcId="{D40A9723-E1FB-4FA4-AA48-941760441F9B}" destId="{F6C22DFF-FDA8-4570-A839-BE99948790D2}" srcOrd="4" destOrd="0" presId="urn:microsoft.com/office/officeart/2008/layout/LinedList"/>
    <dgm:cxn modelId="{9E28AD6D-F9F2-447B-89FD-063CE8838B7F}" type="presParOf" srcId="{F6C22DFF-FDA8-4570-A839-BE99948790D2}" destId="{F2DBE058-C0C9-4D99-A519-FF80B7309D88}" srcOrd="0" destOrd="0" presId="urn:microsoft.com/office/officeart/2008/layout/LinedList"/>
    <dgm:cxn modelId="{D3E987F8-7359-474C-90A5-6977AFB5A7D8}" type="presParOf" srcId="{F6C22DFF-FDA8-4570-A839-BE99948790D2}" destId="{23D2B6FB-6547-4DDA-9C1B-7CC06929BF55}" srcOrd="1" destOrd="0" presId="urn:microsoft.com/office/officeart/2008/layout/LinedList"/>
    <dgm:cxn modelId="{F9BD36C4-EA03-4AD0-AECD-69EF6AA4F7F6}" type="presParOf" srcId="{F6C22DFF-FDA8-4570-A839-BE99948790D2}" destId="{E1288953-1BD0-4D75-B658-ACA22953C03C}" srcOrd="2" destOrd="0" presId="urn:microsoft.com/office/officeart/2008/layout/LinedList"/>
    <dgm:cxn modelId="{77C6E04F-6B3C-44D4-B102-F47A83EA51D9}" type="presParOf" srcId="{D40A9723-E1FB-4FA4-AA48-941760441F9B}" destId="{BF1279C4-9BCE-4E51-9CB4-BB8A25150345}" srcOrd="5" destOrd="0" presId="urn:microsoft.com/office/officeart/2008/layout/LinedList"/>
    <dgm:cxn modelId="{3C179FD9-5A06-45CC-A5DD-A5DE4D995DE4}" type="presParOf" srcId="{D40A9723-E1FB-4FA4-AA48-941760441F9B}" destId="{CFC693ED-91AA-4D51-9C90-03B3C664CE24}" srcOrd="6" destOrd="0" presId="urn:microsoft.com/office/officeart/2008/layout/LinedList"/>
    <dgm:cxn modelId="{88090E99-5B0B-4F7E-95A5-D4D9A2275046}" type="presParOf" srcId="{CFC693ED-91AA-4D51-9C90-03B3C664CE24}" destId="{6E9A0E87-7392-405C-BDC8-3DFFA33A7123}" srcOrd="0" destOrd="0" presId="urn:microsoft.com/office/officeart/2008/layout/LinedList"/>
    <dgm:cxn modelId="{CEF17AA2-2BFC-407E-A3EB-450798FBD335}" type="presParOf" srcId="{CFC693ED-91AA-4D51-9C90-03B3C664CE24}" destId="{28860195-3174-49C3-919C-E1869DD885FF}" srcOrd="1" destOrd="0" presId="urn:microsoft.com/office/officeart/2008/layout/LinedList"/>
    <dgm:cxn modelId="{94357394-FDEB-4D8F-B694-D4945C4A4A0F}" type="presParOf" srcId="{CFC693ED-91AA-4D51-9C90-03B3C664CE24}" destId="{A4558E65-320F-4BB4-A558-C43662276CC1}" srcOrd="2" destOrd="0" presId="urn:microsoft.com/office/officeart/2008/layout/LinedList"/>
    <dgm:cxn modelId="{2F01794F-E06A-44D9-BC1B-5D378FCC9D20}" type="presParOf" srcId="{D40A9723-E1FB-4FA4-AA48-941760441F9B}" destId="{BA8F4394-C735-463C-B9F6-F72FD88CA638}" srcOrd="7" destOrd="0" presId="urn:microsoft.com/office/officeart/2008/layout/LinedList"/>
    <dgm:cxn modelId="{13A02431-8569-4B3D-B49A-0F8AFECC71F9}" type="presParOf" srcId="{D40A9723-E1FB-4FA4-AA48-941760441F9B}" destId="{8DBB598D-0D1B-4EA7-AB0A-62221A8ABB12}" srcOrd="8" destOrd="0" presId="urn:microsoft.com/office/officeart/2008/layout/LinedList"/>
    <dgm:cxn modelId="{D99BABEE-BA49-4142-8FE4-0D97651BED9D}" type="presParOf" srcId="{8DBB598D-0D1B-4EA7-AB0A-62221A8ABB12}" destId="{1896495A-0401-45A7-9909-5483EAC8635E}" srcOrd="0" destOrd="0" presId="urn:microsoft.com/office/officeart/2008/layout/LinedList"/>
    <dgm:cxn modelId="{0B7215A9-0FDB-4B00-8433-2279C3509F76}" type="presParOf" srcId="{8DBB598D-0D1B-4EA7-AB0A-62221A8ABB12}" destId="{08F47609-38CD-4E65-B4CD-764ACC177FF5}" srcOrd="1" destOrd="0" presId="urn:microsoft.com/office/officeart/2008/layout/LinedList"/>
    <dgm:cxn modelId="{9551E390-8F15-4074-B6EC-E3829AD4EA8E}" type="presParOf" srcId="{8DBB598D-0D1B-4EA7-AB0A-62221A8ABB12}" destId="{F2823DFA-BF7C-4425-A2D2-9A2A48D6E8CF}" srcOrd="2" destOrd="0" presId="urn:microsoft.com/office/officeart/2008/layout/LinedList"/>
    <dgm:cxn modelId="{C3161486-AD62-4C11-AC81-B99CFEAEDE22}" type="presParOf" srcId="{1C3DC876-0834-4161-9FD1-A151E6CC6656}" destId="{FB1C8796-AE36-406D-8ADD-A807319BE73B}" srcOrd="5" destOrd="0" presId="urn:microsoft.com/office/officeart/2008/layout/LinedList"/>
    <dgm:cxn modelId="{370BE0CF-370E-4F93-AEE3-5860BE3A6E0C}" type="presParOf" srcId="{1C3DC876-0834-4161-9FD1-A151E6CC6656}" destId="{23E5DB40-5C79-41A0-BE07-CDDB2A741890}" srcOrd="6" destOrd="0" presId="urn:microsoft.com/office/officeart/2008/layout/LinedList"/>
    <dgm:cxn modelId="{0CB836A5-12E8-4B32-AD1F-7E1B60A4F26C}" type="presParOf" srcId="{1C3DC876-0834-4161-9FD1-A151E6CC6656}" destId="{D2168643-E9E2-4DEE-95D8-A4AD90C0E1B6}" srcOrd="7" destOrd="0" presId="urn:microsoft.com/office/officeart/2008/layout/LinedList"/>
    <dgm:cxn modelId="{B5904285-617E-4EBB-9956-E40A47E71010}" type="presParOf" srcId="{D2168643-E9E2-4DEE-95D8-A4AD90C0E1B6}" destId="{2F63A7C0-8EA6-433E-923F-ABEC832248AB}" srcOrd="0" destOrd="0" presId="urn:microsoft.com/office/officeart/2008/layout/LinedList"/>
    <dgm:cxn modelId="{023F27E2-12F2-4E71-B120-C14983BE8F64}" type="presParOf" srcId="{D2168643-E9E2-4DEE-95D8-A4AD90C0E1B6}" destId="{DA258910-3A17-44CB-AC37-BF0477E5C3A3}" srcOrd="1" destOrd="0" presId="urn:microsoft.com/office/officeart/2008/layout/LinedList"/>
    <dgm:cxn modelId="{FA1B5F79-3C13-41C7-AFEA-9B210711E302}" type="presParOf" srcId="{D2168643-E9E2-4DEE-95D8-A4AD90C0E1B6}" destId="{4A6C0979-30BA-4C52-8023-EC150BE7CB04}" srcOrd="2" destOrd="0" presId="urn:microsoft.com/office/officeart/2008/layout/LinedList"/>
    <dgm:cxn modelId="{53B054B6-0E8F-44B1-A194-CA748294FE5A}" type="presParOf" srcId="{1C3DC876-0834-4161-9FD1-A151E6CC6656}" destId="{2B33147C-C45D-4ABD-BE0E-CAD303C564BC}" srcOrd="8" destOrd="0" presId="urn:microsoft.com/office/officeart/2008/layout/LinedList"/>
    <dgm:cxn modelId="{2688C979-90D1-47FD-B4CD-0CBE5134AD12}" type="presParOf" srcId="{1C3DC876-0834-4161-9FD1-A151E6CC6656}" destId="{65BCF26B-FE83-4D4B-84B1-D4EF569872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C08D8-04A4-4010-B869-B789E7E34FC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73F5176-15AA-44B3-B012-6F6E0A6244AF}">
      <dgm:prSet phldrT="[Metin]"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ÜRÜN/HİZMET/MARKA TESCİL-KORUNMA</a:t>
          </a:r>
          <a:endParaRPr lang="tr-TR" b="1" dirty="0">
            <a:solidFill>
              <a:srgbClr val="000000"/>
            </a:solidFill>
          </a:endParaRPr>
        </a:p>
      </dgm:t>
    </dgm:pt>
    <dgm:pt modelId="{83029B37-DB6D-4417-89A4-DA5F6B187908}" type="parTrans" cxnId="{C16257C1-612C-4250-9166-5B154ED0F82F}">
      <dgm:prSet/>
      <dgm:spPr/>
      <dgm:t>
        <a:bodyPr/>
        <a:lstStyle/>
        <a:p>
          <a:endParaRPr lang="tr-TR"/>
        </a:p>
      </dgm:t>
    </dgm:pt>
    <dgm:pt modelId="{480DD1D1-AA88-4091-A6CB-2F5630A35A2B}" type="sibTrans" cxnId="{C16257C1-612C-4250-9166-5B154ED0F82F}">
      <dgm:prSet/>
      <dgm:spPr/>
      <dgm:t>
        <a:bodyPr/>
        <a:lstStyle/>
        <a:p>
          <a:endParaRPr lang="tr-TR"/>
        </a:p>
      </dgm:t>
    </dgm:pt>
    <dgm:pt modelId="{99E87C2A-17B2-45F4-94DB-6314F2AD8F3B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7D5E1A57-FC59-45F4-A55D-A2D92C37E8CC}" type="parTrans" cxnId="{369429C7-B420-4925-96F9-4BABAF3B725E}">
      <dgm:prSet/>
      <dgm:spPr/>
      <dgm:t>
        <a:bodyPr/>
        <a:lstStyle/>
        <a:p>
          <a:endParaRPr lang="tr-TR"/>
        </a:p>
      </dgm:t>
    </dgm:pt>
    <dgm:pt modelId="{B81B513C-811A-417C-99D1-17E70CE04B18}" type="sibTrans" cxnId="{369429C7-B420-4925-96F9-4BABAF3B725E}">
      <dgm:prSet/>
      <dgm:spPr/>
      <dgm:t>
        <a:bodyPr/>
        <a:lstStyle/>
        <a:p>
          <a:endParaRPr lang="tr-TR"/>
        </a:p>
      </dgm:t>
    </dgm:pt>
    <dgm:pt modelId="{4B1DDC59-ABBF-44EC-982A-E5D408842F54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 bin $/yıl</a:t>
          </a:r>
          <a:endParaRPr lang="tr-TR" dirty="0">
            <a:solidFill>
              <a:srgbClr val="000000"/>
            </a:solidFill>
          </a:endParaRPr>
        </a:p>
      </dgm:t>
    </dgm:pt>
    <dgm:pt modelId="{DA727916-5282-4B8F-B891-5902F6B3052D}" type="parTrans" cxnId="{AE3A8EE8-511A-4DB7-BCC9-810F1BF38301}">
      <dgm:prSet/>
      <dgm:spPr/>
      <dgm:t>
        <a:bodyPr/>
        <a:lstStyle/>
        <a:p>
          <a:endParaRPr lang="tr-TR"/>
        </a:p>
      </dgm:t>
    </dgm:pt>
    <dgm:pt modelId="{A145DEDF-2032-4B10-B82A-91C7AA781D7B}" type="sibTrans" cxnId="{AE3A8EE8-511A-4DB7-BCC9-810F1BF38301}">
      <dgm:prSet/>
      <dgm:spPr/>
      <dgm:t>
        <a:bodyPr/>
        <a:lstStyle/>
        <a:p>
          <a:endParaRPr lang="tr-TR"/>
        </a:p>
      </dgm:t>
    </dgm:pt>
    <dgm:pt modelId="{D5BBA357-CFAC-42E2-8B66-BA6F9D7672F8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BELGELENDİRME</a:t>
          </a:r>
          <a:endParaRPr lang="tr-TR" b="1" dirty="0">
            <a:solidFill>
              <a:srgbClr val="000000"/>
            </a:solidFill>
          </a:endParaRPr>
        </a:p>
      </dgm:t>
    </dgm:pt>
    <dgm:pt modelId="{86201731-8968-4326-A3B5-8F24A4455FCA}" type="parTrans" cxnId="{24409A55-B1DD-4037-91B3-8B3C4E391B19}">
      <dgm:prSet/>
      <dgm:spPr/>
      <dgm:t>
        <a:bodyPr/>
        <a:lstStyle/>
        <a:p>
          <a:endParaRPr lang="tr-TR"/>
        </a:p>
      </dgm:t>
    </dgm:pt>
    <dgm:pt modelId="{290BEBF2-C316-4B98-AF11-BADC7B6C5063}" type="sibTrans" cxnId="{24409A55-B1DD-4037-91B3-8B3C4E391B19}">
      <dgm:prSet/>
      <dgm:spPr/>
      <dgm:t>
        <a:bodyPr/>
        <a:lstStyle/>
        <a:p>
          <a:endParaRPr lang="tr-TR"/>
        </a:p>
      </dgm:t>
    </dgm:pt>
    <dgm:pt modelId="{88CA7597-010A-46B8-85EF-B5CA7CD2BEB0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C4653F7D-02E5-4987-A07B-5C7FCC384155}" type="parTrans" cxnId="{604282AA-DFF0-40BD-8199-B1EF12D5610B}">
      <dgm:prSet/>
      <dgm:spPr/>
      <dgm:t>
        <a:bodyPr/>
        <a:lstStyle/>
        <a:p>
          <a:endParaRPr lang="tr-TR"/>
        </a:p>
      </dgm:t>
    </dgm:pt>
    <dgm:pt modelId="{C4BA7046-A219-4524-83A3-213126AAC206}" type="sibTrans" cxnId="{604282AA-DFF0-40BD-8199-B1EF12D5610B}">
      <dgm:prSet/>
      <dgm:spPr/>
      <dgm:t>
        <a:bodyPr/>
        <a:lstStyle/>
        <a:p>
          <a:endParaRPr lang="tr-TR"/>
        </a:p>
      </dgm:t>
    </dgm:pt>
    <dgm:pt modelId="{ECF68115-B672-477F-B73F-1F32AEACD79D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 bin $/belge</a:t>
          </a:r>
          <a:endParaRPr lang="tr-TR" dirty="0">
            <a:solidFill>
              <a:srgbClr val="000000"/>
            </a:solidFill>
          </a:endParaRPr>
        </a:p>
      </dgm:t>
    </dgm:pt>
    <dgm:pt modelId="{06E71A49-6FEC-45B1-8616-125F253AF9CE}" type="parTrans" cxnId="{D3D46CDE-0CD7-46F9-B27B-45C0A8F7F341}">
      <dgm:prSet/>
      <dgm:spPr/>
      <dgm:t>
        <a:bodyPr/>
        <a:lstStyle/>
        <a:p>
          <a:endParaRPr lang="tr-TR"/>
        </a:p>
      </dgm:t>
    </dgm:pt>
    <dgm:pt modelId="{30FDBACE-B2E5-4ABE-B9CA-B2B73A1D99DC}" type="sibTrans" cxnId="{D3D46CDE-0CD7-46F9-B27B-45C0A8F7F341}">
      <dgm:prSet/>
      <dgm:spPr/>
      <dgm:t>
        <a:bodyPr/>
        <a:lstStyle/>
        <a:p>
          <a:endParaRPr lang="tr-TR"/>
        </a:p>
      </dgm:t>
    </dgm:pt>
    <dgm:pt modelId="{CF9923DA-1783-4ABA-907E-1137D1A9FD68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DANIŞMANLIK</a:t>
          </a:r>
          <a:endParaRPr lang="tr-TR" b="1" dirty="0">
            <a:solidFill>
              <a:srgbClr val="000000"/>
            </a:solidFill>
          </a:endParaRPr>
        </a:p>
      </dgm:t>
    </dgm:pt>
    <dgm:pt modelId="{CC0715C7-3DC8-4021-ADDB-FB2FE9609E22}" type="parTrans" cxnId="{BF55BC9D-B0F2-49FF-9772-289C1E82AC77}">
      <dgm:prSet/>
      <dgm:spPr/>
      <dgm:t>
        <a:bodyPr/>
        <a:lstStyle/>
        <a:p>
          <a:endParaRPr lang="tr-TR"/>
        </a:p>
      </dgm:t>
    </dgm:pt>
    <dgm:pt modelId="{C561AB74-A163-4FCF-A7A6-E85BADFE942E}" type="sibTrans" cxnId="{BF55BC9D-B0F2-49FF-9772-289C1E82AC77}">
      <dgm:prSet/>
      <dgm:spPr/>
      <dgm:t>
        <a:bodyPr/>
        <a:lstStyle/>
        <a:p>
          <a:endParaRPr lang="tr-TR"/>
        </a:p>
      </dgm:t>
    </dgm:pt>
    <dgm:pt modelId="{EA2154BA-62B8-4F02-947D-690C70A90FDF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C8601B28-8F21-4E73-8B3B-34D542580063}" type="parTrans" cxnId="{179FB435-9DEF-4C28-B989-FC62832D7918}">
      <dgm:prSet/>
      <dgm:spPr/>
      <dgm:t>
        <a:bodyPr/>
        <a:lstStyle/>
        <a:p>
          <a:endParaRPr lang="tr-TR"/>
        </a:p>
      </dgm:t>
    </dgm:pt>
    <dgm:pt modelId="{2393778E-4818-4AD9-9E75-940B96553306}" type="sibTrans" cxnId="{179FB435-9DEF-4C28-B989-FC62832D7918}">
      <dgm:prSet/>
      <dgm:spPr/>
      <dgm:t>
        <a:bodyPr/>
        <a:lstStyle/>
        <a:p>
          <a:endParaRPr lang="tr-TR"/>
        </a:p>
      </dgm:t>
    </dgm:pt>
    <dgm:pt modelId="{EE60DE9B-7412-4832-860C-E0F6D45EEB77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200 bin $/yıl</a:t>
          </a:r>
          <a:endParaRPr lang="tr-TR" dirty="0">
            <a:solidFill>
              <a:srgbClr val="000000"/>
            </a:solidFill>
          </a:endParaRPr>
        </a:p>
      </dgm:t>
    </dgm:pt>
    <dgm:pt modelId="{B5841B78-C997-4F56-9AC6-65576F5AD723}" type="parTrans" cxnId="{FFDCB411-426E-4EB3-9742-AF1095E4F38E}">
      <dgm:prSet/>
      <dgm:spPr/>
      <dgm:t>
        <a:bodyPr/>
        <a:lstStyle/>
        <a:p>
          <a:endParaRPr lang="tr-TR"/>
        </a:p>
      </dgm:t>
    </dgm:pt>
    <dgm:pt modelId="{A0C3701C-BEF7-41D4-B0CF-A08401DAF7D7}" type="sibTrans" cxnId="{FFDCB411-426E-4EB3-9742-AF1095E4F38E}">
      <dgm:prSet/>
      <dgm:spPr/>
      <dgm:t>
        <a:bodyPr/>
        <a:lstStyle/>
        <a:p>
          <a:endParaRPr lang="tr-TR"/>
        </a:p>
      </dgm:t>
    </dgm:pt>
    <dgm:pt modelId="{7EB91EF0-12FA-4043-92C3-75E2493F6F1F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ACENTE KOMİSYON</a:t>
          </a:r>
          <a:endParaRPr lang="tr-TR" b="1" dirty="0">
            <a:solidFill>
              <a:srgbClr val="000000"/>
            </a:solidFill>
          </a:endParaRPr>
        </a:p>
      </dgm:t>
    </dgm:pt>
    <dgm:pt modelId="{4E608E18-77DF-479D-B54C-8FE20DA02EFE}" type="parTrans" cxnId="{9A390DFF-EDA6-4A38-AB69-E4C11E5F667A}">
      <dgm:prSet/>
      <dgm:spPr/>
      <dgm:t>
        <a:bodyPr/>
        <a:lstStyle/>
        <a:p>
          <a:endParaRPr lang="tr-TR"/>
        </a:p>
      </dgm:t>
    </dgm:pt>
    <dgm:pt modelId="{0758A330-5D8E-4295-95EB-7190ADBD187C}" type="sibTrans" cxnId="{9A390DFF-EDA6-4A38-AB69-E4C11E5F667A}">
      <dgm:prSet/>
      <dgm:spPr/>
      <dgm:t>
        <a:bodyPr/>
        <a:lstStyle/>
        <a:p>
          <a:endParaRPr lang="tr-TR"/>
        </a:p>
      </dgm:t>
    </dgm:pt>
    <dgm:pt modelId="{4C5DEB87-C131-4DA1-A1BD-A2130CCD6C8F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2F949337-5AFD-4C64-BCC5-896AFE8B4D1C}" type="parTrans" cxnId="{9D25BF1E-98D6-4C91-B494-64234BE1D45A}">
      <dgm:prSet/>
      <dgm:spPr/>
      <dgm:t>
        <a:bodyPr/>
        <a:lstStyle/>
        <a:p>
          <a:endParaRPr lang="tr-TR"/>
        </a:p>
      </dgm:t>
    </dgm:pt>
    <dgm:pt modelId="{A2B50BDC-11E5-4E40-A57B-F2760055BA4F}" type="sibTrans" cxnId="{9D25BF1E-98D6-4C91-B494-64234BE1D45A}">
      <dgm:prSet/>
      <dgm:spPr/>
      <dgm:t>
        <a:bodyPr/>
        <a:lstStyle/>
        <a:p>
          <a:endParaRPr lang="tr-TR"/>
        </a:p>
      </dgm:t>
    </dgm:pt>
    <dgm:pt modelId="{7BE79B75-5FE6-40AA-9452-3DE8694BFA0E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100 bin $/yıl</a:t>
          </a:r>
          <a:endParaRPr lang="tr-TR" dirty="0">
            <a:solidFill>
              <a:srgbClr val="000000"/>
            </a:solidFill>
          </a:endParaRPr>
        </a:p>
      </dgm:t>
    </dgm:pt>
    <dgm:pt modelId="{58612EFB-EFD1-4000-BDB2-7543041763E3}" type="parTrans" cxnId="{A7FDDDD5-ECF6-4FC3-87C7-694717D2A2CB}">
      <dgm:prSet/>
      <dgm:spPr/>
      <dgm:t>
        <a:bodyPr/>
        <a:lstStyle/>
        <a:p>
          <a:endParaRPr lang="tr-TR"/>
        </a:p>
      </dgm:t>
    </dgm:pt>
    <dgm:pt modelId="{94322223-62FB-4103-BC66-FB5C0CDE11CE}" type="sibTrans" cxnId="{A7FDDDD5-ECF6-4FC3-87C7-694717D2A2CB}">
      <dgm:prSet/>
      <dgm:spPr/>
      <dgm:t>
        <a:bodyPr/>
        <a:lstStyle/>
        <a:p>
          <a:endParaRPr lang="tr-TR"/>
        </a:p>
      </dgm:t>
    </dgm:pt>
    <dgm:pt modelId="{462D8646-3D8D-4035-B2D3-64438C39C71E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BİREYSEL FUAR KATILIM</a:t>
          </a:r>
          <a:endParaRPr lang="tr-TR" b="1" dirty="0">
            <a:solidFill>
              <a:srgbClr val="000000"/>
            </a:solidFill>
          </a:endParaRPr>
        </a:p>
      </dgm:t>
    </dgm:pt>
    <dgm:pt modelId="{A62348AD-2D5A-429D-9EE8-B1FF31B12186}" type="parTrans" cxnId="{04F9560A-3A6D-402D-BC25-C32BE69A0985}">
      <dgm:prSet/>
      <dgm:spPr/>
      <dgm:t>
        <a:bodyPr/>
        <a:lstStyle/>
        <a:p>
          <a:endParaRPr lang="tr-TR"/>
        </a:p>
      </dgm:t>
    </dgm:pt>
    <dgm:pt modelId="{7580E9DA-74DB-4B31-A2AF-DED9160EF8D8}" type="sibTrans" cxnId="{04F9560A-3A6D-402D-BC25-C32BE69A0985}">
      <dgm:prSet/>
      <dgm:spPr/>
      <dgm:t>
        <a:bodyPr/>
        <a:lstStyle/>
        <a:p>
          <a:endParaRPr lang="tr-TR"/>
        </a:p>
      </dgm:t>
    </dgm:pt>
    <dgm:pt modelId="{1B346BFF-E641-4074-944E-6032DD4B0AB4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476782F4-0F62-4E2F-B18C-2E4ED453BC3F}" type="parTrans" cxnId="{47C79412-12CE-42EC-823A-36CB5DD1C81D}">
      <dgm:prSet/>
      <dgm:spPr/>
      <dgm:t>
        <a:bodyPr/>
        <a:lstStyle/>
        <a:p>
          <a:endParaRPr lang="tr-TR"/>
        </a:p>
      </dgm:t>
    </dgm:pt>
    <dgm:pt modelId="{FF1B49A9-EF33-4D0C-9AB2-B83651769672}" type="sibTrans" cxnId="{47C79412-12CE-42EC-823A-36CB5DD1C81D}">
      <dgm:prSet/>
      <dgm:spPr/>
      <dgm:t>
        <a:bodyPr/>
        <a:lstStyle/>
        <a:p>
          <a:endParaRPr lang="tr-TR"/>
        </a:p>
      </dgm:t>
    </dgm:pt>
    <dgm:pt modelId="{EE92E62A-A0B3-4F02-B596-6B975C5C8C46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 bin $/fuar</a:t>
          </a:r>
          <a:endParaRPr lang="tr-TR" dirty="0">
            <a:solidFill>
              <a:srgbClr val="000000"/>
            </a:solidFill>
          </a:endParaRPr>
        </a:p>
      </dgm:t>
    </dgm:pt>
    <dgm:pt modelId="{6FC95D07-81E8-43DE-B2DD-8E03BF58E0FB}" type="parTrans" cxnId="{69671C42-80D9-4011-94B0-DBBFE3FA960B}">
      <dgm:prSet/>
      <dgm:spPr/>
      <dgm:t>
        <a:bodyPr/>
        <a:lstStyle/>
        <a:p>
          <a:endParaRPr lang="tr-TR"/>
        </a:p>
      </dgm:t>
    </dgm:pt>
    <dgm:pt modelId="{F3616CC6-5969-432E-B220-57FF0427FB32}" type="sibTrans" cxnId="{69671C42-80D9-4011-94B0-DBBFE3FA960B}">
      <dgm:prSet/>
      <dgm:spPr/>
      <dgm:t>
        <a:bodyPr/>
        <a:lstStyle/>
        <a:p>
          <a:endParaRPr lang="tr-TR"/>
        </a:p>
      </dgm:t>
    </dgm:pt>
    <dgm:pt modelId="{A6DA3E02-6224-4A44-A1BC-9D02A543D6A0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MİLLİ FUAR KATILIM</a:t>
          </a:r>
          <a:endParaRPr lang="tr-TR" b="1" dirty="0">
            <a:solidFill>
              <a:srgbClr val="000000"/>
            </a:solidFill>
          </a:endParaRPr>
        </a:p>
      </dgm:t>
    </dgm:pt>
    <dgm:pt modelId="{9E2145B9-DAF2-481A-A4C7-CBC2C74398F3}" type="parTrans" cxnId="{AC337861-46FF-4036-9547-D5E881F244F2}">
      <dgm:prSet/>
      <dgm:spPr/>
      <dgm:t>
        <a:bodyPr/>
        <a:lstStyle/>
        <a:p>
          <a:endParaRPr lang="tr-TR"/>
        </a:p>
      </dgm:t>
    </dgm:pt>
    <dgm:pt modelId="{417A92C6-132A-452D-B483-4F2B2C6BF88B}" type="sibTrans" cxnId="{AC337861-46FF-4036-9547-D5E881F244F2}">
      <dgm:prSet/>
      <dgm:spPr/>
      <dgm:t>
        <a:bodyPr/>
        <a:lstStyle/>
        <a:p>
          <a:endParaRPr lang="tr-TR"/>
        </a:p>
      </dgm:t>
    </dgm:pt>
    <dgm:pt modelId="{CD0CC5CC-F1AD-4C7C-B48B-A9B7589C6B6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82AD331E-21B4-43AA-9A61-9F323CE3A3C0}" type="parTrans" cxnId="{F3589241-6B0B-46F6-8911-DFFA44C6CEF5}">
      <dgm:prSet/>
      <dgm:spPr/>
      <dgm:t>
        <a:bodyPr/>
        <a:lstStyle/>
        <a:p>
          <a:endParaRPr lang="tr-TR"/>
        </a:p>
      </dgm:t>
    </dgm:pt>
    <dgm:pt modelId="{8B575C7B-A7B7-4117-B056-DB1C2F7CBD41}" type="sibTrans" cxnId="{F3589241-6B0B-46F6-8911-DFFA44C6CEF5}">
      <dgm:prSet/>
      <dgm:spPr/>
      <dgm:t>
        <a:bodyPr/>
        <a:lstStyle/>
        <a:p>
          <a:endParaRPr lang="tr-TR"/>
        </a:p>
      </dgm:t>
    </dgm:pt>
    <dgm:pt modelId="{1E22547D-079E-4AD5-87DE-AC8A0C98C3F6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 bin $/fuar</a:t>
          </a:r>
          <a:endParaRPr lang="tr-TR" dirty="0">
            <a:solidFill>
              <a:srgbClr val="000000"/>
            </a:solidFill>
          </a:endParaRPr>
        </a:p>
      </dgm:t>
    </dgm:pt>
    <dgm:pt modelId="{EC8C20FB-0737-4BA9-93EA-2675884358D8}" type="parTrans" cxnId="{13828B09-FBF9-4418-AE1D-AA2D019F766A}">
      <dgm:prSet/>
      <dgm:spPr/>
      <dgm:t>
        <a:bodyPr/>
        <a:lstStyle/>
        <a:p>
          <a:endParaRPr lang="tr-TR"/>
        </a:p>
      </dgm:t>
    </dgm:pt>
    <dgm:pt modelId="{79937DC0-29DE-4B4A-83B8-07A3290CB6D8}" type="sibTrans" cxnId="{13828B09-FBF9-4418-AE1D-AA2D019F766A}">
      <dgm:prSet/>
      <dgm:spPr/>
      <dgm:t>
        <a:bodyPr/>
        <a:lstStyle/>
        <a:p>
          <a:endParaRPr lang="tr-TR"/>
        </a:p>
      </dgm:t>
    </dgm:pt>
    <dgm:pt modelId="{B39DC876-955A-427E-8EF8-07A4B4EEB995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RAPOR VE YURTDIŞI ŞİRKET ALIMI DANIŞMANLIĞI</a:t>
          </a:r>
          <a:endParaRPr lang="tr-TR" b="1" dirty="0">
            <a:solidFill>
              <a:srgbClr val="000000"/>
            </a:solidFill>
          </a:endParaRPr>
        </a:p>
      </dgm:t>
    </dgm:pt>
    <dgm:pt modelId="{D0BCC3BD-488E-42CB-9246-09DADDE1BF2B}" type="parTrans" cxnId="{2AE78441-BF65-4264-8DF8-5A7258434CAC}">
      <dgm:prSet/>
      <dgm:spPr/>
      <dgm:t>
        <a:bodyPr/>
        <a:lstStyle/>
        <a:p>
          <a:endParaRPr lang="tr-TR"/>
        </a:p>
      </dgm:t>
    </dgm:pt>
    <dgm:pt modelId="{FB2B8761-40E3-4B65-BD81-5DC11BFFA9C9}" type="sibTrans" cxnId="{2AE78441-BF65-4264-8DF8-5A7258434CAC}">
      <dgm:prSet/>
      <dgm:spPr/>
      <dgm:t>
        <a:bodyPr/>
        <a:lstStyle/>
        <a:p>
          <a:endParaRPr lang="tr-TR"/>
        </a:p>
      </dgm:t>
    </dgm:pt>
    <dgm:pt modelId="{39A2A9E8-9E48-4DC9-8794-591D72E8CFC6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60%</a:t>
          </a:r>
          <a:endParaRPr lang="tr-TR" dirty="0">
            <a:solidFill>
              <a:srgbClr val="000000"/>
            </a:solidFill>
          </a:endParaRPr>
        </a:p>
      </dgm:t>
    </dgm:pt>
    <dgm:pt modelId="{55FE17FA-7CAC-47A5-B92F-108D9F08E1FD}" type="parTrans" cxnId="{776D0C7B-BE43-4DE1-8532-40BA1CDA702A}">
      <dgm:prSet/>
      <dgm:spPr/>
      <dgm:t>
        <a:bodyPr/>
        <a:lstStyle/>
        <a:p>
          <a:endParaRPr lang="tr-TR"/>
        </a:p>
      </dgm:t>
    </dgm:pt>
    <dgm:pt modelId="{C5537D74-38AD-44D1-BF5F-CBDC848D7AE2}" type="sibTrans" cxnId="{776D0C7B-BE43-4DE1-8532-40BA1CDA702A}">
      <dgm:prSet/>
      <dgm:spPr/>
      <dgm:t>
        <a:bodyPr/>
        <a:lstStyle/>
        <a:p>
          <a:endParaRPr lang="tr-TR"/>
        </a:p>
      </dgm:t>
    </dgm:pt>
    <dgm:pt modelId="{CF69C081-4D08-40EC-9136-B7838C8AB224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200 bin $/yıl</a:t>
          </a:r>
          <a:endParaRPr lang="tr-TR" dirty="0">
            <a:solidFill>
              <a:srgbClr val="000000"/>
            </a:solidFill>
          </a:endParaRPr>
        </a:p>
      </dgm:t>
    </dgm:pt>
    <dgm:pt modelId="{7E080BA4-473E-498D-BF4F-6789BD4DD186}" type="parTrans" cxnId="{3E496D71-DAFD-4BC3-A9B1-EF6BFEB08D06}">
      <dgm:prSet/>
      <dgm:spPr/>
      <dgm:t>
        <a:bodyPr/>
        <a:lstStyle/>
        <a:p>
          <a:endParaRPr lang="tr-TR"/>
        </a:p>
      </dgm:t>
    </dgm:pt>
    <dgm:pt modelId="{F2F03197-09F7-4619-A639-6DAE4AB4D986}" type="sibTrans" cxnId="{3E496D71-DAFD-4BC3-A9B1-EF6BFEB08D06}">
      <dgm:prSet/>
      <dgm:spPr/>
      <dgm:t>
        <a:bodyPr/>
        <a:lstStyle/>
        <a:p>
          <a:endParaRPr lang="tr-TR"/>
        </a:p>
      </dgm:t>
    </dgm:pt>
    <dgm:pt modelId="{3C06E677-DFBB-4C53-A476-77AD43426394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REKLAM, TANITIM ve PAZARLAMA</a:t>
          </a:r>
          <a:endParaRPr lang="tr-TR" b="1" dirty="0">
            <a:solidFill>
              <a:srgbClr val="000000"/>
            </a:solidFill>
          </a:endParaRPr>
        </a:p>
      </dgm:t>
    </dgm:pt>
    <dgm:pt modelId="{A1F8FCD7-C11E-4505-88A4-BB2FAE7238C5}" type="parTrans" cxnId="{1CE881DF-646E-4410-83C8-1D5CB3E759B8}">
      <dgm:prSet/>
      <dgm:spPr/>
      <dgm:t>
        <a:bodyPr/>
        <a:lstStyle/>
        <a:p>
          <a:endParaRPr lang="tr-TR"/>
        </a:p>
      </dgm:t>
    </dgm:pt>
    <dgm:pt modelId="{857DA585-4F11-4E17-870B-6CB9BADE240E}" type="sibTrans" cxnId="{1CE881DF-646E-4410-83C8-1D5CB3E759B8}">
      <dgm:prSet/>
      <dgm:spPr/>
      <dgm:t>
        <a:bodyPr/>
        <a:lstStyle/>
        <a:p>
          <a:endParaRPr lang="tr-TR"/>
        </a:p>
      </dgm:t>
    </dgm:pt>
    <dgm:pt modelId="{0884004C-02F7-471B-B7B1-58EC5330171F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60%</a:t>
          </a:r>
          <a:endParaRPr lang="tr-TR" dirty="0">
            <a:solidFill>
              <a:srgbClr val="000000"/>
            </a:solidFill>
          </a:endParaRPr>
        </a:p>
      </dgm:t>
    </dgm:pt>
    <dgm:pt modelId="{62B2C9C7-7C87-4272-86B8-A5B9F82FE809}" type="parTrans" cxnId="{E936FDA9-990D-43D9-90C1-D6B89F059687}">
      <dgm:prSet/>
      <dgm:spPr/>
      <dgm:t>
        <a:bodyPr/>
        <a:lstStyle/>
        <a:p>
          <a:endParaRPr lang="tr-TR"/>
        </a:p>
      </dgm:t>
    </dgm:pt>
    <dgm:pt modelId="{33E9131F-E8BD-4622-B75B-EECA6C419429}" type="sibTrans" cxnId="{E936FDA9-990D-43D9-90C1-D6B89F059687}">
      <dgm:prSet/>
      <dgm:spPr/>
      <dgm:t>
        <a:bodyPr/>
        <a:lstStyle/>
        <a:p>
          <a:endParaRPr lang="tr-TR"/>
        </a:p>
      </dgm:t>
    </dgm:pt>
    <dgm:pt modelId="{BE0CEF5C-C30D-436C-B65E-13A6543E098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400 bin $/yıl</a:t>
          </a:r>
          <a:endParaRPr lang="tr-TR" dirty="0">
            <a:solidFill>
              <a:srgbClr val="000000"/>
            </a:solidFill>
          </a:endParaRPr>
        </a:p>
      </dgm:t>
    </dgm:pt>
    <dgm:pt modelId="{2E292BA0-9F27-40AE-89C9-4744DDAE922E}" type="parTrans" cxnId="{474D2B81-373D-416E-BA49-46F636C24CBB}">
      <dgm:prSet/>
      <dgm:spPr/>
      <dgm:t>
        <a:bodyPr/>
        <a:lstStyle/>
        <a:p>
          <a:endParaRPr lang="tr-TR"/>
        </a:p>
      </dgm:t>
    </dgm:pt>
    <dgm:pt modelId="{CB002926-BFC0-4862-8FF2-255BC6466D40}" type="sibTrans" cxnId="{474D2B81-373D-416E-BA49-46F636C24CBB}">
      <dgm:prSet/>
      <dgm:spPr/>
      <dgm:t>
        <a:bodyPr/>
        <a:lstStyle/>
        <a:p>
          <a:endParaRPr lang="tr-TR"/>
        </a:p>
      </dgm:t>
    </dgm:pt>
    <dgm:pt modelId="{C1A11DF1-EDBD-4125-AD74-E97F4FBDE46E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YURT DIŞI BİRİM</a:t>
          </a:r>
          <a:endParaRPr lang="tr-TR" b="1" dirty="0">
            <a:solidFill>
              <a:srgbClr val="000000"/>
            </a:solidFill>
          </a:endParaRPr>
        </a:p>
      </dgm:t>
    </dgm:pt>
    <dgm:pt modelId="{F7FA8646-2D70-4C80-919F-8B4D60F1A7DE}" type="parTrans" cxnId="{4E6F25B5-3644-4762-AA4A-226C74163875}">
      <dgm:prSet/>
      <dgm:spPr/>
      <dgm:t>
        <a:bodyPr/>
        <a:lstStyle/>
        <a:p>
          <a:endParaRPr lang="tr-TR"/>
        </a:p>
      </dgm:t>
    </dgm:pt>
    <dgm:pt modelId="{B22A82FB-B955-4BD1-832A-D30012029BC9}" type="sibTrans" cxnId="{4E6F25B5-3644-4762-AA4A-226C74163875}">
      <dgm:prSet/>
      <dgm:spPr/>
      <dgm:t>
        <a:bodyPr/>
        <a:lstStyle/>
        <a:p>
          <a:endParaRPr lang="tr-TR"/>
        </a:p>
      </dgm:t>
    </dgm:pt>
    <dgm:pt modelId="{D64F0365-7138-40C1-9BC2-C20034140D6A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60%</a:t>
          </a:r>
          <a:endParaRPr lang="tr-TR" dirty="0">
            <a:solidFill>
              <a:srgbClr val="000000"/>
            </a:solidFill>
          </a:endParaRPr>
        </a:p>
      </dgm:t>
    </dgm:pt>
    <dgm:pt modelId="{46AFB746-6E27-48C6-91B5-7A885CF4AE25}" type="parTrans" cxnId="{4E508B7C-0229-4AC1-8A57-D32CCF2B4F94}">
      <dgm:prSet/>
      <dgm:spPr/>
      <dgm:t>
        <a:bodyPr/>
        <a:lstStyle/>
        <a:p>
          <a:endParaRPr lang="tr-TR"/>
        </a:p>
      </dgm:t>
    </dgm:pt>
    <dgm:pt modelId="{91CC6789-ED5A-4A22-91B2-1401A5D8A994}" type="sibTrans" cxnId="{4E508B7C-0229-4AC1-8A57-D32CCF2B4F94}">
      <dgm:prSet/>
      <dgm:spPr/>
      <dgm:t>
        <a:bodyPr/>
        <a:lstStyle/>
        <a:p>
          <a:endParaRPr lang="tr-TR"/>
        </a:p>
      </dgm:t>
    </dgm:pt>
    <dgm:pt modelId="{CD948163-5E6F-4EE3-BCBC-9D7AA46AD8F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120 bin $/birim/yıl</a:t>
          </a:r>
          <a:endParaRPr lang="tr-TR" dirty="0">
            <a:solidFill>
              <a:srgbClr val="000000"/>
            </a:solidFill>
          </a:endParaRPr>
        </a:p>
      </dgm:t>
    </dgm:pt>
    <dgm:pt modelId="{340C00B3-045B-4CDD-8045-8AA6A0D9C266}" type="parTrans" cxnId="{B2762A72-8D6F-497E-8302-3D7AC5E3AD94}">
      <dgm:prSet/>
      <dgm:spPr/>
      <dgm:t>
        <a:bodyPr/>
        <a:lstStyle/>
        <a:p>
          <a:endParaRPr lang="tr-TR"/>
        </a:p>
      </dgm:t>
    </dgm:pt>
    <dgm:pt modelId="{EBAB53A2-FA60-4046-99A5-BEF3B4CDC17F}" type="sibTrans" cxnId="{B2762A72-8D6F-497E-8302-3D7AC5E3AD94}">
      <dgm:prSet/>
      <dgm:spPr/>
      <dgm:t>
        <a:bodyPr/>
        <a:lstStyle/>
        <a:p>
          <a:endParaRPr lang="tr-TR"/>
        </a:p>
      </dgm:t>
    </dgm:pt>
    <dgm:pt modelId="{6C3654A6-9979-4000-B0C7-6172CFA625FC}" type="pres">
      <dgm:prSet presAssocID="{E61C08D8-04A4-4010-B869-B789E7E34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A163A-50E9-46F0-8747-496B8B274664}" type="pres">
      <dgm:prSet presAssocID="{773F5176-15AA-44B3-B012-6F6E0A6244AF}" presName="composite" presStyleCnt="0"/>
      <dgm:spPr/>
    </dgm:pt>
    <dgm:pt modelId="{88ECBD0A-5099-4EB9-A11F-4279A8C4D1A1}" type="pres">
      <dgm:prSet presAssocID="{773F5176-15AA-44B3-B012-6F6E0A6244AF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FB8014-4D7F-4CB0-B54C-8E36F9863942}" type="pres">
      <dgm:prSet presAssocID="{773F5176-15AA-44B3-B012-6F6E0A6244AF}" presName="rect2" presStyleLbl="fgImgPlace1" presStyleIdx="0" presStyleCnt="9"/>
      <dgm:spPr>
        <a:solidFill>
          <a:schemeClr val="accent1"/>
        </a:solidFill>
      </dgm:spPr>
    </dgm:pt>
    <dgm:pt modelId="{8E894C25-EB09-4438-9B7A-7562182EB79A}" type="pres">
      <dgm:prSet presAssocID="{480DD1D1-AA88-4091-A6CB-2F5630A35A2B}" presName="sibTrans" presStyleCnt="0"/>
      <dgm:spPr/>
    </dgm:pt>
    <dgm:pt modelId="{7CD8428B-D8FA-4F27-908D-EBCE352D6C7F}" type="pres">
      <dgm:prSet presAssocID="{D5BBA357-CFAC-42E2-8B66-BA6F9D7672F8}" presName="composite" presStyleCnt="0"/>
      <dgm:spPr/>
    </dgm:pt>
    <dgm:pt modelId="{5B031327-7674-446D-A1A8-B74114A30318}" type="pres">
      <dgm:prSet presAssocID="{D5BBA357-CFAC-42E2-8B66-BA6F9D7672F8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38173C-CA18-4FA0-B010-598A83A1D57E}" type="pres">
      <dgm:prSet presAssocID="{D5BBA357-CFAC-42E2-8B66-BA6F9D7672F8}" presName="rect2" presStyleLbl="fgImgPlace1" presStyleIdx="1" presStyleCnt="9"/>
      <dgm:spPr>
        <a:solidFill>
          <a:schemeClr val="accent4"/>
        </a:solidFill>
      </dgm:spPr>
    </dgm:pt>
    <dgm:pt modelId="{38221892-AD90-4190-9201-6BCC92EB0659}" type="pres">
      <dgm:prSet presAssocID="{290BEBF2-C316-4B98-AF11-BADC7B6C5063}" presName="sibTrans" presStyleCnt="0"/>
      <dgm:spPr/>
    </dgm:pt>
    <dgm:pt modelId="{33D680EF-F357-4AE6-A171-CD129EACF1F0}" type="pres">
      <dgm:prSet presAssocID="{CF9923DA-1783-4ABA-907E-1137D1A9FD68}" presName="composite" presStyleCnt="0"/>
      <dgm:spPr/>
    </dgm:pt>
    <dgm:pt modelId="{5A38B24A-96B9-4EF7-BD68-F0356BE66577}" type="pres">
      <dgm:prSet presAssocID="{CF9923DA-1783-4ABA-907E-1137D1A9FD68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7F9787-5037-4BD0-92F2-0B99508D0A44}" type="pres">
      <dgm:prSet presAssocID="{CF9923DA-1783-4ABA-907E-1137D1A9FD68}" presName="rect2" presStyleLbl="fgImgPlace1" presStyleIdx="2" presStyleCnt="9"/>
      <dgm:spPr>
        <a:solidFill>
          <a:schemeClr val="accent1"/>
        </a:solidFill>
      </dgm:spPr>
    </dgm:pt>
    <dgm:pt modelId="{36057096-0A00-4099-83DE-64C1CCA461F5}" type="pres">
      <dgm:prSet presAssocID="{C561AB74-A163-4FCF-A7A6-E85BADFE942E}" presName="sibTrans" presStyleCnt="0"/>
      <dgm:spPr/>
    </dgm:pt>
    <dgm:pt modelId="{3EFE9E4A-1F92-4A2C-B211-B07CF77BF02B}" type="pres">
      <dgm:prSet presAssocID="{7EB91EF0-12FA-4043-92C3-75E2493F6F1F}" presName="composite" presStyleCnt="0"/>
      <dgm:spPr/>
    </dgm:pt>
    <dgm:pt modelId="{C6A9F8DD-CBE1-401D-BEEA-2BFA541E6C82}" type="pres">
      <dgm:prSet presAssocID="{7EB91EF0-12FA-4043-92C3-75E2493F6F1F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6E9365-0A0B-46FE-BF58-2C1B7099AAC7}" type="pres">
      <dgm:prSet presAssocID="{7EB91EF0-12FA-4043-92C3-75E2493F6F1F}" presName="rect2" presStyleLbl="fgImgPlace1" presStyleIdx="3" presStyleCnt="9"/>
      <dgm:spPr>
        <a:solidFill>
          <a:schemeClr val="accent2"/>
        </a:solidFill>
      </dgm:spPr>
    </dgm:pt>
    <dgm:pt modelId="{9782B411-8DC4-442D-9E66-C44FAD2CC48A}" type="pres">
      <dgm:prSet presAssocID="{0758A330-5D8E-4295-95EB-7190ADBD187C}" presName="sibTrans" presStyleCnt="0"/>
      <dgm:spPr/>
    </dgm:pt>
    <dgm:pt modelId="{677716FD-EEE0-4310-A77C-4EDE647EEE18}" type="pres">
      <dgm:prSet presAssocID="{462D8646-3D8D-4035-B2D3-64438C39C71E}" presName="composite" presStyleCnt="0"/>
      <dgm:spPr/>
    </dgm:pt>
    <dgm:pt modelId="{EC5A92B4-7D91-42E5-8FD7-DCBE32FF43A0}" type="pres">
      <dgm:prSet presAssocID="{462D8646-3D8D-4035-B2D3-64438C39C71E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47F9FC-514E-4FFA-B981-3B760FF69586}" type="pres">
      <dgm:prSet presAssocID="{462D8646-3D8D-4035-B2D3-64438C39C71E}" presName="rect2" presStyleLbl="fgImgPlace1" presStyleIdx="4" presStyleCnt="9" custLinFactNeighborX="-2130" custLinFactNeighborY="-2424"/>
      <dgm:spPr>
        <a:solidFill>
          <a:schemeClr val="accent5">
            <a:lumMod val="50000"/>
          </a:schemeClr>
        </a:solidFill>
      </dgm:spPr>
    </dgm:pt>
    <dgm:pt modelId="{DBE5E05E-CBF4-4D98-8128-A43A0C509E26}" type="pres">
      <dgm:prSet presAssocID="{7580E9DA-74DB-4B31-A2AF-DED9160EF8D8}" presName="sibTrans" presStyleCnt="0"/>
      <dgm:spPr/>
    </dgm:pt>
    <dgm:pt modelId="{EC001B43-2EC2-4EB1-AD6E-186C8D196096}" type="pres">
      <dgm:prSet presAssocID="{A6DA3E02-6224-4A44-A1BC-9D02A543D6A0}" presName="composite" presStyleCnt="0"/>
      <dgm:spPr/>
    </dgm:pt>
    <dgm:pt modelId="{285CA144-3965-4419-8FDE-32EEC6D162C2}" type="pres">
      <dgm:prSet presAssocID="{A6DA3E02-6224-4A44-A1BC-9D02A543D6A0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350322-1032-40FE-8816-728187874655}" type="pres">
      <dgm:prSet presAssocID="{A6DA3E02-6224-4A44-A1BC-9D02A543D6A0}" presName="rect2" presStyleLbl="fgImgPlace1" presStyleIdx="5" presStyleCnt="9"/>
      <dgm:spPr>
        <a:solidFill>
          <a:schemeClr val="accent3">
            <a:lumMod val="60000"/>
            <a:lumOff val="40000"/>
          </a:schemeClr>
        </a:solidFill>
      </dgm:spPr>
    </dgm:pt>
    <dgm:pt modelId="{AF77FC99-260D-4FA4-A9FE-C98204075914}" type="pres">
      <dgm:prSet presAssocID="{417A92C6-132A-452D-B483-4F2B2C6BF88B}" presName="sibTrans" presStyleCnt="0"/>
      <dgm:spPr/>
    </dgm:pt>
    <dgm:pt modelId="{65C8E9F4-7600-4A6F-A942-60A77D50A76F}" type="pres">
      <dgm:prSet presAssocID="{B39DC876-955A-427E-8EF8-07A4B4EEB995}" presName="composite" presStyleCnt="0"/>
      <dgm:spPr/>
    </dgm:pt>
    <dgm:pt modelId="{3D2555CD-FF32-430B-8558-CFE738513515}" type="pres">
      <dgm:prSet presAssocID="{B39DC876-955A-427E-8EF8-07A4B4EEB995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C85DB3-AD22-431A-AAC7-8827AA386E2F}" type="pres">
      <dgm:prSet presAssocID="{B39DC876-955A-427E-8EF8-07A4B4EEB995}" presName="rect2" presStyleLbl="fgImgPlace1" presStyleIdx="6" presStyleCnt="9"/>
      <dgm:spPr>
        <a:solidFill>
          <a:schemeClr val="accent3"/>
        </a:solidFill>
      </dgm:spPr>
    </dgm:pt>
    <dgm:pt modelId="{2DB125C1-B29A-4D39-AEAA-A12E54248CE4}" type="pres">
      <dgm:prSet presAssocID="{FB2B8761-40E3-4B65-BD81-5DC11BFFA9C9}" presName="sibTrans" presStyleCnt="0"/>
      <dgm:spPr/>
    </dgm:pt>
    <dgm:pt modelId="{7F9180A8-002F-4560-986B-0731722DAC23}" type="pres">
      <dgm:prSet presAssocID="{3C06E677-DFBB-4C53-A476-77AD43426394}" presName="composite" presStyleCnt="0"/>
      <dgm:spPr/>
    </dgm:pt>
    <dgm:pt modelId="{F7AEB265-4EB6-442E-8182-A6193B4E20A0}" type="pres">
      <dgm:prSet presAssocID="{3C06E677-DFBB-4C53-A476-77AD43426394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19D463-0A8A-41B8-A256-5BAD762CF31E}" type="pres">
      <dgm:prSet presAssocID="{3C06E677-DFBB-4C53-A476-77AD43426394}" presName="rect2" presStyleLbl="fgImgPlace1" presStyleIdx="7" presStyleCnt="9"/>
      <dgm:spPr>
        <a:solidFill>
          <a:schemeClr val="tx2">
            <a:lumMod val="50000"/>
          </a:schemeClr>
        </a:solidFill>
      </dgm:spPr>
      <dgm:t>
        <a:bodyPr/>
        <a:lstStyle/>
        <a:p>
          <a:endParaRPr lang="tr-TR"/>
        </a:p>
      </dgm:t>
    </dgm:pt>
    <dgm:pt modelId="{400AFE47-C21D-4CD3-AA1B-51CE30C9325D}" type="pres">
      <dgm:prSet presAssocID="{857DA585-4F11-4E17-870B-6CB9BADE240E}" presName="sibTrans" presStyleCnt="0"/>
      <dgm:spPr/>
    </dgm:pt>
    <dgm:pt modelId="{CBDD5A9D-2F33-49C8-8564-9D1E937733E1}" type="pres">
      <dgm:prSet presAssocID="{C1A11DF1-EDBD-4125-AD74-E97F4FBDE46E}" presName="composite" presStyleCnt="0"/>
      <dgm:spPr/>
    </dgm:pt>
    <dgm:pt modelId="{B72A03CD-C5EA-44CA-84ED-9B3A48323FC6}" type="pres">
      <dgm:prSet presAssocID="{C1A11DF1-EDBD-4125-AD74-E97F4FBDE46E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2B3BE7-2244-4C16-B99A-C68D945DE81D}" type="pres">
      <dgm:prSet presAssocID="{C1A11DF1-EDBD-4125-AD74-E97F4FBDE46E}" presName="rect2" presStyleLbl="fgImgPlace1" presStyleIdx="8" presStyleCnt="9"/>
      <dgm:spPr>
        <a:solidFill>
          <a:schemeClr val="accent2"/>
        </a:solidFill>
      </dgm:spPr>
    </dgm:pt>
  </dgm:ptLst>
  <dgm:cxnLst>
    <dgm:cxn modelId="{369429C7-B420-4925-96F9-4BABAF3B725E}" srcId="{773F5176-15AA-44B3-B012-6F6E0A6244AF}" destId="{99E87C2A-17B2-45F4-94DB-6314F2AD8F3B}" srcOrd="0" destOrd="0" parTransId="{7D5E1A57-FC59-45F4-A55D-A2D92C37E8CC}" sibTransId="{B81B513C-811A-417C-99D1-17E70CE04B18}"/>
    <dgm:cxn modelId="{B2762A72-8D6F-497E-8302-3D7AC5E3AD94}" srcId="{C1A11DF1-EDBD-4125-AD74-E97F4FBDE46E}" destId="{CD948163-5E6F-4EE3-BCBC-9D7AA46AD8F1}" srcOrd="1" destOrd="0" parTransId="{340C00B3-045B-4CDD-8045-8AA6A0D9C266}" sibTransId="{EBAB53A2-FA60-4046-99A5-BEF3B4CDC17F}"/>
    <dgm:cxn modelId="{BF55BC9D-B0F2-49FF-9772-289C1E82AC77}" srcId="{E61C08D8-04A4-4010-B869-B789E7E34FC2}" destId="{CF9923DA-1783-4ABA-907E-1137D1A9FD68}" srcOrd="2" destOrd="0" parTransId="{CC0715C7-3DC8-4021-ADDB-FB2FE9609E22}" sibTransId="{C561AB74-A163-4FCF-A7A6-E85BADFE942E}"/>
    <dgm:cxn modelId="{09D9372B-97C3-489C-AA9F-584630971339}" type="presOf" srcId="{462D8646-3D8D-4035-B2D3-64438C39C71E}" destId="{EC5A92B4-7D91-42E5-8FD7-DCBE32FF43A0}" srcOrd="0" destOrd="0" presId="urn:microsoft.com/office/officeart/2008/layout/PictureStrips"/>
    <dgm:cxn modelId="{24409A55-B1DD-4037-91B3-8B3C4E391B19}" srcId="{E61C08D8-04A4-4010-B869-B789E7E34FC2}" destId="{D5BBA357-CFAC-42E2-8B66-BA6F9D7672F8}" srcOrd="1" destOrd="0" parTransId="{86201731-8968-4326-A3B5-8F24A4455FCA}" sibTransId="{290BEBF2-C316-4B98-AF11-BADC7B6C5063}"/>
    <dgm:cxn modelId="{47C79412-12CE-42EC-823A-36CB5DD1C81D}" srcId="{462D8646-3D8D-4035-B2D3-64438C39C71E}" destId="{1B346BFF-E641-4074-944E-6032DD4B0AB4}" srcOrd="0" destOrd="0" parTransId="{476782F4-0F62-4E2F-B18C-2E4ED453BC3F}" sibTransId="{FF1B49A9-EF33-4D0C-9AB2-B83651769672}"/>
    <dgm:cxn modelId="{604282AA-DFF0-40BD-8199-B1EF12D5610B}" srcId="{D5BBA357-CFAC-42E2-8B66-BA6F9D7672F8}" destId="{88CA7597-010A-46B8-85EF-B5CA7CD2BEB0}" srcOrd="0" destOrd="0" parTransId="{C4653F7D-02E5-4987-A07B-5C7FCC384155}" sibTransId="{C4BA7046-A219-4524-83A3-213126AAC206}"/>
    <dgm:cxn modelId="{23FE6CD3-E147-43CB-893C-1E9F2A0132DB}" type="presOf" srcId="{99E87C2A-17B2-45F4-94DB-6314F2AD8F3B}" destId="{88ECBD0A-5099-4EB9-A11F-4279A8C4D1A1}" srcOrd="0" destOrd="1" presId="urn:microsoft.com/office/officeart/2008/layout/PictureStrips"/>
    <dgm:cxn modelId="{9E5820CC-0D2D-4643-8727-30F220D3C7A4}" type="presOf" srcId="{1B346BFF-E641-4074-944E-6032DD4B0AB4}" destId="{EC5A92B4-7D91-42E5-8FD7-DCBE32FF43A0}" srcOrd="0" destOrd="1" presId="urn:microsoft.com/office/officeart/2008/layout/PictureStrips"/>
    <dgm:cxn modelId="{04083A61-9EBF-4853-B209-149BDB8C4127}" type="presOf" srcId="{E61C08D8-04A4-4010-B869-B789E7E34FC2}" destId="{6C3654A6-9979-4000-B0C7-6172CFA625FC}" srcOrd="0" destOrd="0" presId="urn:microsoft.com/office/officeart/2008/layout/PictureStrips"/>
    <dgm:cxn modelId="{4E6F25B5-3644-4762-AA4A-226C74163875}" srcId="{E61C08D8-04A4-4010-B869-B789E7E34FC2}" destId="{C1A11DF1-EDBD-4125-AD74-E97F4FBDE46E}" srcOrd="8" destOrd="0" parTransId="{F7FA8646-2D70-4C80-919F-8B4D60F1A7DE}" sibTransId="{B22A82FB-B955-4BD1-832A-D30012029BC9}"/>
    <dgm:cxn modelId="{D3D46CDE-0CD7-46F9-B27B-45C0A8F7F341}" srcId="{D5BBA357-CFAC-42E2-8B66-BA6F9D7672F8}" destId="{ECF68115-B672-477F-B73F-1F32AEACD79D}" srcOrd="1" destOrd="0" parTransId="{06E71A49-6FEC-45B1-8616-125F253AF9CE}" sibTransId="{30FDBACE-B2E5-4ABE-B9CA-B2B73A1D99DC}"/>
    <dgm:cxn modelId="{FB6F0B56-2BB9-463C-88B2-38114B03DF0E}" type="presOf" srcId="{4C5DEB87-C131-4DA1-A1BD-A2130CCD6C8F}" destId="{C6A9F8DD-CBE1-401D-BEEA-2BFA541E6C82}" srcOrd="0" destOrd="1" presId="urn:microsoft.com/office/officeart/2008/layout/PictureStrips"/>
    <dgm:cxn modelId="{CB9889EA-AC76-4017-B89D-E0986C5EFF13}" type="presOf" srcId="{CD0CC5CC-F1AD-4C7C-B48B-A9B7589C6B61}" destId="{285CA144-3965-4419-8FDE-32EEC6D162C2}" srcOrd="0" destOrd="1" presId="urn:microsoft.com/office/officeart/2008/layout/PictureStrips"/>
    <dgm:cxn modelId="{14FC9E42-70AD-4DEC-8A56-E1AF8BD29D11}" type="presOf" srcId="{7BE79B75-5FE6-40AA-9452-3DE8694BFA0E}" destId="{C6A9F8DD-CBE1-401D-BEEA-2BFA541E6C82}" srcOrd="0" destOrd="2" presId="urn:microsoft.com/office/officeart/2008/layout/PictureStrips"/>
    <dgm:cxn modelId="{C81FA1C5-AF54-435F-894D-8728B66347CB}" type="presOf" srcId="{CF69C081-4D08-40EC-9136-B7838C8AB224}" destId="{3D2555CD-FF32-430B-8558-CFE738513515}" srcOrd="0" destOrd="2" presId="urn:microsoft.com/office/officeart/2008/layout/PictureStrips"/>
    <dgm:cxn modelId="{64D9EC0F-A2FF-4C98-8DD5-2A945DB616AB}" type="presOf" srcId="{773F5176-15AA-44B3-B012-6F6E0A6244AF}" destId="{88ECBD0A-5099-4EB9-A11F-4279A8C4D1A1}" srcOrd="0" destOrd="0" presId="urn:microsoft.com/office/officeart/2008/layout/PictureStrips"/>
    <dgm:cxn modelId="{A7FDDDD5-ECF6-4FC3-87C7-694717D2A2CB}" srcId="{7EB91EF0-12FA-4043-92C3-75E2493F6F1F}" destId="{7BE79B75-5FE6-40AA-9452-3DE8694BFA0E}" srcOrd="1" destOrd="0" parTransId="{58612EFB-EFD1-4000-BDB2-7543041763E3}" sibTransId="{94322223-62FB-4103-BC66-FB5C0CDE11CE}"/>
    <dgm:cxn modelId="{46708279-3AA3-473B-95CC-79C49AC37E98}" type="presOf" srcId="{BE0CEF5C-C30D-436C-B65E-13A6543E0981}" destId="{F7AEB265-4EB6-442E-8182-A6193B4E20A0}" srcOrd="0" destOrd="2" presId="urn:microsoft.com/office/officeart/2008/layout/PictureStrips"/>
    <dgm:cxn modelId="{E87B3FA1-2B13-45FF-A7FC-B54CD5510807}" type="presOf" srcId="{B39DC876-955A-427E-8EF8-07A4B4EEB995}" destId="{3D2555CD-FF32-430B-8558-CFE738513515}" srcOrd="0" destOrd="0" presId="urn:microsoft.com/office/officeart/2008/layout/PictureStrips"/>
    <dgm:cxn modelId="{8DCF16EF-0EF6-4201-8786-E89E45F55A9E}" type="presOf" srcId="{88CA7597-010A-46B8-85EF-B5CA7CD2BEB0}" destId="{5B031327-7674-446D-A1A8-B74114A30318}" srcOrd="0" destOrd="1" presId="urn:microsoft.com/office/officeart/2008/layout/PictureStrips"/>
    <dgm:cxn modelId="{04F9560A-3A6D-402D-BC25-C32BE69A0985}" srcId="{E61C08D8-04A4-4010-B869-B789E7E34FC2}" destId="{462D8646-3D8D-4035-B2D3-64438C39C71E}" srcOrd="4" destOrd="0" parTransId="{A62348AD-2D5A-429D-9EE8-B1FF31B12186}" sibTransId="{7580E9DA-74DB-4B31-A2AF-DED9160EF8D8}"/>
    <dgm:cxn modelId="{336BF023-6E87-4D9F-8614-68807DCB3451}" type="presOf" srcId="{EA2154BA-62B8-4F02-947D-690C70A90FDF}" destId="{5A38B24A-96B9-4EF7-BD68-F0356BE66577}" srcOrd="0" destOrd="1" presId="urn:microsoft.com/office/officeart/2008/layout/PictureStrips"/>
    <dgm:cxn modelId="{9A390DFF-EDA6-4A38-AB69-E4C11E5F667A}" srcId="{E61C08D8-04A4-4010-B869-B789E7E34FC2}" destId="{7EB91EF0-12FA-4043-92C3-75E2493F6F1F}" srcOrd="3" destOrd="0" parTransId="{4E608E18-77DF-479D-B54C-8FE20DA02EFE}" sibTransId="{0758A330-5D8E-4295-95EB-7190ADBD187C}"/>
    <dgm:cxn modelId="{AC337861-46FF-4036-9547-D5E881F244F2}" srcId="{E61C08D8-04A4-4010-B869-B789E7E34FC2}" destId="{A6DA3E02-6224-4A44-A1BC-9D02A543D6A0}" srcOrd="5" destOrd="0" parTransId="{9E2145B9-DAF2-481A-A4C7-CBC2C74398F3}" sibTransId="{417A92C6-132A-452D-B483-4F2B2C6BF88B}"/>
    <dgm:cxn modelId="{B6DCBB2C-D753-4A20-9AFA-31352B76CD5E}" type="presOf" srcId="{CF9923DA-1783-4ABA-907E-1137D1A9FD68}" destId="{5A38B24A-96B9-4EF7-BD68-F0356BE66577}" srcOrd="0" destOrd="0" presId="urn:microsoft.com/office/officeart/2008/layout/PictureStrips"/>
    <dgm:cxn modelId="{FFDCB411-426E-4EB3-9742-AF1095E4F38E}" srcId="{CF9923DA-1783-4ABA-907E-1137D1A9FD68}" destId="{EE60DE9B-7412-4832-860C-E0F6D45EEB77}" srcOrd="1" destOrd="0" parTransId="{B5841B78-C997-4F56-9AC6-65576F5AD723}" sibTransId="{A0C3701C-BEF7-41D4-B0CF-A08401DAF7D7}"/>
    <dgm:cxn modelId="{F3589241-6B0B-46F6-8911-DFFA44C6CEF5}" srcId="{A6DA3E02-6224-4A44-A1BC-9D02A543D6A0}" destId="{CD0CC5CC-F1AD-4C7C-B48B-A9B7589C6B61}" srcOrd="0" destOrd="0" parTransId="{82AD331E-21B4-43AA-9A61-9F323CE3A3C0}" sibTransId="{8B575C7B-A7B7-4117-B056-DB1C2F7CBD41}"/>
    <dgm:cxn modelId="{13828B09-FBF9-4418-AE1D-AA2D019F766A}" srcId="{A6DA3E02-6224-4A44-A1BC-9D02A543D6A0}" destId="{1E22547D-079E-4AD5-87DE-AC8A0C98C3F6}" srcOrd="1" destOrd="0" parTransId="{EC8C20FB-0737-4BA9-93EA-2675884358D8}" sibTransId="{79937DC0-29DE-4B4A-83B8-07A3290CB6D8}"/>
    <dgm:cxn modelId="{AE3A8EE8-511A-4DB7-BCC9-810F1BF38301}" srcId="{773F5176-15AA-44B3-B012-6F6E0A6244AF}" destId="{4B1DDC59-ABBF-44EC-982A-E5D408842F54}" srcOrd="1" destOrd="0" parTransId="{DA727916-5282-4B8F-B891-5902F6B3052D}" sibTransId="{A145DEDF-2032-4B10-B82A-91C7AA781D7B}"/>
    <dgm:cxn modelId="{29E18A20-AF07-4E59-A344-4933BC98E795}" type="presOf" srcId="{0884004C-02F7-471B-B7B1-58EC5330171F}" destId="{F7AEB265-4EB6-442E-8182-A6193B4E20A0}" srcOrd="0" destOrd="1" presId="urn:microsoft.com/office/officeart/2008/layout/PictureStrips"/>
    <dgm:cxn modelId="{9DBF8C24-1B5C-499F-974B-EAF2BE693A40}" type="presOf" srcId="{D5BBA357-CFAC-42E2-8B66-BA6F9D7672F8}" destId="{5B031327-7674-446D-A1A8-B74114A30318}" srcOrd="0" destOrd="0" presId="urn:microsoft.com/office/officeart/2008/layout/PictureStrips"/>
    <dgm:cxn modelId="{4E508B7C-0229-4AC1-8A57-D32CCF2B4F94}" srcId="{C1A11DF1-EDBD-4125-AD74-E97F4FBDE46E}" destId="{D64F0365-7138-40C1-9BC2-C20034140D6A}" srcOrd="0" destOrd="0" parTransId="{46AFB746-6E27-48C6-91B5-7A885CF4AE25}" sibTransId="{91CC6789-ED5A-4A22-91B2-1401A5D8A994}"/>
    <dgm:cxn modelId="{474D2B81-373D-416E-BA49-46F636C24CBB}" srcId="{3C06E677-DFBB-4C53-A476-77AD43426394}" destId="{BE0CEF5C-C30D-436C-B65E-13A6543E0981}" srcOrd="1" destOrd="0" parTransId="{2E292BA0-9F27-40AE-89C9-4744DDAE922E}" sibTransId="{CB002926-BFC0-4862-8FF2-255BC6466D40}"/>
    <dgm:cxn modelId="{8C8502B7-4436-40D0-BD7F-1E1BE1B9F2EA}" type="presOf" srcId="{EE92E62A-A0B3-4F02-B596-6B975C5C8C46}" destId="{EC5A92B4-7D91-42E5-8FD7-DCBE32FF43A0}" srcOrd="0" destOrd="2" presId="urn:microsoft.com/office/officeart/2008/layout/PictureStrips"/>
    <dgm:cxn modelId="{8E1AE8B1-CDBA-4290-854C-CADA2614A92B}" type="presOf" srcId="{EE60DE9B-7412-4832-860C-E0F6D45EEB77}" destId="{5A38B24A-96B9-4EF7-BD68-F0356BE66577}" srcOrd="0" destOrd="2" presId="urn:microsoft.com/office/officeart/2008/layout/PictureStrips"/>
    <dgm:cxn modelId="{C0AC940C-0AE0-4D8E-AA34-F1AE3BA28BF9}" type="presOf" srcId="{3C06E677-DFBB-4C53-A476-77AD43426394}" destId="{F7AEB265-4EB6-442E-8182-A6193B4E20A0}" srcOrd="0" destOrd="0" presId="urn:microsoft.com/office/officeart/2008/layout/PictureStrips"/>
    <dgm:cxn modelId="{8F07A47D-3F84-4DEE-9B62-A14F49A7074D}" type="presOf" srcId="{1E22547D-079E-4AD5-87DE-AC8A0C98C3F6}" destId="{285CA144-3965-4419-8FDE-32EEC6D162C2}" srcOrd="0" destOrd="2" presId="urn:microsoft.com/office/officeart/2008/layout/PictureStrips"/>
    <dgm:cxn modelId="{B1CD3751-5309-44D3-9B24-435ADEB77E9C}" type="presOf" srcId="{ECF68115-B672-477F-B73F-1F32AEACD79D}" destId="{5B031327-7674-446D-A1A8-B74114A30318}" srcOrd="0" destOrd="2" presId="urn:microsoft.com/office/officeart/2008/layout/PictureStrips"/>
    <dgm:cxn modelId="{776D0C7B-BE43-4DE1-8532-40BA1CDA702A}" srcId="{B39DC876-955A-427E-8EF8-07A4B4EEB995}" destId="{39A2A9E8-9E48-4DC9-8794-591D72E8CFC6}" srcOrd="0" destOrd="0" parTransId="{55FE17FA-7CAC-47A5-B92F-108D9F08E1FD}" sibTransId="{C5537D74-38AD-44D1-BF5F-CBDC848D7AE2}"/>
    <dgm:cxn modelId="{9D25BF1E-98D6-4C91-B494-64234BE1D45A}" srcId="{7EB91EF0-12FA-4043-92C3-75E2493F6F1F}" destId="{4C5DEB87-C131-4DA1-A1BD-A2130CCD6C8F}" srcOrd="0" destOrd="0" parTransId="{2F949337-5AFD-4C64-BCC5-896AFE8B4D1C}" sibTransId="{A2B50BDC-11E5-4E40-A57B-F2760055BA4F}"/>
    <dgm:cxn modelId="{3E496D71-DAFD-4BC3-A9B1-EF6BFEB08D06}" srcId="{B39DC876-955A-427E-8EF8-07A4B4EEB995}" destId="{CF69C081-4D08-40EC-9136-B7838C8AB224}" srcOrd="1" destOrd="0" parTransId="{7E080BA4-473E-498D-BF4F-6789BD4DD186}" sibTransId="{F2F03197-09F7-4619-A639-6DAE4AB4D986}"/>
    <dgm:cxn modelId="{6914B12F-32C2-4D73-AF2A-0D66E6278A9D}" type="presOf" srcId="{7EB91EF0-12FA-4043-92C3-75E2493F6F1F}" destId="{C6A9F8DD-CBE1-401D-BEEA-2BFA541E6C82}" srcOrd="0" destOrd="0" presId="urn:microsoft.com/office/officeart/2008/layout/PictureStrips"/>
    <dgm:cxn modelId="{EB05A213-07E7-476D-A25F-3DFE7028A3B0}" type="presOf" srcId="{A6DA3E02-6224-4A44-A1BC-9D02A543D6A0}" destId="{285CA144-3965-4419-8FDE-32EEC6D162C2}" srcOrd="0" destOrd="0" presId="urn:microsoft.com/office/officeart/2008/layout/PictureStrips"/>
    <dgm:cxn modelId="{69671C42-80D9-4011-94B0-DBBFE3FA960B}" srcId="{462D8646-3D8D-4035-B2D3-64438C39C71E}" destId="{EE92E62A-A0B3-4F02-B596-6B975C5C8C46}" srcOrd="1" destOrd="0" parTransId="{6FC95D07-81E8-43DE-B2DD-8E03BF58E0FB}" sibTransId="{F3616CC6-5969-432E-B220-57FF0427FB32}"/>
    <dgm:cxn modelId="{179FB435-9DEF-4C28-B989-FC62832D7918}" srcId="{CF9923DA-1783-4ABA-907E-1137D1A9FD68}" destId="{EA2154BA-62B8-4F02-947D-690C70A90FDF}" srcOrd="0" destOrd="0" parTransId="{C8601B28-8F21-4E73-8B3B-34D542580063}" sibTransId="{2393778E-4818-4AD9-9E75-940B96553306}"/>
    <dgm:cxn modelId="{F969311C-7F0B-433B-90BD-72B6A96C5EAF}" type="presOf" srcId="{39A2A9E8-9E48-4DC9-8794-591D72E8CFC6}" destId="{3D2555CD-FF32-430B-8558-CFE738513515}" srcOrd="0" destOrd="1" presId="urn:microsoft.com/office/officeart/2008/layout/PictureStrips"/>
    <dgm:cxn modelId="{A1B33FD6-6018-4CD2-9679-B0B4243AE470}" type="presOf" srcId="{4B1DDC59-ABBF-44EC-982A-E5D408842F54}" destId="{88ECBD0A-5099-4EB9-A11F-4279A8C4D1A1}" srcOrd="0" destOrd="2" presId="urn:microsoft.com/office/officeart/2008/layout/PictureStrips"/>
    <dgm:cxn modelId="{3EAA1E6F-A1DF-4BAC-A07E-2DC61274D46E}" type="presOf" srcId="{CD948163-5E6F-4EE3-BCBC-9D7AA46AD8F1}" destId="{B72A03CD-C5EA-44CA-84ED-9B3A48323FC6}" srcOrd="0" destOrd="2" presId="urn:microsoft.com/office/officeart/2008/layout/PictureStrips"/>
    <dgm:cxn modelId="{C16257C1-612C-4250-9166-5B154ED0F82F}" srcId="{E61C08D8-04A4-4010-B869-B789E7E34FC2}" destId="{773F5176-15AA-44B3-B012-6F6E0A6244AF}" srcOrd="0" destOrd="0" parTransId="{83029B37-DB6D-4417-89A4-DA5F6B187908}" sibTransId="{480DD1D1-AA88-4091-A6CB-2F5630A35A2B}"/>
    <dgm:cxn modelId="{642CB4BF-C20A-4C9A-BCF6-61EA134576F7}" type="presOf" srcId="{C1A11DF1-EDBD-4125-AD74-E97F4FBDE46E}" destId="{B72A03CD-C5EA-44CA-84ED-9B3A48323FC6}" srcOrd="0" destOrd="0" presId="urn:microsoft.com/office/officeart/2008/layout/PictureStrips"/>
    <dgm:cxn modelId="{E936FDA9-990D-43D9-90C1-D6B89F059687}" srcId="{3C06E677-DFBB-4C53-A476-77AD43426394}" destId="{0884004C-02F7-471B-B7B1-58EC5330171F}" srcOrd="0" destOrd="0" parTransId="{62B2C9C7-7C87-4272-86B8-A5B9F82FE809}" sibTransId="{33E9131F-E8BD-4622-B75B-EECA6C419429}"/>
    <dgm:cxn modelId="{2AE78441-BF65-4264-8DF8-5A7258434CAC}" srcId="{E61C08D8-04A4-4010-B869-B789E7E34FC2}" destId="{B39DC876-955A-427E-8EF8-07A4B4EEB995}" srcOrd="6" destOrd="0" parTransId="{D0BCC3BD-488E-42CB-9246-09DADDE1BF2B}" sibTransId="{FB2B8761-40E3-4B65-BD81-5DC11BFFA9C9}"/>
    <dgm:cxn modelId="{D77C0E56-4918-4C77-B83C-CCCC412AB088}" type="presOf" srcId="{D64F0365-7138-40C1-9BC2-C20034140D6A}" destId="{B72A03CD-C5EA-44CA-84ED-9B3A48323FC6}" srcOrd="0" destOrd="1" presId="urn:microsoft.com/office/officeart/2008/layout/PictureStrips"/>
    <dgm:cxn modelId="{1CE881DF-646E-4410-83C8-1D5CB3E759B8}" srcId="{E61C08D8-04A4-4010-B869-B789E7E34FC2}" destId="{3C06E677-DFBB-4C53-A476-77AD43426394}" srcOrd="7" destOrd="0" parTransId="{A1F8FCD7-C11E-4505-88A4-BB2FAE7238C5}" sibTransId="{857DA585-4F11-4E17-870B-6CB9BADE240E}"/>
    <dgm:cxn modelId="{B29AA9B1-A0F8-4D32-A0F3-D0839A5E3835}" type="presParOf" srcId="{6C3654A6-9979-4000-B0C7-6172CFA625FC}" destId="{781A163A-50E9-46F0-8747-496B8B274664}" srcOrd="0" destOrd="0" presId="urn:microsoft.com/office/officeart/2008/layout/PictureStrips"/>
    <dgm:cxn modelId="{E1DF5200-E0F1-41E9-8D11-46A456A2B1F4}" type="presParOf" srcId="{781A163A-50E9-46F0-8747-496B8B274664}" destId="{88ECBD0A-5099-4EB9-A11F-4279A8C4D1A1}" srcOrd="0" destOrd="0" presId="urn:microsoft.com/office/officeart/2008/layout/PictureStrips"/>
    <dgm:cxn modelId="{81B595C5-F1EE-4FAC-A44E-26544D39CAA7}" type="presParOf" srcId="{781A163A-50E9-46F0-8747-496B8B274664}" destId="{D6FB8014-4D7F-4CB0-B54C-8E36F9863942}" srcOrd="1" destOrd="0" presId="urn:microsoft.com/office/officeart/2008/layout/PictureStrips"/>
    <dgm:cxn modelId="{E74502B1-628A-40A6-AF38-F68D74FBB293}" type="presParOf" srcId="{6C3654A6-9979-4000-B0C7-6172CFA625FC}" destId="{8E894C25-EB09-4438-9B7A-7562182EB79A}" srcOrd="1" destOrd="0" presId="urn:microsoft.com/office/officeart/2008/layout/PictureStrips"/>
    <dgm:cxn modelId="{9EB23E54-3114-45A5-BA3F-C6CCF4036D0D}" type="presParOf" srcId="{6C3654A6-9979-4000-B0C7-6172CFA625FC}" destId="{7CD8428B-D8FA-4F27-908D-EBCE352D6C7F}" srcOrd="2" destOrd="0" presId="urn:microsoft.com/office/officeart/2008/layout/PictureStrips"/>
    <dgm:cxn modelId="{E0894943-D6B2-4722-BBD3-41866315994F}" type="presParOf" srcId="{7CD8428B-D8FA-4F27-908D-EBCE352D6C7F}" destId="{5B031327-7674-446D-A1A8-B74114A30318}" srcOrd="0" destOrd="0" presId="urn:microsoft.com/office/officeart/2008/layout/PictureStrips"/>
    <dgm:cxn modelId="{B2584414-69EC-40E4-81C8-48E95B925198}" type="presParOf" srcId="{7CD8428B-D8FA-4F27-908D-EBCE352D6C7F}" destId="{AC38173C-CA18-4FA0-B010-598A83A1D57E}" srcOrd="1" destOrd="0" presId="urn:microsoft.com/office/officeart/2008/layout/PictureStrips"/>
    <dgm:cxn modelId="{43E9E785-B77D-45BE-8CB6-3CD5996FB85F}" type="presParOf" srcId="{6C3654A6-9979-4000-B0C7-6172CFA625FC}" destId="{38221892-AD90-4190-9201-6BCC92EB0659}" srcOrd="3" destOrd="0" presId="urn:microsoft.com/office/officeart/2008/layout/PictureStrips"/>
    <dgm:cxn modelId="{35A40688-9388-4DD5-8C89-CE12072A4B10}" type="presParOf" srcId="{6C3654A6-9979-4000-B0C7-6172CFA625FC}" destId="{33D680EF-F357-4AE6-A171-CD129EACF1F0}" srcOrd="4" destOrd="0" presId="urn:microsoft.com/office/officeart/2008/layout/PictureStrips"/>
    <dgm:cxn modelId="{979A7C51-7BA4-47E2-A47B-A59B6406BDAF}" type="presParOf" srcId="{33D680EF-F357-4AE6-A171-CD129EACF1F0}" destId="{5A38B24A-96B9-4EF7-BD68-F0356BE66577}" srcOrd="0" destOrd="0" presId="urn:microsoft.com/office/officeart/2008/layout/PictureStrips"/>
    <dgm:cxn modelId="{5662A31A-A37E-465E-8CC3-6EE2FFD4C137}" type="presParOf" srcId="{33D680EF-F357-4AE6-A171-CD129EACF1F0}" destId="{F57F9787-5037-4BD0-92F2-0B99508D0A44}" srcOrd="1" destOrd="0" presId="urn:microsoft.com/office/officeart/2008/layout/PictureStrips"/>
    <dgm:cxn modelId="{AC9D74AF-94D1-431B-8B0A-77B3150793A7}" type="presParOf" srcId="{6C3654A6-9979-4000-B0C7-6172CFA625FC}" destId="{36057096-0A00-4099-83DE-64C1CCA461F5}" srcOrd="5" destOrd="0" presId="urn:microsoft.com/office/officeart/2008/layout/PictureStrips"/>
    <dgm:cxn modelId="{CB744B4F-FB2E-4E25-B487-3AA69BAAEE0A}" type="presParOf" srcId="{6C3654A6-9979-4000-B0C7-6172CFA625FC}" destId="{3EFE9E4A-1F92-4A2C-B211-B07CF77BF02B}" srcOrd="6" destOrd="0" presId="urn:microsoft.com/office/officeart/2008/layout/PictureStrips"/>
    <dgm:cxn modelId="{B0E63E05-B67E-4DCD-A84A-B25DD75B8EC8}" type="presParOf" srcId="{3EFE9E4A-1F92-4A2C-B211-B07CF77BF02B}" destId="{C6A9F8DD-CBE1-401D-BEEA-2BFA541E6C82}" srcOrd="0" destOrd="0" presId="urn:microsoft.com/office/officeart/2008/layout/PictureStrips"/>
    <dgm:cxn modelId="{0E4D6BC9-DEF7-43D6-9B5C-2C9DADD96DA3}" type="presParOf" srcId="{3EFE9E4A-1F92-4A2C-B211-B07CF77BF02B}" destId="{6E6E9365-0A0B-46FE-BF58-2C1B7099AAC7}" srcOrd="1" destOrd="0" presId="urn:microsoft.com/office/officeart/2008/layout/PictureStrips"/>
    <dgm:cxn modelId="{1258E11E-E8C1-4A2A-A956-5B59E8BF93A8}" type="presParOf" srcId="{6C3654A6-9979-4000-B0C7-6172CFA625FC}" destId="{9782B411-8DC4-442D-9E66-C44FAD2CC48A}" srcOrd="7" destOrd="0" presId="urn:microsoft.com/office/officeart/2008/layout/PictureStrips"/>
    <dgm:cxn modelId="{F5E0D007-5E13-4051-B939-9EF30F339529}" type="presParOf" srcId="{6C3654A6-9979-4000-B0C7-6172CFA625FC}" destId="{677716FD-EEE0-4310-A77C-4EDE647EEE18}" srcOrd="8" destOrd="0" presId="urn:microsoft.com/office/officeart/2008/layout/PictureStrips"/>
    <dgm:cxn modelId="{5DF1D2A2-62DB-4588-8F83-6A57E9E82918}" type="presParOf" srcId="{677716FD-EEE0-4310-A77C-4EDE647EEE18}" destId="{EC5A92B4-7D91-42E5-8FD7-DCBE32FF43A0}" srcOrd="0" destOrd="0" presId="urn:microsoft.com/office/officeart/2008/layout/PictureStrips"/>
    <dgm:cxn modelId="{39231DFD-077A-4051-AD26-EEFCD6EE1629}" type="presParOf" srcId="{677716FD-EEE0-4310-A77C-4EDE647EEE18}" destId="{1747F9FC-514E-4FFA-B981-3B760FF69586}" srcOrd="1" destOrd="0" presId="urn:microsoft.com/office/officeart/2008/layout/PictureStrips"/>
    <dgm:cxn modelId="{7389E532-39F4-427D-95F9-E2D3651D50D8}" type="presParOf" srcId="{6C3654A6-9979-4000-B0C7-6172CFA625FC}" destId="{DBE5E05E-CBF4-4D98-8128-A43A0C509E26}" srcOrd="9" destOrd="0" presId="urn:microsoft.com/office/officeart/2008/layout/PictureStrips"/>
    <dgm:cxn modelId="{3B875292-85CB-4BC6-968A-3C9308608F0C}" type="presParOf" srcId="{6C3654A6-9979-4000-B0C7-6172CFA625FC}" destId="{EC001B43-2EC2-4EB1-AD6E-186C8D196096}" srcOrd="10" destOrd="0" presId="urn:microsoft.com/office/officeart/2008/layout/PictureStrips"/>
    <dgm:cxn modelId="{CDDFCBED-174D-4218-8AC4-F45C4CAF6CF8}" type="presParOf" srcId="{EC001B43-2EC2-4EB1-AD6E-186C8D196096}" destId="{285CA144-3965-4419-8FDE-32EEC6D162C2}" srcOrd="0" destOrd="0" presId="urn:microsoft.com/office/officeart/2008/layout/PictureStrips"/>
    <dgm:cxn modelId="{847DE022-9349-441A-AE79-A1423DF81A94}" type="presParOf" srcId="{EC001B43-2EC2-4EB1-AD6E-186C8D196096}" destId="{97350322-1032-40FE-8816-728187874655}" srcOrd="1" destOrd="0" presId="urn:microsoft.com/office/officeart/2008/layout/PictureStrips"/>
    <dgm:cxn modelId="{E64824D5-7F8C-4A0F-891C-175684C32F20}" type="presParOf" srcId="{6C3654A6-9979-4000-B0C7-6172CFA625FC}" destId="{AF77FC99-260D-4FA4-A9FE-C98204075914}" srcOrd="11" destOrd="0" presId="urn:microsoft.com/office/officeart/2008/layout/PictureStrips"/>
    <dgm:cxn modelId="{FAACDA5F-D5C7-4165-8D10-12528FAC9DA9}" type="presParOf" srcId="{6C3654A6-9979-4000-B0C7-6172CFA625FC}" destId="{65C8E9F4-7600-4A6F-A942-60A77D50A76F}" srcOrd="12" destOrd="0" presId="urn:microsoft.com/office/officeart/2008/layout/PictureStrips"/>
    <dgm:cxn modelId="{3B961C8F-0400-4ADF-8885-D39E32D7DA6A}" type="presParOf" srcId="{65C8E9F4-7600-4A6F-A942-60A77D50A76F}" destId="{3D2555CD-FF32-430B-8558-CFE738513515}" srcOrd="0" destOrd="0" presId="urn:microsoft.com/office/officeart/2008/layout/PictureStrips"/>
    <dgm:cxn modelId="{7ABC3D78-5326-4F55-90B3-CCBD4D794A66}" type="presParOf" srcId="{65C8E9F4-7600-4A6F-A942-60A77D50A76F}" destId="{55C85DB3-AD22-431A-AAC7-8827AA386E2F}" srcOrd="1" destOrd="0" presId="urn:microsoft.com/office/officeart/2008/layout/PictureStrips"/>
    <dgm:cxn modelId="{0CCD2762-9B6E-423B-A629-0DA8E6BD814A}" type="presParOf" srcId="{6C3654A6-9979-4000-B0C7-6172CFA625FC}" destId="{2DB125C1-B29A-4D39-AEAA-A12E54248CE4}" srcOrd="13" destOrd="0" presId="urn:microsoft.com/office/officeart/2008/layout/PictureStrips"/>
    <dgm:cxn modelId="{A9F55FFF-91F8-46B0-B4C7-86B0891FD65A}" type="presParOf" srcId="{6C3654A6-9979-4000-B0C7-6172CFA625FC}" destId="{7F9180A8-002F-4560-986B-0731722DAC23}" srcOrd="14" destOrd="0" presId="urn:microsoft.com/office/officeart/2008/layout/PictureStrips"/>
    <dgm:cxn modelId="{255BFD32-ED37-4376-85AB-BC85F6507D54}" type="presParOf" srcId="{7F9180A8-002F-4560-986B-0731722DAC23}" destId="{F7AEB265-4EB6-442E-8182-A6193B4E20A0}" srcOrd="0" destOrd="0" presId="urn:microsoft.com/office/officeart/2008/layout/PictureStrips"/>
    <dgm:cxn modelId="{49D78F6F-ED18-407C-A002-D979FEC1BB09}" type="presParOf" srcId="{7F9180A8-002F-4560-986B-0731722DAC23}" destId="{0019D463-0A8A-41B8-A256-5BAD762CF31E}" srcOrd="1" destOrd="0" presId="urn:microsoft.com/office/officeart/2008/layout/PictureStrips"/>
    <dgm:cxn modelId="{E128A4D4-FBE7-4814-86F4-ABCB83270B20}" type="presParOf" srcId="{6C3654A6-9979-4000-B0C7-6172CFA625FC}" destId="{400AFE47-C21D-4CD3-AA1B-51CE30C9325D}" srcOrd="15" destOrd="0" presId="urn:microsoft.com/office/officeart/2008/layout/PictureStrips"/>
    <dgm:cxn modelId="{C431B931-202B-4165-99EF-DDB5A0821354}" type="presParOf" srcId="{6C3654A6-9979-4000-B0C7-6172CFA625FC}" destId="{CBDD5A9D-2F33-49C8-8564-9D1E937733E1}" srcOrd="16" destOrd="0" presId="urn:microsoft.com/office/officeart/2008/layout/PictureStrips"/>
    <dgm:cxn modelId="{21BB9F2D-CE38-49C3-A7C8-3725C8982D1F}" type="presParOf" srcId="{CBDD5A9D-2F33-49C8-8564-9D1E937733E1}" destId="{B72A03CD-C5EA-44CA-84ED-9B3A48323FC6}" srcOrd="0" destOrd="0" presId="urn:microsoft.com/office/officeart/2008/layout/PictureStrips"/>
    <dgm:cxn modelId="{0D4D502A-1F30-4453-8D98-88AA485AFC53}" type="presParOf" srcId="{CBDD5A9D-2F33-49C8-8564-9D1E937733E1}" destId="{7F2B3BE7-2244-4C16-B99A-C68D945DE8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C08D8-04A4-4010-B869-B789E7E34FC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73F5176-15AA-44B3-B012-6F6E0A6244AF}">
      <dgm:prSet phldrT="[Metin]"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ÜRÜN/HİZMET/MARKA TESCİL-KORUNMA</a:t>
          </a:r>
          <a:endParaRPr lang="tr-TR" b="1" dirty="0">
            <a:solidFill>
              <a:srgbClr val="000000"/>
            </a:solidFill>
          </a:endParaRPr>
        </a:p>
      </dgm:t>
    </dgm:pt>
    <dgm:pt modelId="{83029B37-DB6D-4417-89A4-DA5F6B187908}" type="parTrans" cxnId="{C16257C1-612C-4250-9166-5B154ED0F82F}">
      <dgm:prSet/>
      <dgm:spPr/>
      <dgm:t>
        <a:bodyPr/>
        <a:lstStyle/>
        <a:p>
          <a:endParaRPr lang="tr-TR"/>
        </a:p>
      </dgm:t>
    </dgm:pt>
    <dgm:pt modelId="{480DD1D1-AA88-4091-A6CB-2F5630A35A2B}" type="sibTrans" cxnId="{C16257C1-612C-4250-9166-5B154ED0F82F}">
      <dgm:prSet/>
      <dgm:spPr/>
      <dgm:t>
        <a:bodyPr/>
        <a:lstStyle/>
        <a:p>
          <a:endParaRPr lang="tr-TR"/>
        </a:p>
      </dgm:t>
    </dgm:pt>
    <dgm:pt modelId="{99E87C2A-17B2-45F4-94DB-6314F2AD8F3B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7D5E1A57-FC59-45F4-A55D-A2D92C37E8CC}" type="parTrans" cxnId="{369429C7-B420-4925-96F9-4BABAF3B725E}">
      <dgm:prSet/>
      <dgm:spPr/>
      <dgm:t>
        <a:bodyPr/>
        <a:lstStyle/>
        <a:p>
          <a:endParaRPr lang="tr-TR"/>
        </a:p>
      </dgm:t>
    </dgm:pt>
    <dgm:pt modelId="{B81B513C-811A-417C-99D1-17E70CE04B18}" type="sibTrans" cxnId="{369429C7-B420-4925-96F9-4BABAF3B725E}">
      <dgm:prSet/>
      <dgm:spPr/>
      <dgm:t>
        <a:bodyPr/>
        <a:lstStyle/>
        <a:p>
          <a:endParaRPr lang="tr-TR"/>
        </a:p>
      </dgm:t>
    </dgm:pt>
    <dgm:pt modelId="{4B1DDC59-ABBF-44EC-982A-E5D408842F54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 bin $/yıl</a:t>
          </a:r>
          <a:endParaRPr lang="tr-TR" dirty="0">
            <a:solidFill>
              <a:srgbClr val="000000"/>
            </a:solidFill>
          </a:endParaRPr>
        </a:p>
      </dgm:t>
    </dgm:pt>
    <dgm:pt modelId="{DA727916-5282-4B8F-B891-5902F6B3052D}" type="parTrans" cxnId="{AE3A8EE8-511A-4DB7-BCC9-810F1BF38301}">
      <dgm:prSet/>
      <dgm:spPr/>
      <dgm:t>
        <a:bodyPr/>
        <a:lstStyle/>
        <a:p>
          <a:endParaRPr lang="tr-TR"/>
        </a:p>
      </dgm:t>
    </dgm:pt>
    <dgm:pt modelId="{A145DEDF-2032-4B10-B82A-91C7AA781D7B}" type="sibTrans" cxnId="{AE3A8EE8-511A-4DB7-BCC9-810F1BF38301}">
      <dgm:prSet/>
      <dgm:spPr/>
      <dgm:t>
        <a:bodyPr/>
        <a:lstStyle/>
        <a:p>
          <a:endParaRPr lang="tr-TR"/>
        </a:p>
      </dgm:t>
    </dgm:pt>
    <dgm:pt modelId="{462D8646-3D8D-4035-B2D3-64438C39C71E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BİREYSEL FUAR KATILIM</a:t>
          </a:r>
          <a:endParaRPr lang="tr-TR" b="1" dirty="0">
            <a:solidFill>
              <a:srgbClr val="000000"/>
            </a:solidFill>
          </a:endParaRPr>
        </a:p>
      </dgm:t>
    </dgm:pt>
    <dgm:pt modelId="{A62348AD-2D5A-429D-9EE8-B1FF31B12186}" type="parTrans" cxnId="{04F9560A-3A6D-402D-BC25-C32BE69A0985}">
      <dgm:prSet/>
      <dgm:spPr/>
      <dgm:t>
        <a:bodyPr/>
        <a:lstStyle/>
        <a:p>
          <a:endParaRPr lang="tr-TR"/>
        </a:p>
      </dgm:t>
    </dgm:pt>
    <dgm:pt modelId="{7580E9DA-74DB-4B31-A2AF-DED9160EF8D8}" type="sibTrans" cxnId="{04F9560A-3A6D-402D-BC25-C32BE69A0985}">
      <dgm:prSet/>
      <dgm:spPr/>
      <dgm:t>
        <a:bodyPr/>
        <a:lstStyle/>
        <a:p>
          <a:endParaRPr lang="tr-TR"/>
        </a:p>
      </dgm:t>
    </dgm:pt>
    <dgm:pt modelId="{1B346BFF-E641-4074-944E-6032DD4B0AB4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476782F4-0F62-4E2F-B18C-2E4ED453BC3F}" type="parTrans" cxnId="{47C79412-12CE-42EC-823A-36CB5DD1C81D}">
      <dgm:prSet/>
      <dgm:spPr/>
      <dgm:t>
        <a:bodyPr/>
        <a:lstStyle/>
        <a:p>
          <a:endParaRPr lang="tr-TR"/>
        </a:p>
      </dgm:t>
    </dgm:pt>
    <dgm:pt modelId="{FF1B49A9-EF33-4D0C-9AB2-B83651769672}" type="sibTrans" cxnId="{47C79412-12CE-42EC-823A-36CB5DD1C81D}">
      <dgm:prSet/>
      <dgm:spPr/>
      <dgm:t>
        <a:bodyPr/>
        <a:lstStyle/>
        <a:p>
          <a:endParaRPr lang="tr-TR"/>
        </a:p>
      </dgm:t>
    </dgm:pt>
    <dgm:pt modelId="{EE92E62A-A0B3-4F02-B596-6B975C5C8C46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 bin $/fuar</a:t>
          </a:r>
          <a:endParaRPr lang="tr-TR" dirty="0">
            <a:solidFill>
              <a:srgbClr val="000000"/>
            </a:solidFill>
          </a:endParaRPr>
        </a:p>
      </dgm:t>
    </dgm:pt>
    <dgm:pt modelId="{6FC95D07-81E8-43DE-B2DD-8E03BF58E0FB}" type="parTrans" cxnId="{69671C42-80D9-4011-94B0-DBBFE3FA960B}">
      <dgm:prSet/>
      <dgm:spPr/>
      <dgm:t>
        <a:bodyPr/>
        <a:lstStyle/>
        <a:p>
          <a:endParaRPr lang="tr-TR"/>
        </a:p>
      </dgm:t>
    </dgm:pt>
    <dgm:pt modelId="{F3616CC6-5969-432E-B220-57FF0427FB32}" type="sibTrans" cxnId="{69671C42-80D9-4011-94B0-DBBFE3FA960B}">
      <dgm:prSet/>
      <dgm:spPr/>
      <dgm:t>
        <a:bodyPr/>
        <a:lstStyle/>
        <a:p>
          <a:endParaRPr lang="tr-TR"/>
        </a:p>
      </dgm:t>
    </dgm:pt>
    <dgm:pt modelId="{A6DA3E02-6224-4A44-A1BC-9D02A543D6A0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MİLLİ FUAR KATILIM</a:t>
          </a:r>
          <a:endParaRPr lang="tr-TR" b="1" dirty="0">
            <a:solidFill>
              <a:srgbClr val="000000"/>
            </a:solidFill>
          </a:endParaRPr>
        </a:p>
      </dgm:t>
    </dgm:pt>
    <dgm:pt modelId="{9E2145B9-DAF2-481A-A4C7-CBC2C74398F3}" type="parTrans" cxnId="{AC337861-46FF-4036-9547-D5E881F244F2}">
      <dgm:prSet/>
      <dgm:spPr/>
      <dgm:t>
        <a:bodyPr/>
        <a:lstStyle/>
        <a:p>
          <a:endParaRPr lang="tr-TR"/>
        </a:p>
      </dgm:t>
    </dgm:pt>
    <dgm:pt modelId="{417A92C6-132A-452D-B483-4F2B2C6BF88B}" type="sibTrans" cxnId="{AC337861-46FF-4036-9547-D5E881F244F2}">
      <dgm:prSet/>
      <dgm:spPr/>
      <dgm:t>
        <a:bodyPr/>
        <a:lstStyle/>
        <a:p>
          <a:endParaRPr lang="tr-TR"/>
        </a:p>
      </dgm:t>
    </dgm:pt>
    <dgm:pt modelId="{CD0CC5CC-F1AD-4C7C-B48B-A9B7589C6B6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82AD331E-21B4-43AA-9A61-9F323CE3A3C0}" type="parTrans" cxnId="{F3589241-6B0B-46F6-8911-DFFA44C6CEF5}">
      <dgm:prSet/>
      <dgm:spPr/>
      <dgm:t>
        <a:bodyPr/>
        <a:lstStyle/>
        <a:p>
          <a:endParaRPr lang="tr-TR"/>
        </a:p>
      </dgm:t>
    </dgm:pt>
    <dgm:pt modelId="{8B575C7B-A7B7-4117-B056-DB1C2F7CBD41}" type="sibTrans" cxnId="{F3589241-6B0B-46F6-8911-DFFA44C6CEF5}">
      <dgm:prSet/>
      <dgm:spPr/>
      <dgm:t>
        <a:bodyPr/>
        <a:lstStyle/>
        <a:p>
          <a:endParaRPr lang="tr-TR"/>
        </a:p>
      </dgm:t>
    </dgm:pt>
    <dgm:pt modelId="{1E22547D-079E-4AD5-87DE-AC8A0C98C3F6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 bin $/fuar</a:t>
          </a:r>
          <a:endParaRPr lang="tr-TR" dirty="0">
            <a:solidFill>
              <a:srgbClr val="000000"/>
            </a:solidFill>
          </a:endParaRPr>
        </a:p>
      </dgm:t>
    </dgm:pt>
    <dgm:pt modelId="{EC8C20FB-0737-4BA9-93EA-2675884358D8}" type="parTrans" cxnId="{13828B09-FBF9-4418-AE1D-AA2D019F766A}">
      <dgm:prSet/>
      <dgm:spPr/>
      <dgm:t>
        <a:bodyPr/>
        <a:lstStyle/>
        <a:p>
          <a:endParaRPr lang="tr-TR"/>
        </a:p>
      </dgm:t>
    </dgm:pt>
    <dgm:pt modelId="{79937DC0-29DE-4B4A-83B8-07A3290CB6D8}" type="sibTrans" cxnId="{13828B09-FBF9-4418-AE1D-AA2D019F766A}">
      <dgm:prSet/>
      <dgm:spPr/>
      <dgm:t>
        <a:bodyPr/>
        <a:lstStyle/>
        <a:p>
          <a:endParaRPr lang="tr-TR"/>
        </a:p>
      </dgm:t>
    </dgm:pt>
    <dgm:pt modelId="{3C06E677-DFBB-4C53-A476-77AD43426394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REKLAM, TANITIM ve PAZARLAMA</a:t>
          </a:r>
          <a:endParaRPr lang="tr-TR" b="1" dirty="0">
            <a:solidFill>
              <a:srgbClr val="000000"/>
            </a:solidFill>
          </a:endParaRPr>
        </a:p>
      </dgm:t>
    </dgm:pt>
    <dgm:pt modelId="{A1F8FCD7-C11E-4505-88A4-BB2FAE7238C5}" type="parTrans" cxnId="{1CE881DF-646E-4410-83C8-1D5CB3E759B8}">
      <dgm:prSet/>
      <dgm:spPr/>
      <dgm:t>
        <a:bodyPr/>
        <a:lstStyle/>
        <a:p>
          <a:endParaRPr lang="tr-TR"/>
        </a:p>
      </dgm:t>
    </dgm:pt>
    <dgm:pt modelId="{857DA585-4F11-4E17-870B-6CB9BADE240E}" type="sibTrans" cxnId="{1CE881DF-646E-4410-83C8-1D5CB3E759B8}">
      <dgm:prSet/>
      <dgm:spPr/>
      <dgm:t>
        <a:bodyPr/>
        <a:lstStyle/>
        <a:p>
          <a:endParaRPr lang="tr-TR"/>
        </a:p>
      </dgm:t>
    </dgm:pt>
    <dgm:pt modelId="{0884004C-02F7-471B-B7B1-58EC5330171F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60%</a:t>
          </a:r>
          <a:endParaRPr lang="tr-TR" dirty="0">
            <a:solidFill>
              <a:srgbClr val="000000"/>
            </a:solidFill>
          </a:endParaRPr>
        </a:p>
      </dgm:t>
    </dgm:pt>
    <dgm:pt modelId="{62B2C9C7-7C87-4272-86B8-A5B9F82FE809}" type="parTrans" cxnId="{E936FDA9-990D-43D9-90C1-D6B89F059687}">
      <dgm:prSet/>
      <dgm:spPr/>
      <dgm:t>
        <a:bodyPr/>
        <a:lstStyle/>
        <a:p>
          <a:endParaRPr lang="tr-TR"/>
        </a:p>
      </dgm:t>
    </dgm:pt>
    <dgm:pt modelId="{33E9131F-E8BD-4622-B75B-EECA6C419429}" type="sibTrans" cxnId="{E936FDA9-990D-43D9-90C1-D6B89F059687}">
      <dgm:prSet/>
      <dgm:spPr/>
      <dgm:t>
        <a:bodyPr/>
        <a:lstStyle/>
        <a:p>
          <a:endParaRPr lang="tr-TR"/>
        </a:p>
      </dgm:t>
    </dgm:pt>
    <dgm:pt modelId="{BE0CEF5C-C30D-436C-B65E-13A6543E098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400 bin $/yıl</a:t>
          </a:r>
          <a:endParaRPr lang="tr-TR" dirty="0">
            <a:solidFill>
              <a:srgbClr val="000000"/>
            </a:solidFill>
          </a:endParaRPr>
        </a:p>
      </dgm:t>
    </dgm:pt>
    <dgm:pt modelId="{2E292BA0-9F27-40AE-89C9-4744DDAE922E}" type="parTrans" cxnId="{474D2B81-373D-416E-BA49-46F636C24CBB}">
      <dgm:prSet/>
      <dgm:spPr/>
      <dgm:t>
        <a:bodyPr/>
        <a:lstStyle/>
        <a:p>
          <a:endParaRPr lang="tr-TR"/>
        </a:p>
      </dgm:t>
    </dgm:pt>
    <dgm:pt modelId="{CB002926-BFC0-4862-8FF2-255BC6466D40}" type="sibTrans" cxnId="{474D2B81-373D-416E-BA49-46F636C24CBB}">
      <dgm:prSet/>
      <dgm:spPr/>
      <dgm:t>
        <a:bodyPr/>
        <a:lstStyle/>
        <a:p>
          <a:endParaRPr lang="tr-TR"/>
        </a:p>
      </dgm:t>
    </dgm:pt>
    <dgm:pt modelId="{C1A11DF1-EDBD-4125-AD74-E97F4FBDE46E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YURT DIŞI BİRİM</a:t>
          </a:r>
          <a:endParaRPr lang="tr-TR" b="1" dirty="0">
            <a:solidFill>
              <a:srgbClr val="000000"/>
            </a:solidFill>
          </a:endParaRPr>
        </a:p>
      </dgm:t>
    </dgm:pt>
    <dgm:pt modelId="{F7FA8646-2D70-4C80-919F-8B4D60F1A7DE}" type="parTrans" cxnId="{4E6F25B5-3644-4762-AA4A-226C74163875}">
      <dgm:prSet/>
      <dgm:spPr/>
      <dgm:t>
        <a:bodyPr/>
        <a:lstStyle/>
        <a:p>
          <a:endParaRPr lang="tr-TR"/>
        </a:p>
      </dgm:t>
    </dgm:pt>
    <dgm:pt modelId="{B22A82FB-B955-4BD1-832A-D30012029BC9}" type="sibTrans" cxnId="{4E6F25B5-3644-4762-AA4A-226C74163875}">
      <dgm:prSet/>
      <dgm:spPr/>
      <dgm:t>
        <a:bodyPr/>
        <a:lstStyle/>
        <a:p>
          <a:endParaRPr lang="tr-TR"/>
        </a:p>
      </dgm:t>
    </dgm:pt>
    <dgm:pt modelId="{D64F0365-7138-40C1-9BC2-C20034140D6A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60%</a:t>
          </a:r>
          <a:endParaRPr lang="tr-TR" dirty="0">
            <a:solidFill>
              <a:srgbClr val="000000"/>
            </a:solidFill>
          </a:endParaRPr>
        </a:p>
      </dgm:t>
    </dgm:pt>
    <dgm:pt modelId="{46AFB746-6E27-48C6-91B5-7A885CF4AE25}" type="parTrans" cxnId="{4E508B7C-0229-4AC1-8A57-D32CCF2B4F94}">
      <dgm:prSet/>
      <dgm:spPr/>
      <dgm:t>
        <a:bodyPr/>
        <a:lstStyle/>
        <a:p>
          <a:endParaRPr lang="tr-TR"/>
        </a:p>
      </dgm:t>
    </dgm:pt>
    <dgm:pt modelId="{91CC6789-ED5A-4A22-91B2-1401A5D8A994}" type="sibTrans" cxnId="{4E508B7C-0229-4AC1-8A57-D32CCF2B4F94}">
      <dgm:prSet/>
      <dgm:spPr/>
      <dgm:t>
        <a:bodyPr/>
        <a:lstStyle/>
        <a:p>
          <a:endParaRPr lang="tr-TR"/>
        </a:p>
      </dgm:t>
    </dgm:pt>
    <dgm:pt modelId="{CD948163-5E6F-4EE3-BCBC-9D7AA46AD8F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120 bin $/birim/yıl</a:t>
          </a:r>
          <a:endParaRPr lang="tr-TR" dirty="0">
            <a:solidFill>
              <a:srgbClr val="000000"/>
            </a:solidFill>
          </a:endParaRPr>
        </a:p>
      </dgm:t>
    </dgm:pt>
    <dgm:pt modelId="{340C00B3-045B-4CDD-8045-8AA6A0D9C266}" type="parTrans" cxnId="{B2762A72-8D6F-497E-8302-3D7AC5E3AD94}">
      <dgm:prSet/>
      <dgm:spPr/>
      <dgm:t>
        <a:bodyPr/>
        <a:lstStyle/>
        <a:p>
          <a:endParaRPr lang="tr-TR"/>
        </a:p>
      </dgm:t>
    </dgm:pt>
    <dgm:pt modelId="{EBAB53A2-FA60-4046-99A5-BEF3B4CDC17F}" type="sibTrans" cxnId="{B2762A72-8D6F-497E-8302-3D7AC5E3AD94}">
      <dgm:prSet/>
      <dgm:spPr/>
      <dgm:t>
        <a:bodyPr/>
        <a:lstStyle/>
        <a:p>
          <a:endParaRPr lang="tr-TR"/>
        </a:p>
      </dgm:t>
    </dgm:pt>
    <dgm:pt modelId="{6C3654A6-9979-4000-B0C7-6172CFA625FC}" type="pres">
      <dgm:prSet presAssocID="{E61C08D8-04A4-4010-B869-B789E7E34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A163A-50E9-46F0-8747-496B8B274664}" type="pres">
      <dgm:prSet presAssocID="{773F5176-15AA-44B3-B012-6F6E0A6244AF}" presName="composite" presStyleCnt="0"/>
      <dgm:spPr/>
    </dgm:pt>
    <dgm:pt modelId="{88ECBD0A-5099-4EB9-A11F-4279A8C4D1A1}" type="pres">
      <dgm:prSet presAssocID="{773F5176-15AA-44B3-B012-6F6E0A6244AF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FB8014-4D7F-4CB0-B54C-8E36F9863942}" type="pres">
      <dgm:prSet presAssocID="{773F5176-15AA-44B3-B012-6F6E0A6244AF}" presName="rect2" presStyleLbl="fgImgPlace1" presStyleIdx="0" presStyleCnt="5"/>
      <dgm:spPr>
        <a:solidFill>
          <a:schemeClr val="accent1"/>
        </a:solidFill>
      </dgm:spPr>
    </dgm:pt>
    <dgm:pt modelId="{8E894C25-EB09-4438-9B7A-7562182EB79A}" type="pres">
      <dgm:prSet presAssocID="{480DD1D1-AA88-4091-A6CB-2F5630A35A2B}" presName="sibTrans" presStyleCnt="0"/>
      <dgm:spPr/>
    </dgm:pt>
    <dgm:pt modelId="{677716FD-EEE0-4310-A77C-4EDE647EEE18}" type="pres">
      <dgm:prSet presAssocID="{462D8646-3D8D-4035-B2D3-64438C39C71E}" presName="composite" presStyleCnt="0"/>
      <dgm:spPr/>
    </dgm:pt>
    <dgm:pt modelId="{EC5A92B4-7D91-42E5-8FD7-DCBE32FF43A0}" type="pres">
      <dgm:prSet presAssocID="{462D8646-3D8D-4035-B2D3-64438C39C71E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47F9FC-514E-4FFA-B981-3B760FF69586}" type="pres">
      <dgm:prSet presAssocID="{462D8646-3D8D-4035-B2D3-64438C39C71E}" presName="rect2" presStyleLbl="fgImgPlace1" presStyleIdx="1" presStyleCnt="5" custLinFactNeighborX="-2130" custLinFactNeighborY="-2424"/>
      <dgm:spPr>
        <a:solidFill>
          <a:schemeClr val="accent5">
            <a:lumMod val="50000"/>
          </a:schemeClr>
        </a:solidFill>
      </dgm:spPr>
    </dgm:pt>
    <dgm:pt modelId="{DBE5E05E-CBF4-4D98-8128-A43A0C509E26}" type="pres">
      <dgm:prSet presAssocID="{7580E9DA-74DB-4B31-A2AF-DED9160EF8D8}" presName="sibTrans" presStyleCnt="0"/>
      <dgm:spPr/>
    </dgm:pt>
    <dgm:pt modelId="{EC001B43-2EC2-4EB1-AD6E-186C8D196096}" type="pres">
      <dgm:prSet presAssocID="{A6DA3E02-6224-4A44-A1BC-9D02A543D6A0}" presName="composite" presStyleCnt="0"/>
      <dgm:spPr/>
    </dgm:pt>
    <dgm:pt modelId="{285CA144-3965-4419-8FDE-32EEC6D162C2}" type="pres">
      <dgm:prSet presAssocID="{A6DA3E02-6224-4A44-A1BC-9D02A543D6A0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350322-1032-40FE-8816-728187874655}" type="pres">
      <dgm:prSet presAssocID="{A6DA3E02-6224-4A44-A1BC-9D02A543D6A0}" presName="rect2" presStyleLbl="fgImgPlace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AF77FC99-260D-4FA4-A9FE-C98204075914}" type="pres">
      <dgm:prSet presAssocID="{417A92C6-132A-452D-B483-4F2B2C6BF88B}" presName="sibTrans" presStyleCnt="0"/>
      <dgm:spPr/>
    </dgm:pt>
    <dgm:pt modelId="{7F9180A8-002F-4560-986B-0731722DAC23}" type="pres">
      <dgm:prSet presAssocID="{3C06E677-DFBB-4C53-A476-77AD43426394}" presName="composite" presStyleCnt="0"/>
      <dgm:spPr/>
    </dgm:pt>
    <dgm:pt modelId="{F7AEB265-4EB6-442E-8182-A6193B4E20A0}" type="pres">
      <dgm:prSet presAssocID="{3C06E677-DFBB-4C53-A476-77AD43426394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19D463-0A8A-41B8-A256-5BAD762CF31E}" type="pres">
      <dgm:prSet presAssocID="{3C06E677-DFBB-4C53-A476-77AD43426394}" presName="rect2" presStyleLbl="fgImgPlace1" presStyleIdx="3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tr-TR"/>
        </a:p>
      </dgm:t>
    </dgm:pt>
    <dgm:pt modelId="{400AFE47-C21D-4CD3-AA1B-51CE30C9325D}" type="pres">
      <dgm:prSet presAssocID="{857DA585-4F11-4E17-870B-6CB9BADE240E}" presName="sibTrans" presStyleCnt="0"/>
      <dgm:spPr/>
    </dgm:pt>
    <dgm:pt modelId="{CBDD5A9D-2F33-49C8-8564-9D1E937733E1}" type="pres">
      <dgm:prSet presAssocID="{C1A11DF1-EDBD-4125-AD74-E97F4FBDE46E}" presName="composite" presStyleCnt="0"/>
      <dgm:spPr/>
    </dgm:pt>
    <dgm:pt modelId="{B72A03CD-C5EA-44CA-84ED-9B3A48323FC6}" type="pres">
      <dgm:prSet presAssocID="{C1A11DF1-EDBD-4125-AD74-E97F4FBDE46E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2B3BE7-2244-4C16-B99A-C68D945DE81D}" type="pres">
      <dgm:prSet presAssocID="{C1A11DF1-EDBD-4125-AD74-E97F4FBDE46E}" presName="rect2" presStyleLbl="fgImgPlace1" presStyleIdx="4" presStyleCnt="5"/>
      <dgm:spPr>
        <a:solidFill>
          <a:schemeClr val="accent2"/>
        </a:solidFill>
      </dgm:spPr>
    </dgm:pt>
  </dgm:ptLst>
  <dgm:cxnLst>
    <dgm:cxn modelId="{369429C7-B420-4925-96F9-4BABAF3B725E}" srcId="{773F5176-15AA-44B3-B012-6F6E0A6244AF}" destId="{99E87C2A-17B2-45F4-94DB-6314F2AD8F3B}" srcOrd="0" destOrd="0" parTransId="{7D5E1A57-FC59-45F4-A55D-A2D92C37E8CC}" sibTransId="{B81B513C-811A-417C-99D1-17E70CE04B18}"/>
    <dgm:cxn modelId="{64D9EC0F-A2FF-4C98-8DD5-2A945DB616AB}" type="presOf" srcId="{773F5176-15AA-44B3-B012-6F6E0A6244AF}" destId="{88ECBD0A-5099-4EB9-A11F-4279A8C4D1A1}" srcOrd="0" destOrd="0" presId="urn:microsoft.com/office/officeart/2008/layout/PictureStrips"/>
    <dgm:cxn modelId="{69671C42-80D9-4011-94B0-DBBFE3FA960B}" srcId="{462D8646-3D8D-4035-B2D3-64438C39C71E}" destId="{EE92E62A-A0B3-4F02-B596-6B975C5C8C46}" srcOrd="1" destOrd="0" parTransId="{6FC95D07-81E8-43DE-B2DD-8E03BF58E0FB}" sibTransId="{F3616CC6-5969-432E-B220-57FF0427FB32}"/>
    <dgm:cxn modelId="{04F9560A-3A6D-402D-BC25-C32BE69A0985}" srcId="{E61C08D8-04A4-4010-B869-B789E7E34FC2}" destId="{462D8646-3D8D-4035-B2D3-64438C39C71E}" srcOrd="1" destOrd="0" parTransId="{A62348AD-2D5A-429D-9EE8-B1FF31B12186}" sibTransId="{7580E9DA-74DB-4B31-A2AF-DED9160EF8D8}"/>
    <dgm:cxn modelId="{4E508B7C-0229-4AC1-8A57-D32CCF2B4F94}" srcId="{C1A11DF1-EDBD-4125-AD74-E97F4FBDE46E}" destId="{D64F0365-7138-40C1-9BC2-C20034140D6A}" srcOrd="0" destOrd="0" parTransId="{46AFB746-6E27-48C6-91B5-7A885CF4AE25}" sibTransId="{91CC6789-ED5A-4A22-91B2-1401A5D8A994}"/>
    <dgm:cxn modelId="{29E18A20-AF07-4E59-A344-4933BC98E795}" type="presOf" srcId="{0884004C-02F7-471B-B7B1-58EC5330171F}" destId="{F7AEB265-4EB6-442E-8182-A6193B4E20A0}" srcOrd="0" destOrd="1" presId="urn:microsoft.com/office/officeart/2008/layout/PictureStrips"/>
    <dgm:cxn modelId="{9E5820CC-0D2D-4643-8727-30F220D3C7A4}" type="presOf" srcId="{1B346BFF-E641-4074-944E-6032DD4B0AB4}" destId="{EC5A92B4-7D91-42E5-8FD7-DCBE32FF43A0}" srcOrd="0" destOrd="1" presId="urn:microsoft.com/office/officeart/2008/layout/PictureStrips"/>
    <dgm:cxn modelId="{04083A61-9EBF-4853-B209-149BDB8C4127}" type="presOf" srcId="{E61C08D8-04A4-4010-B869-B789E7E34FC2}" destId="{6C3654A6-9979-4000-B0C7-6172CFA625FC}" srcOrd="0" destOrd="0" presId="urn:microsoft.com/office/officeart/2008/layout/PictureStrips"/>
    <dgm:cxn modelId="{474D2B81-373D-416E-BA49-46F636C24CBB}" srcId="{3C06E677-DFBB-4C53-A476-77AD43426394}" destId="{BE0CEF5C-C30D-436C-B65E-13A6543E0981}" srcOrd="1" destOrd="0" parTransId="{2E292BA0-9F27-40AE-89C9-4744DDAE922E}" sibTransId="{CB002926-BFC0-4862-8FF2-255BC6466D40}"/>
    <dgm:cxn modelId="{8F07A47D-3F84-4DEE-9B62-A14F49A7074D}" type="presOf" srcId="{1E22547D-079E-4AD5-87DE-AC8A0C98C3F6}" destId="{285CA144-3965-4419-8FDE-32EEC6D162C2}" srcOrd="0" destOrd="2" presId="urn:microsoft.com/office/officeart/2008/layout/PictureStrips"/>
    <dgm:cxn modelId="{C16257C1-612C-4250-9166-5B154ED0F82F}" srcId="{E61C08D8-04A4-4010-B869-B789E7E34FC2}" destId="{773F5176-15AA-44B3-B012-6F6E0A6244AF}" srcOrd="0" destOrd="0" parTransId="{83029B37-DB6D-4417-89A4-DA5F6B187908}" sibTransId="{480DD1D1-AA88-4091-A6CB-2F5630A35A2B}"/>
    <dgm:cxn modelId="{E936FDA9-990D-43D9-90C1-D6B89F059687}" srcId="{3C06E677-DFBB-4C53-A476-77AD43426394}" destId="{0884004C-02F7-471B-B7B1-58EC5330171F}" srcOrd="0" destOrd="0" parTransId="{62B2C9C7-7C87-4272-86B8-A5B9F82FE809}" sibTransId="{33E9131F-E8BD-4622-B75B-EECA6C419429}"/>
    <dgm:cxn modelId="{642CB4BF-C20A-4C9A-BCF6-61EA134576F7}" type="presOf" srcId="{C1A11DF1-EDBD-4125-AD74-E97F4FBDE46E}" destId="{B72A03CD-C5EA-44CA-84ED-9B3A48323FC6}" srcOrd="0" destOrd="0" presId="urn:microsoft.com/office/officeart/2008/layout/PictureStrips"/>
    <dgm:cxn modelId="{A1B33FD6-6018-4CD2-9679-B0B4243AE470}" type="presOf" srcId="{4B1DDC59-ABBF-44EC-982A-E5D408842F54}" destId="{88ECBD0A-5099-4EB9-A11F-4279A8C4D1A1}" srcOrd="0" destOrd="2" presId="urn:microsoft.com/office/officeart/2008/layout/PictureStrips"/>
    <dgm:cxn modelId="{47C79412-12CE-42EC-823A-36CB5DD1C81D}" srcId="{462D8646-3D8D-4035-B2D3-64438C39C71E}" destId="{1B346BFF-E641-4074-944E-6032DD4B0AB4}" srcOrd="0" destOrd="0" parTransId="{476782F4-0F62-4E2F-B18C-2E4ED453BC3F}" sibTransId="{FF1B49A9-EF33-4D0C-9AB2-B83651769672}"/>
    <dgm:cxn modelId="{13828B09-FBF9-4418-AE1D-AA2D019F766A}" srcId="{A6DA3E02-6224-4A44-A1BC-9D02A543D6A0}" destId="{1E22547D-079E-4AD5-87DE-AC8A0C98C3F6}" srcOrd="1" destOrd="0" parTransId="{EC8C20FB-0737-4BA9-93EA-2675884358D8}" sibTransId="{79937DC0-29DE-4B4A-83B8-07A3290CB6D8}"/>
    <dgm:cxn modelId="{46708279-3AA3-473B-95CC-79C49AC37E98}" type="presOf" srcId="{BE0CEF5C-C30D-436C-B65E-13A6543E0981}" destId="{F7AEB265-4EB6-442E-8182-A6193B4E20A0}" srcOrd="0" destOrd="2" presId="urn:microsoft.com/office/officeart/2008/layout/PictureStrips"/>
    <dgm:cxn modelId="{4E6F25B5-3644-4762-AA4A-226C74163875}" srcId="{E61C08D8-04A4-4010-B869-B789E7E34FC2}" destId="{C1A11DF1-EDBD-4125-AD74-E97F4FBDE46E}" srcOrd="4" destOrd="0" parTransId="{F7FA8646-2D70-4C80-919F-8B4D60F1A7DE}" sibTransId="{B22A82FB-B955-4BD1-832A-D30012029BC9}"/>
    <dgm:cxn modelId="{B2762A72-8D6F-497E-8302-3D7AC5E3AD94}" srcId="{C1A11DF1-EDBD-4125-AD74-E97F4FBDE46E}" destId="{CD948163-5E6F-4EE3-BCBC-9D7AA46AD8F1}" srcOrd="1" destOrd="0" parTransId="{340C00B3-045B-4CDD-8045-8AA6A0D9C266}" sibTransId="{EBAB53A2-FA60-4046-99A5-BEF3B4CDC17F}"/>
    <dgm:cxn modelId="{09D9372B-97C3-489C-AA9F-584630971339}" type="presOf" srcId="{462D8646-3D8D-4035-B2D3-64438C39C71E}" destId="{EC5A92B4-7D91-42E5-8FD7-DCBE32FF43A0}" srcOrd="0" destOrd="0" presId="urn:microsoft.com/office/officeart/2008/layout/PictureStrips"/>
    <dgm:cxn modelId="{CB9889EA-AC76-4017-B89D-E0986C5EFF13}" type="presOf" srcId="{CD0CC5CC-F1AD-4C7C-B48B-A9B7589C6B61}" destId="{285CA144-3965-4419-8FDE-32EEC6D162C2}" srcOrd="0" destOrd="1" presId="urn:microsoft.com/office/officeart/2008/layout/PictureStrips"/>
    <dgm:cxn modelId="{3EAA1E6F-A1DF-4BAC-A07E-2DC61274D46E}" type="presOf" srcId="{CD948163-5E6F-4EE3-BCBC-9D7AA46AD8F1}" destId="{B72A03CD-C5EA-44CA-84ED-9B3A48323FC6}" srcOrd="0" destOrd="2" presId="urn:microsoft.com/office/officeart/2008/layout/PictureStrips"/>
    <dgm:cxn modelId="{D77C0E56-4918-4C77-B83C-CCCC412AB088}" type="presOf" srcId="{D64F0365-7138-40C1-9BC2-C20034140D6A}" destId="{B72A03CD-C5EA-44CA-84ED-9B3A48323FC6}" srcOrd="0" destOrd="1" presId="urn:microsoft.com/office/officeart/2008/layout/PictureStrips"/>
    <dgm:cxn modelId="{F3589241-6B0B-46F6-8911-DFFA44C6CEF5}" srcId="{A6DA3E02-6224-4A44-A1BC-9D02A543D6A0}" destId="{CD0CC5CC-F1AD-4C7C-B48B-A9B7589C6B61}" srcOrd="0" destOrd="0" parTransId="{82AD331E-21B4-43AA-9A61-9F323CE3A3C0}" sibTransId="{8B575C7B-A7B7-4117-B056-DB1C2F7CBD41}"/>
    <dgm:cxn modelId="{EB05A213-07E7-476D-A25F-3DFE7028A3B0}" type="presOf" srcId="{A6DA3E02-6224-4A44-A1BC-9D02A543D6A0}" destId="{285CA144-3965-4419-8FDE-32EEC6D162C2}" srcOrd="0" destOrd="0" presId="urn:microsoft.com/office/officeart/2008/layout/PictureStrips"/>
    <dgm:cxn modelId="{23FE6CD3-E147-43CB-893C-1E9F2A0132DB}" type="presOf" srcId="{99E87C2A-17B2-45F4-94DB-6314F2AD8F3B}" destId="{88ECBD0A-5099-4EB9-A11F-4279A8C4D1A1}" srcOrd="0" destOrd="1" presId="urn:microsoft.com/office/officeart/2008/layout/PictureStrips"/>
    <dgm:cxn modelId="{AC337861-46FF-4036-9547-D5E881F244F2}" srcId="{E61C08D8-04A4-4010-B869-B789E7E34FC2}" destId="{A6DA3E02-6224-4A44-A1BC-9D02A543D6A0}" srcOrd="2" destOrd="0" parTransId="{9E2145B9-DAF2-481A-A4C7-CBC2C74398F3}" sibTransId="{417A92C6-132A-452D-B483-4F2B2C6BF88B}"/>
    <dgm:cxn modelId="{8C8502B7-4436-40D0-BD7F-1E1BE1B9F2EA}" type="presOf" srcId="{EE92E62A-A0B3-4F02-B596-6B975C5C8C46}" destId="{EC5A92B4-7D91-42E5-8FD7-DCBE32FF43A0}" srcOrd="0" destOrd="2" presId="urn:microsoft.com/office/officeart/2008/layout/PictureStrips"/>
    <dgm:cxn modelId="{AE3A8EE8-511A-4DB7-BCC9-810F1BF38301}" srcId="{773F5176-15AA-44B3-B012-6F6E0A6244AF}" destId="{4B1DDC59-ABBF-44EC-982A-E5D408842F54}" srcOrd="1" destOrd="0" parTransId="{DA727916-5282-4B8F-B891-5902F6B3052D}" sibTransId="{A145DEDF-2032-4B10-B82A-91C7AA781D7B}"/>
    <dgm:cxn modelId="{C0AC940C-0AE0-4D8E-AA34-F1AE3BA28BF9}" type="presOf" srcId="{3C06E677-DFBB-4C53-A476-77AD43426394}" destId="{F7AEB265-4EB6-442E-8182-A6193B4E20A0}" srcOrd="0" destOrd="0" presId="urn:microsoft.com/office/officeart/2008/layout/PictureStrips"/>
    <dgm:cxn modelId="{1CE881DF-646E-4410-83C8-1D5CB3E759B8}" srcId="{E61C08D8-04A4-4010-B869-B789E7E34FC2}" destId="{3C06E677-DFBB-4C53-A476-77AD43426394}" srcOrd="3" destOrd="0" parTransId="{A1F8FCD7-C11E-4505-88A4-BB2FAE7238C5}" sibTransId="{857DA585-4F11-4E17-870B-6CB9BADE240E}"/>
    <dgm:cxn modelId="{B29AA9B1-A0F8-4D32-A0F3-D0839A5E3835}" type="presParOf" srcId="{6C3654A6-9979-4000-B0C7-6172CFA625FC}" destId="{781A163A-50E9-46F0-8747-496B8B274664}" srcOrd="0" destOrd="0" presId="urn:microsoft.com/office/officeart/2008/layout/PictureStrips"/>
    <dgm:cxn modelId="{E1DF5200-E0F1-41E9-8D11-46A456A2B1F4}" type="presParOf" srcId="{781A163A-50E9-46F0-8747-496B8B274664}" destId="{88ECBD0A-5099-4EB9-A11F-4279A8C4D1A1}" srcOrd="0" destOrd="0" presId="urn:microsoft.com/office/officeart/2008/layout/PictureStrips"/>
    <dgm:cxn modelId="{81B595C5-F1EE-4FAC-A44E-26544D39CAA7}" type="presParOf" srcId="{781A163A-50E9-46F0-8747-496B8B274664}" destId="{D6FB8014-4D7F-4CB0-B54C-8E36F9863942}" srcOrd="1" destOrd="0" presId="urn:microsoft.com/office/officeart/2008/layout/PictureStrips"/>
    <dgm:cxn modelId="{E74502B1-628A-40A6-AF38-F68D74FBB293}" type="presParOf" srcId="{6C3654A6-9979-4000-B0C7-6172CFA625FC}" destId="{8E894C25-EB09-4438-9B7A-7562182EB79A}" srcOrd="1" destOrd="0" presId="urn:microsoft.com/office/officeart/2008/layout/PictureStrips"/>
    <dgm:cxn modelId="{F5E0D007-5E13-4051-B939-9EF30F339529}" type="presParOf" srcId="{6C3654A6-9979-4000-B0C7-6172CFA625FC}" destId="{677716FD-EEE0-4310-A77C-4EDE647EEE18}" srcOrd="2" destOrd="0" presId="urn:microsoft.com/office/officeart/2008/layout/PictureStrips"/>
    <dgm:cxn modelId="{5DF1D2A2-62DB-4588-8F83-6A57E9E82918}" type="presParOf" srcId="{677716FD-EEE0-4310-A77C-4EDE647EEE18}" destId="{EC5A92B4-7D91-42E5-8FD7-DCBE32FF43A0}" srcOrd="0" destOrd="0" presId="urn:microsoft.com/office/officeart/2008/layout/PictureStrips"/>
    <dgm:cxn modelId="{39231DFD-077A-4051-AD26-EEFCD6EE1629}" type="presParOf" srcId="{677716FD-EEE0-4310-A77C-4EDE647EEE18}" destId="{1747F9FC-514E-4FFA-B981-3B760FF69586}" srcOrd="1" destOrd="0" presId="urn:microsoft.com/office/officeart/2008/layout/PictureStrips"/>
    <dgm:cxn modelId="{7389E532-39F4-427D-95F9-E2D3651D50D8}" type="presParOf" srcId="{6C3654A6-9979-4000-B0C7-6172CFA625FC}" destId="{DBE5E05E-CBF4-4D98-8128-A43A0C509E26}" srcOrd="3" destOrd="0" presId="urn:microsoft.com/office/officeart/2008/layout/PictureStrips"/>
    <dgm:cxn modelId="{3B875292-85CB-4BC6-968A-3C9308608F0C}" type="presParOf" srcId="{6C3654A6-9979-4000-B0C7-6172CFA625FC}" destId="{EC001B43-2EC2-4EB1-AD6E-186C8D196096}" srcOrd="4" destOrd="0" presId="urn:microsoft.com/office/officeart/2008/layout/PictureStrips"/>
    <dgm:cxn modelId="{CDDFCBED-174D-4218-8AC4-F45C4CAF6CF8}" type="presParOf" srcId="{EC001B43-2EC2-4EB1-AD6E-186C8D196096}" destId="{285CA144-3965-4419-8FDE-32EEC6D162C2}" srcOrd="0" destOrd="0" presId="urn:microsoft.com/office/officeart/2008/layout/PictureStrips"/>
    <dgm:cxn modelId="{847DE022-9349-441A-AE79-A1423DF81A94}" type="presParOf" srcId="{EC001B43-2EC2-4EB1-AD6E-186C8D196096}" destId="{97350322-1032-40FE-8816-728187874655}" srcOrd="1" destOrd="0" presId="urn:microsoft.com/office/officeart/2008/layout/PictureStrips"/>
    <dgm:cxn modelId="{E64824D5-7F8C-4A0F-891C-175684C32F20}" type="presParOf" srcId="{6C3654A6-9979-4000-B0C7-6172CFA625FC}" destId="{AF77FC99-260D-4FA4-A9FE-C98204075914}" srcOrd="5" destOrd="0" presId="urn:microsoft.com/office/officeart/2008/layout/PictureStrips"/>
    <dgm:cxn modelId="{A9F55FFF-91F8-46B0-B4C7-86B0891FD65A}" type="presParOf" srcId="{6C3654A6-9979-4000-B0C7-6172CFA625FC}" destId="{7F9180A8-002F-4560-986B-0731722DAC23}" srcOrd="6" destOrd="0" presId="urn:microsoft.com/office/officeart/2008/layout/PictureStrips"/>
    <dgm:cxn modelId="{255BFD32-ED37-4376-85AB-BC85F6507D54}" type="presParOf" srcId="{7F9180A8-002F-4560-986B-0731722DAC23}" destId="{F7AEB265-4EB6-442E-8182-A6193B4E20A0}" srcOrd="0" destOrd="0" presId="urn:microsoft.com/office/officeart/2008/layout/PictureStrips"/>
    <dgm:cxn modelId="{49D78F6F-ED18-407C-A002-D979FEC1BB09}" type="presParOf" srcId="{7F9180A8-002F-4560-986B-0731722DAC23}" destId="{0019D463-0A8A-41B8-A256-5BAD762CF31E}" srcOrd="1" destOrd="0" presId="urn:microsoft.com/office/officeart/2008/layout/PictureStrips"/>
    <dgm:cxn modelId="{E128A4D4-FBE7-4814-86F4-ABCB83270B20}" type="presParOf" srcId="{6C3654A6-9979-4000-B0C7-6172CFA625FC}" destId="{400AFE47-C21D-4CD3-AA1B-51CE30C9325D}" srcOrd="7" destOrd="0" presId="urn:microsoft.com/office/officeart/2008/layout/PictureStrips"/>
    <dgm:cxn modelId="{C431B931-202B-4165-99EF-DDB5A0821354}" type="presParOf" srcId="{6C3654A6-9979-4000-B0C7-6172CFA625FC}" destId="{CBDD5A9D-2F33-49C8-8564-9D1E937733E1}" srcOrd="8" destOrd="0" presId="urn:microsoft.com/office/officeart/2008/layout/PictureStrips"/>
    <dgm:cxn modelId="{21BB9F2D-CE38-49C3-A7C8-3725C8982D1F}" type="presParOf" srcId="{CBDD5A9D-2F33-49C8-8564-9D1E937733E1}" destId="{B72A03CD-C5EA-44CA-84ED-9B3A48323FC6}" srcOrd="0" destOrd="0" presId="urn:microsoft.com/office/officeart/2008/layout/PictureStrips"/>
    <dgm:cxn modelId="{0D4D502A-1F30-4453-8D98-88AA485AFC53}" type="presParOf" srcId="{CBDD5A9D-2F33-49C8-8564-9D1E937733E1}" destId="{7F2B3BE7-2244-4C16-B99A-C68D945DE8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C08D8-04A4-4010-B869-B789E7E34FC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62D8646-3D8D-4035-B2D3-64438C39C71E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BİREYSEL FUAR KATILIM</a:t>
          </a:r>
          <a:endParaRPr lang="tr-TR" b="1" dirty="0">
            <a:solidFill>
              <a:srgbClr val="000000"/>
            </a:solidFill>
          </a:endParaRPr>
        </a:p>
      </dgm:t>
    </dgm:pt>
    <dgm:pt modelId="{A62348AD-2D5A-429D-9EE8-B1FF31B12186}" type="parTrans" cxnId="{04F9560A-3A6D-402D-BC25-C32BE69A0985}">
      <dgm:prSet/>
      <dgm:spPr/>
      <dgm:t>
        <a:bodyPr/>
        <a:lstStyle/>
        <a:p>
          <a:endParaRPr lang="tr-TR"/>
        </a:p>
      </dgm:t>
    </dgm:pt>
    <dgm:pt modelId="{7580E9DA-74DB-4B31-A2AF-DED9160EF8D8}" type="sibTrans" cxnId="{04F9560A-3A6D-402D-BC25-C32BE69A0985}">
      <dgm:prSet/>
      <dgm:spPr/>
      <dgm:t>
        <a:bodyPr/>
        <a:lstStyle/>
        <a:p>
          <a:endParaRPr lang="tr-TR"/>
        </a:p>
      </dgm:t>
    </dgm:pt>
    <dgm:pt modelId="{1B346BFF-E641-4074-944E-6032DD4B0AB4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476782F4-0F62-4E2F-B18C-2E4ED453BC3F}" type="parTrans" cxnId="{47C79412-12CE-42EC-823A-36CB5DD1C81D}">
      <dgm:prSet/>
      <dgm:spPr/>
      <dgm:t>
        <a:bodyPr/>
        <a:lstStyle/>
        <a:p>
          <a:endParaRPr lang="tr-TR"/>
        </a:p>
      </dgm:t>
    </dgm:pt>
    <dgm:pt modelId="{FF1B49A9-EF33-4D0C-9AB2-B83651769672}" type="sibTrans" cxnId="{47C79412-12CE-42EC-823A-36CB5DD1C81D}">
      <dgm:prSet/>
      <dgm:spPr/>
      <dgm:t>
        <a:bodyPr/>
        <a:lstStyle/>
        <a:p>
          <a:endParaRPr lang="tr-TR"/>
        </a:p>
      </dgm:t>
    </dgm:pt>
    <dgm:pt modelId="{EE92E62A-A0B3-4F02-B596-6B975C5C8C46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 bin $/fuar</a:t>
          </a:r>
          <a:endParaRPr lang="tr-TR" dirty="0">
            <a:solidFill>
              <a:srgbClr val="000000"/>
            </a:solidFill>
          </a:endParaRPr>
        </a:p>
      </dgm:t>
    </dgm:pt>
    <dgm:pt modelId="{6FC95D07-81E8-43DE-B2DD-8E03BF58E0FB}" type="parTrans" cxnId="{69671C42-80D9-4011-94B0-DBBFE3FA960B}">
      <dgm:prSet/>
      <dgm:spPr/>
      <dgm:t>
        <a:bodyPr/>
        <a:lstStyle/>
        <a:p>
          <a:endParaRPr lang="tr-TR"/>
        </a:p>
      </dgm:t>
    </dgm:pt>
    <dgm:pt modelId="{F3616CC6-5969-432E-B220-57FF0427FB32}" type="sibTrans" cxnId="{69671C42-80D9-4011-94B0-DBBFE3FA960B}">
      <dgm:prSet/>
      <dgm:spPr/>
      <dgm:t>
        <a:bodyPr/>
        <a:lstStyle/>
        <a:p>
          <a:endParaRPr lang="tr-TR"/>
        </a:p>
      </dgm:t>
    </dgm:pt>
    <dgm:pt modelId="{A6DA3E02-6224-4A44-A1BC-9D02A543D6A0}">
      <dgm:prSet/>
      <dgm:spPr/>
      <dgm:t>
        <a:bodyPr/>
        <a:lstStyle/>
        <a:p>
          <a:r>
            <a:rPr lang="tr-TR" b="1" dirty="0" smtClean="0">
              <a:solidFill>
                <a:srgbClr val="000000"/>
              </a:solidFill>
            </a:rPr>
            <a:t>MİLLİ FUAR KATILIM</a:t>
          </a:r>
          <a:endParaRPr lang="tr-TR" b="1" dirty="0">
            <a:solidFill>
              <a:srgbClr val="000000"/>
            </a:solidFill>
          </a:endParaRPr>
        </a:p>
      </dgm:t>
    </dgm:pt>
    <dgm:pt modelId="{9E2145B9-DAF2-481A-A4C7-CBC2C74398F3}" type="parTrans" cxnId="{AC337861-46FF-4036-9547-D5E881F244F2}">
      <dgm:prSet/>
      <dgm:spPr/>
      <dgm:t>
        <a:bodyPr/>
        <a:lstStyle/>
        <a:p>
          <a:endParaRPr lang="tr-TR"/>
        </a:p>
      </dgm:t>
    </dgm:pt>
    <dgm:pt modelId="{417A92C6-132A-452D-B483-4F2B2C6BF88B}" type="sibTrans" cxnId="{AC337861-46FF-4036-9547-D5E881F244F2}">
      <dgm:prSet/>
      <dgm:spPr/>
      <dgm:t>
        <a:bodyPr/>
        <a:lstStyle/>
        <a:p>
          <a:endParaRPr lang="tr-TR"/>
        </a:p>
      </dgm:t>
    </dgm:pt>
    <dgm:pt modelId="{CD0CC5CC-F1AD-4C7C-B48B-A9B7589C6B61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50%</a:t>
          </a:r>
          <a:endParaRPr lang="tr-TR" dirty="0">
            <a:solidFill>
              <a:srgbClr val="000000"/>
            </a:solidFill>
          </a:endParaRPr>
        </a:p>
      </dgm:t>
    </dgm:pt>
    <dgm:pt modelId="{82AD331E-21B4-43AA-9A61-9F323CE3A3C0}" type="parTrans" cxnId="{F3589241-6B0B-46F6-8911-DFFA44C6CEF5}">
      <dgm:prSet/>
      <dgm:spPr/>
      <dgm:t>
        <a:bodyPr/>
        <a:lstStyle/>
        <a:p>
          <a:endParaRPr lang="tr-TR"/>
        </a:p>
      </dgm:t>
    </dgm:pt>
    <dgm:pt modelId="{8B575C7B-A7B7-4117-B056-DB1C2F7CBD41}" type="sibTrans" cxnId="{F3589241-6B0B-46F6-8911-DFFA44C6CEF5}">
      <dgm:prSet/>
      <dgm:spPr/>
      <dgm:t>
        <a:bodyPr/>
        <a:lstStyle/>
        <a:p>
          <a:endParaRPr lang="tr-TR"/>
        </a:p>
      </dgm:t>
    </dgm:pt>
    <dgm:pt modelId="{1E22547D-079E-4AD5-87DE-AC8A0C98C3F6}">
      <dgm:prSet/>
      <dgm:spPr/>
      <dgm:t>
        <a:bodyPr/>
        <a:lstStyle/>
        <a:p>
          <a:r>
            <a:rPr lang="tr-TR" dirty="0" smtClean="0">
              <a:solidFill>
                <a:srgbClr val="000000"/>
              </a:solidFill>
            </a:rPr>
            <a:t>15 bin $/fuar</a:t>
          </a:r>
          <a:endParaRPr lang="tr-TR" dirty="0">
            <a:solidFill>
              <a:srgbClr val="000000"/>
            </a:solidFill>
          </a:endParaRPr>
        </a:p>
      </dgm:t>
    </dgm:pt>
    <dgm:pt modelId="{EC8C20FB-0737-4BA9-93EA-2675884358D8}" type="parTrans" cxnId="{13828B09-FBF9-4418-AE1D-AA2D019F766A}">
      <dgm:prSet/>
      <dgm:spPr/>
      <dgm:t>
        <a:bodyPr/>
        <a:lstStyle/>
        <a:p>
          <a:endParaRPr lang="tr-TR"/>
        </a:p>
      </dgm:t>
    </dgm:pt>
    <dgm:pt modelId="{79937DC0-29DE-4B4A-83B8-07A3290CB6D8}" type="sibTrans" cxnId="{13828B09-FBF9-4418-AE1D-AA2D019F766A}">
      <dgm:prSet/>
      <dgm:spPr/>
      <dgm:t>
        <a:bodyPr/>
        <a:lstStyle/>
        <a:p>
          <a:endParaRPr lang="tr-TR"/>
        </a:p>
      </dgm:t>
    </dgm:pt>
    <dgm:pt modelId="{6C3654A6-9979-4000-B0C7-6172CFA625FC}" type="pres">
      <dgm:prSet presAssocID="{E61C08D8-04A4-4010-B869-B789E7E34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7716FD-EEE0-4310-A77C-4EDE647EEE18}" type="pres">
      <dgm:prSet presAssocID="{462D8646-3D8D-4035-B2D3-64438C39C71E}" presName="composite" presStyleCnt="0"/>
      <dgm:spPr/>
    </dgm:pt>
    <dgm:pt modelId="{EC5A92B4-7D91-42E5-8FD7-DCBE32FF43A0}" type="pres">
      <dgm:prSet presAssocID="{462D8646-3D8D-4035-B2D3-64438C39C71E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47F9FC-514E-4FFA-B981-3B760FF69586}" type="pres">
      <dgm:prSet presAssocID="{462D8646-3D8D-4035-B2D3-64438C39C71E}" presName="rect2" presStyleLbl="fgImgPlace1" presStyleIdx="0" presStyleCnt="2" custLinFactNeighborX="-2130" custLinFactNeighborY="-2424"/>
      <dgm:spPr>
        <a:solidFill>
          <a:schemeClr val="accent3">
            <a:lumMod val="75000"/>
          </a:schemeClr>
        </a:solidFill>
      </dgm:spPr>
    </dgm:pt>
    <dgm:pt modelId="{DBE5E05E-CBF4-4D98-8128-A43A0C509E26}" type="pres">
      <dgm:prSet presAssocID="{7580E9DA-74DB-4B31-A2AF-DED9160EF8D8}" presName="sibTrans" presStyleCnt="0"/>
      <dgm:spPr/>
    </dgm:pt>
    <dgm:pt modelId="{EC001B43-2EC2-4EB1-AD6E-186C8D196096}" type="pres">
      <dgm:prSet presAssocID="{A6DA3E02-6224-4A44-A1BC-9D02A543D6A0}" presName="composite" presStyleCnt="0"/>
      <dgm:spPr/>
    </dgm:pt>
    <dgm:pt modelId="{285CA144-3965-4419-8FDE-32EEC6D162C2}" type="pres">
      <dgm:prSet presAssocID="{A6DA3E02-6224-4A44-A1BC-9D02A543D6A0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350322-1032-40FE-8816-728187874655}" type="pres">
      <dgm:prSet presAssocID="{A6DA3E02-6224-4A44-A1BC-9D02A543D6A0}" presName="rect2" presStyleLbl="fgImgPlace1" presStyleIdx="1" presStyleCnt="2"/>
      <dgm:spPr>
        <a:solidFill>
          <a:srgbClr val="0070C0"/>
        </a:solidFill>
      </dgm:spPr>
    </dgm:pt>
  </dgm:ptLst>
  <dgm:cxnLst>
    <dgm:cxn modelId="{9E5820CC-0D2D-4643-8727-30F220D3C7A4}" type="presOf" srcId="{1B346BFF-E641-4074-944E-6032DD4B0AB4}" destId="{EC5A92B4-7D91-42E5-8FD7-DCBE32FF43A0}" srcOrd="0" destOrd="1" presId="urn:microsoft.com/office/officeart/2008/layout/PictureStrips"/>
    <dgm:cxn modelId="{69671C42-80D9-4011-94B0-DBBFE3FA960B}" srcId="{462D8646-3D8D-4035-B2D3-64438C39C71E}" destId="{EE92E62A-A0B3-4F02-B596-6B975C5C8C46}" srcOrd="1" destOrd="0" parTransId="{6FC95D07-81E8-43DE-B2DD-8E03BF58E0FB}" sibTransId="{F3616CC6-5969-432E-B220-57FF0427FB32}"/>
    <dgm:cxn modelId="{13828B09-FBF9-4418-AE1D-AA2D019F766A}" srcId="{A6DA3E02-6224-4A44-A1BC-9D02A543D6A0}" destId="{1E22547D-079E-4AD5-87DE-AC8A0C98C3F6}" srcOrd="1" destOrd="0" parTransId="{EC8C20FB-0737-4BA9-93EA-2675884358D8}" sibTransId="{79937DC0-29DE-4B4A-83B8-07A3290CB6D8}"/>
    <dgm:cxn modelId="{8F07A47D-3F84-4DEE-9B62-A14F49A7074D}" type="presOf" srcId="{1E22547D-079E-4AD5-87DE-AC8A0C98C3F6}" destId="{285CA144-3965-4419-8FDE-32EEC6D162C2}" srcOrd="0" destOrd="2" presId="urn:microsoft.com/office/officeart/2008/layout/PictureStrips"/>
    <dgm:cxn modelId="{AC337861-46FF-4036-9547-D5E881F244F2}" srcId="{E61C08D8-04A4-4010-B869-B789E7E34FC2}" destId="{A6DA3E02-6224-4A44-A1BC-9D02A543D6A0}" srcOrd="1" destOrd="0" parTransId="{9E2145B9-DAF2-481A-A4C7-CBC2C74398F3}" sibTransId="{417A92C6-132A-452D-B483-4F2B2C6BF88B}"/>
    <dgm:cxn modelId="{CB9889EA-AC76-4017-B89D-E0986C5EFF13}" type="presOf" srcId="{CD0CC5CC-F1AD-4C7C-B48B-A9B7589C6B61}" destId="{285CA144-3965-4419-8FDE-32EEC6D162C2}" srcOrd="0" destOrd="1" presId="urn:microsoft.com/office/officeart/2008/layout/PictureStrips"/>
    <dgm:cxn modelId="{8C8502B7-4436-40D0-BD7F-1E1BE1B9F2EA}" type="presOf" srcId="{EE92E62A-A0B3-4F02-B596-6B975C5C8C46}" destId="{EC5A92B4-7D91-42E5-8FD7-DCBE32FF43A0}" srcOrd="0" destOrd="2" presId="urn:microsoft.com/office/officeart/2008/layout/PictureStrips"/>
    <dgm:cxn modelId="{04083A61-9EBF-4853-B209-149BDB8C4127}" type="presOf" srcId="{E61C08D8-04A4-4010-B869-B789E7E34FC2}" destId="{6C3654A6-9979-4000-B0C7-6172CFA625FC}" srcOrd="0" destOrd="0" presId="urn:microsoft.com/office/officeart/2008/layout/PictureStrips"/>
    <dgm:cxn modelId="{EB05A213-07E7-476D-A25F-3DFE7028A3B0}" type="presOf" srcId="{A6DA3E02-6224-4A44-A1BC-9D02A543D6A0}" destId="{285CA144-3965-4419-8FDE-32EEC6D162C2}" srcOrd="0" destOrd="0" presId="urn:microsoft.com/office/officeart/2008/layout/PictureStrips"/>
    <dgm:cxn modelId="{04F9560A-3A6D-402D-BC25-C32BE69A0985}" srcId="{E61C08D8-04A4-4010-B869-B789E7E34FC2}" destId="{462D8646-3D8D-4035-B2D3-64438C39C71E}" srcOrd="0" destOrd="0" parTransId="{A62348AD-2D5A-429D-9EE8-B1FF31B12186}" sibTransId="{7580E9DA-74DB-4B31-A2AF-DED9160EF8D8}"/>
    <dgm:cxn modelId="{F3589241-6B0B-46F6-8911-DFFA44C6CEF5}" srcId="{A6DA3E02-6224-4A44-A1BC-9D02A543D6A0}" destId="{CD0CC5CC-F1AD-4C7C-B48B-A9B7589C6B61}" srcOrd="0" destOrd="0" parTransId="{82AD331E-21B4-43AA-9A61-9F323CE3A3C0}" sibTransId="{8B575C7B-A7B7-4117-B056-DB1C2F7CBD41}"/>
    <dgm:cxn modelId="{47C79412-12CE-42EC-823A-36CB5DD1C81D}" srcId="{462D8646-3D8D-4035-B2D3-64438C39C71E}" destId="{1B346BFF-E641-4074-944E-6032DD4B0AB4}" srcOrd="0" destOrd="0" parTransId="{476782F4-0F62-4E2F-B18C-2E4ED453BC3F}" sibTransId="{FF1B49A9-EF33-4D0C-9AB2-B83651769672}"/>
    <dgm:cxn modelId="{09D9372B-97C3-489C-AA9F-584630971339}" type="presOf" srcId="{462D8646-3D8D-4035-B2D3-64438C39C71E}" destId="{EC5A92B4-7D91-42E5-8FD7-DCBE32FF43A0}" srcOrd="0" destOrd="0" presId="urn:microsoft.com/office/officeart/2008/layout/PictureStrips"/>
    <dgm:cxn modelId="{F5E0D007-5E13-4051-B939-9EF30F339529}" type="presParOf" srcId="{6C3654A6-9979-4000-B0C7-6172CFA625FC}" destId="{677716FD-EEE0-4310-A77C-4EDE647EEE18}" srcOrd="0" destOrd="0" presId="urn:microsoft.com/office/officeart/2008/layout/PictureStrips"/>
    <dgm:cxn modelId="{5DF1D2A2-62DB-4588-8F83-6A57E9E82918}" type="presParOf" srcId="{677716FD-EEE0-4310-A77C-4EDE647EEE18}" destId="{EC5A92B4-7D91-42E5-8FD7-DCBE32FF43A0}" srcOrd="0" destOrd="0" presId="urn:microsoft.com/office/officeart/2008/layout/PictureStrips"/>
    <dgm:cxn modelId="{39231DFD-077A-4051-AD26-EEFCD6EE1629}" type="presParOf" srcId="{677716FD-EEE0-4310-A77C-4EDE647EEE18}" destId="{1747F9FC-514E-4FFA-B981-3B760FF69586}" srcOrd="1" destOrd="0" presId="urn:microsoft.com/office/officeart/2008/layout/PictureStrips"/>
    <dgm:cxn modelId="{7389E532-39F4-427D-95F9-E2D3651D50D8}" type="presParOf" srcId="{6C3654A6-9979-4000-B0C7-6172CFA625FC}" destId="{DBE5E05E-CBF4-4D98-8128-A43A0C509E26}" srcOrd="1" destOrd="0" presId="urn:microsoft.com/office/officeart/2008/layout/PictureStrips"/>
    <dgm:cxn modelId="{3B875292-85CB-4BC6-968A-3C9308608F0C}" type="presParOf" srcId="{6C3654A6-9979-4000-B0C7-6172CFA625FC}" destId="{EC001B43-2EC2-4EB1-AD6E-186C8D196096}" srcOrd="2" destOrd="0" presId="urn:microsoft.com/office/officeart/2008/layout/PictureStrips"/>
    <dgm:cxn modelId="{CDDFCBED-174D-4218-8AC4-F45C4CAF6CF8}" type="presParOf" srcId="{EC001B43-2EC2-4EB1-AD6E-186C8D196096}" destId="{285CA144-3965-4419-8FDE-32EEC6D162C2}" srcOrd="0" destOrd="0" presId="urn:microsoft.com/office/officeart/2008/layout/PictureStrips"/>
    <dgm:cxn modelId="{847DE022-9349-441A-AE79-A1423DF81A94}" type="presParOf" srcId="{EC001B43-2EC2-4EB1-AD6E-186C8D196096}" destId="{97350322-1032-40FE-8816-7281878746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26C184-ABBF-46C3-B739-2424389023C1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1CC870DE-FA05-4E17-AC9B-D6B96F557E14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SAĞLIK TURİZMİ</a:t>
          </a:r>
          <a:endParaRPr lang="tr-TR" sz="20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14FFFB-4997-4E6D-A998-924DC8E93C56}" type="parTrans" cxnId="{E8EF7F35-89FC-40A0-9215-BCE1EC68B010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20A35A3C-C72F-4907-85ED-47D8F3BB6A42}" type="sibTrans" cxnId="{E8EF7F35-89FC-40A0-9215-BCE1EC68B010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E56C068B-43AD-4A53-94B7-BDD550FD7373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Hasta Yol</a:t>
          </a:r>
          <a:endParaRPr lang="tr-TR" sz="1600" dirty="0">
            <a:solidFill>
              <a:srgbClr val="000000"/>
            </a:solidFill>
          </a:endParaRPr>
        </a:p>
      </dgm:t>
    </dgm:pt>
    <dgm:pt modelId="{E3AF6562-F966-466A-BA56-CAF6F40EC7A2}" type="parTrans" cxnId="{B693FC8E-EEB1-4E3C-ABAE-F092653D3A68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204C3A56-EB83-4CB5-9964-F93AFB69662C}" type="sibTrans" cxnId="{B693FC8E-EEB1-4E3C-ABAE-F092653D3A68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7409791E-E383-46B1-8A1F-CF93C2916E8D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Tercümanlık</a:t>
          </a:r>
          <a:endParaRPr lang="tr-TR" sz="1600" dirty="0">
            <a:solidFill>
              <a:srgbClr val="000000"/>
            </a:solidFill>
          </a:endParaRPr>
        </a:p>
      </dgm:t>
    </dgm:pt>
    <dgm:pt modelId="{2808F872-7707-4E90-829E-127E2840BE0B}" type="parTrans" cxnId="{170CC1B7-4761-49D0-850D-532EFCFB3C7D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2B32382B-8165-4E62-A4EF-9E8A854DAE2B}" type="sibTrans" cxnId="{170CC1B7-4761-49D0-850D-532EFCFB3C7D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27271768-DCA0-4E1D-A449-7C639336F288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FİLM</a:t>
          </a:r>
          <a:endParaRPr lang="tr-TR" sz="20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C4B2-8E7D-4AA6-8C34-89E3EB37143D}" type="parTrans" cxnId="{569DA71D-9609-426D-B4C7-00898036E72A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7DF062BA-D4DF-40F8-B43D-B0993D440D09}" type="sibTrans" cxnId="{569DA71D-9609-426D-B4C7-00898036E72A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EE0466C9-731C-4D31-A83E-E3E2A5962BE4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Yurt Dışı Pazarlama</a:t>
          </a:r>
          <a:endParaRPr lang="tr-TR" sz="1600" dirty="0">
            <a:solidFill>
              <a:srgbClr val="000000"/>
            </a:solidFill>
          </a:endParaRPr>
        </a:p>
      </dgm:t>
    </dgm:pt>
    <dgm:pt modelId="{6372B07A-969D-49E4-A2CD-97DFA276C9D1}" type="parTrans" cxnId="{D8425A5B-9C6C-4CF7-93FE-5AA8BF0098EF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3D41926C-8690-4E1F-BE27-B8F2A94C0829}" type="sibTrans" cxnId="{D8425A5B-9C6C-4CF7-93FE-5AA8BF0098EF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9679394D-2E14-449B-BB43-7ABF9FEF09D8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Film Platosu/ Stüdyosu Kullanım</a:t>
          </a:r>
          <a:endParaRPr lang="tr-TR" sz="1600" dirty="0">
            <a:solidFill>
              <a:srgbClr val="000000"/>
            </a:solidFill>
          </a:endParaRPr>
        </a:p>
      </dgm:t>
    </dgm:pt>
    <dgm:pt modelId="{74835457-748B-4C4E-869E-D093B0B1E5EF}" type="parTrans" cxnId="{E11A440B-1EC3-4C75-9709-D55CDA0BB65F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784079F4-98C3-45DB-ADC6-E2DA8EB12B94}" type="sibTrans" cxnId="{E11A440B-1EC3-4C75-9709-D55CDA0BB65F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E0D8588F-5CB5-456A-B485-982AB9FDB4CE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BİLİŞİM</a:t>
          </a:r>
          <a:endParaRPr lang="tr-TR" sz="20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E6EB54-54FA-425C-BDB1-A6F7C51D0F5F}" type="parTrans" cxnId="{691F584D-2305-4942-8E31-010D00720DC3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5B9E437A-D992-4EB3-A6B4-9F6E8366D6F4}" type="sibTrans" cxnId="{691F584D-2305-4942-8E31-010D00720DC3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B5C3BEDE-B982-492C-9842-E5C70105B5BF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Yurt İçi Tanıtım/Eğitim</a:t>
          </a:r>
          <a:endParaRPr lang="tr-TR" sz="1600" dirty="0">
            <a:solidFill>
              <a:srgbClr val="000000"/>
            </a:solidFill>
          </a:endParaRPr>
        </a:p>
      </dgm:t>
    </dgm:pt>
    <dgm:pt modelId="{57012D51-E9DA-4C80-A815-6F087CF5F262}" type="parTrans" cxnId="{AA0B91DF-9248-4A5B-86C3-783CFC7D615E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FD036C80-E4CF-4B96-B116-5C1094DFDD38}" type="sibTrans" cxnId="{AA0B91DF-9248-4A5B-86C3-783CFC7D615E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DBD6C326-44CE-47FC-B5A2-3CD7EB17C1D9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Ürün/Marka/İmaj Yerleştirme</a:t>
          </a:r>
          <a:endParaRPr lang="tr-TR" sz="1600" dirty="0">
            <a:solidFill>
              <a:srgbClr val="000000"/>
            </a:solidFill>
          </a:endParaRPr>
        </a:p>
      </dgm:t>
    </dgm:pt>
    <dgm:pt modelId="{8BD8A6BE-59D7-4584-93CF-2A73EE691A7B}" type="parTrans" cxnId="{7F652144-5F49-4286-BC33-8EE6458DB82A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F30AA258-64F8-4D59-8350-A538DA3EC567}" type="sibTrans" cxnId="{7F652144-5F49-4286-BC33-8EE6458DB82A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C28A440B-F574-4ACD-BB47-2E41F91E4CA9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Oyun/Uygulama Geliştirme</a:t>
          </a:r>
          <a:endParaRPr lang="tr-TR" sz="1600" dirty="0">
            <a:solidFill>
              <a:srgbClr val="000000"/>
            </a:solidFill>
          </a:endParaRPr>
        </a:p>
      </dgm:t>
    </dgm:pt>
    <dgm:pt modelId="{3120FC1B-2CE1-4F3E-9B32-A03C97C44519}" type="parTrans" cxnId="{E8B797A0-D4C4-4DEF-B424-BB1941D2335A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536BA906-A8E1-48D5-91CC-141C87A55D54}" type="sibTrans" cxnId="{E8B797A0-D4C4-4DEF-B424-BB1941D2335A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4B85E4E9-0ABD-4AAF-A1B5-F9890B718CD2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Komisyon</a:t>
          </a:r>
          <a:endParaRPr lang="tr-TR" sz="1600" dirty="0">
            <a:solidFill>
              <a:srgbClr val="000000"/>
            </a:solidFill>
          </a:endParaRPr>
        </a:p>
      </dgm:t>
    </dgm:pt>
    <dgm:pt modelId="{11339B0B-5881-4EF2-8369-DD5150CD1DD0}" type="parTrans" cxnId="{C12DCB8B-7F63-432E-8197-CD9384B0A1CE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0EB51480-76E9-4AA7-8D66-D383E5121B2A}" type="sibTrans" cxnId="{C12DCB8B-7F63-432E-8197-CD9384B0A1CE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F040DA1E-342E-4E6B-B3F2-A719865D9A92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Pazara Giriş</a:t>
          </a:r>
          <a:endParaRPr lang="tr-TR" sz="1600" dirty="0">
            <a:solidFill>
              <a:srgbClr val="000000"/>
            </a:solidFill>
          </a:endParaRPr>
        </a:p>
      </dgm:t>
    </dgm:pt>
    <dgm:pt modelId="{7895805B-6BB1-40CA-B4B2-2EFEBA27021B}" type="parTrans" cxnId="{781C2507-04C1-45B3-9C1B-5FB32269CBAC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9EF6C38B-116C-47C1-B2E3-2C911A9D6A48}" type="sibTrans" cxnId="{781C2507-04C1-45B3-9C1B-5FB32269CBAC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1F24DF96-009C-4EF6-BD1B-0CB5A7895F59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EĞİTİM</a:t>
          </a:r>
          <a:endParaRPr lang="tr-TR" sz="20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DA7661-C854-4C97-9C59-A226EA846936}" type="parTrans" cxnId="{8239FC6E-DADF-4C88-9B3F-BD0F9A0EFFCD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F01536A4-F552-44D4-8532-66840793A684}" type="sibTrans" cxnId="{8239FC6E-DADF-4C88-9B3F-BD0F9A0EFFCD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10315090-73FF-4797-8CFE-CA7DD03E1BCF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</a:rPr>
            <a:t>Yurt İçi Tanıtım/Eğitim</a:t>
          </a:r>
          <a:endParaRPr lang="tr-TR" sz="1600" dirty="0">
            <a:solidFill>
              <a:srgbClr val="000000"/>
            </a:solidFill>
          </a:endParaRPr>
        </a:p>
      </dgm:t>
    </dgm:pt>
    <dgm:pt modelId="{ED2726CF-EA0A-4E98-A201-35D6988219BE}" type="parTrans" cxnId="{DD2F48F5-9367-46EE-8B38-BF3B55CD594F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C95F6C13-AA74-43F4-A294-57F97AB05A25}" type="sibTrans" cxnId="{DD2F48F5-9367-46EE-8B38-BF3B55CD594F}">
      <dgm:prSet/>
      <dgm:spPr/>
      <dgm:t>
        <a:bodyPr/>
        <a:lstStyle/>
        <a:p>
          <a:endParaRPr lang="tr-TR" sz="1600">
            <a:solidFill>
              <a:srgbClr val="000000"/>
            </a:solidFill>
          </a:endParaRPr>
        </a:p>
      </dgm:t>
    </dgm:pt>
    <dgm:pt modelId="{21570AFB-DEC6-45ED-84C3-11550C9FB478}" type="pres">
      <dgm:prSet presAssocID="{EC26C184-ABBF-46C3-B739-2424389023C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8B3E7882-3FE5-41B1-86B1-038BA3BC2BF6}" type="pres">
      <dgm:prSet presAssocID="{1CC870DE-FA05-4E17-AC9B-D6B96F557E14}" presName="root" presStyleCnt="0">
        <dgm:presLayoutVars>
          <dgm:chMax/>
          <dgm:chPref/>
        </dgm:presLayoutVars>
      </dgm:prSet>
      <dgm:spPr/>
    </dgm:pt>
    <dgm:pt modelId="{1FC47F92-108C-4BA6-BB9D-6FD3EA9F7E4F}" type="pres">
      <dgm:prSet presAssocID="{1CC870DE-FA05-4E17-AC9B-D6B96F557E14}" presName="rootComposite" presStyleCnt="0">
        <dgm:presLayoutVars/>
      </dgm:prSet>
      <dgm:spPr/>
    </dgm:pt>
    <dgm:pt modelId="{D22B3034-0CC1-4830-AF9F-287E3C3DAB3D}" type="pres">
      <dgm:prSet presAssocID="{1CC870DE-FA05-4E17-AC9B-D6B96F557E14}" presName="ParentAccent" presStyleLbl="alignNode1" presStyleIdx="0" presStyleCnt="4"/>
      <dgm:spPr/>
    </dgm:pt>
    <dgm:pt modelId="{0D1746E2-7262-419F-8645-AE7FD1270743}" type="pres">
      <dgm:prSet presAssocID="{1CC870DE-FA05-4E17-AC9B-D6B96F557E14}" presName="ParentSmallAccent" presStyleLbl="fgAcc1" presStyleIdx="0" presStyleCnt="4"/>
      <dgm:spPr/>
    </dgm:pt>
    <dgm:pt modelId="{9977437B-6365-42CB-87FA-85D6DEE11241}" type="pres">
      <dgm:prSet presAssocID="{1CC870DE-FA05-4E17-AC9B-D6B96F557E14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B702E5-63AE-49B3-8665-052325BCF3F1}" type="pres">
      <dgm:prSet presAssocID="{1CC870DE-FA05-4E17-AC9B-D6B96F557E14}" presName="childShape" presStyleCnt="0">
        <dgm:presLayoutVars>
          <dgm:chMax val="0"/>
          <dgm:chPref val="0"/>
        </dgm:presLayoutVars>
      </dgm:prSet>
      <dgm:spPr/>
    </dgm:pt>
    <dgm:pt modelId="{6B8E1C91-1D68-46C4-9FA3-5B5755E481B9}" type="pres">
      <dgm:prSet presAssocID="{E56C068B-43AD-4A53-94B7-BDD550FD7373}" presName="childComposite" presStyleCnt="0">
        <dgm:presLayoutVars>
          <dgm:chMax val="0"/>
          <dgm:chPref val="0"/>
        </dgm:presLayoutVars>
      </dgm:prSet>
      <dgm:spPr/>
    </dgm:pt>
    <dgm:pt modelId="{EDE39513-9C94-4080-BFBB-457C5C57B5A0}" type="pres">
      <dgm:prSet presAssocID="{E56C068B-43AD-4A53-94B7-BDD550FD7373}" presName="ChildAccent" presStyleLbl="solidFgAcc1" presStyleIdx="0" presStyleCnt="10"/>
      <dgm:spPr/>
    </dgm:pt>
    <dgm:pt modelId="{1A9B8F5B-0CBD-4DD7-AAAA-CC39F19237B6}" type="pres">
      <dgm:prSet presAssocID="{E56C068B-43AD-4A53-94B7-BDD550FD7373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24ED31-6A25-4E95-820B-46AB8ECC0556}" type="pres">
      <dgm:prSet presAssocID="{7409791E-E383-46B1-8A1F-CF93C2916E8D}" presName="childComposite" presStyleCnt="0">
        <dgm:presLayoutVars>
          <dgm:chMax val="0"/>
          <dgm:chPref val="0"/>
        </dgm:presLayoutVars>
      </dgm:prSet>
      <dgm:spPr/>
    </dgm:pt>
    <dgm:pt modelId="{857BA87C-7C6F-499A-A0A1-40CB0374724F}" type="pres">
      <dgm:prSet presAssocID="{7409791E-E383-46B1-8A1F-CF93C2916E8D}" presName="ChildAccent" presStyleLbl="solidFgAcc1" presStyleIdx="1" presStyleCnt="10"/>
      <dgm:spPr/>
    </dgm:pt>
    <dgm:pt modelId="{A604B8FB-96D1-4F2A-9550-7A4281D865D7}" type="pres">
      <dgm:prSet presAssocID="{7409791E-E383-46B1-8A1F-CF93C2916E8D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394932-1E38-4001-A286-B9B349DF9D19}" type="pres">
      <dgm:prSet presAssocID="{B5C3BEDE-B982-492C-9842-E5C70105B5BF}" presName="childComposite" presStyleCnt="0">
        <dgm:presLayoutVars>
          <dgm:chMax val="0"/>
          <dgm:chPref val="0"/>
        </dgm:presLayoutVars>
      </dgm:prSet>
      <dgm:spPr/>
    </dgm:pt>
    <dgm:pt modelId="{6DE33DE0-F50E-437D-AC5B-51C95ABF9560}" type="pres">
      <dgm:prSet presAssocID="{B5C3BEDE-B982-492C-9842-E5C70105B5BF}" presName="ChildAccent" presStyleLbl="solidFgAcc1" presStyleIdx="2" presStyleCnt="10"/>
      <dgm:spPr/>
    </dgm:pt>
    <dgm:pt modelId="{811C6735-650B-4A05-B2D6-1D22874012BF}" type="pres">
      <dgm:prSet presAssocID="{B5C3BEDE-B982-492C-9842-E5C70105B5BF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8EB071-A626-442D-B316-144018696504}" type="pres">
      <dgm:prSet presAssocID="{27271768-DCA0-4E1D-A449-7C639336F288}" presName="root" presStyleCnt="0">
        <dgm:presLayoutVars>
          <dgm:chMax/>
          <dgm:chPref/>
        </dgm:presLayoutVars>
      </dgm:prSet>
      <dgm:spPr/>
    </dgm:pt>
    <dgm:pt modelId="{87A4D630-C02A-4874-84D0-F1BA8E578230}" type="pres">
      <dgm:prSet presAssocID="{27271768-DCA0-4E1D-A449-7C639336F288}" presName="rootComposite" presStyleCnt="0">
        <dgm:presLayoutVars/>
      </dgm:prSet>
      <dgm:spPr/>
    </dgm:pt>
    <dgm:pt modelId="{30DC5216-ADD5-4EDD-9FBD-2EC3DB3E0759}" type="pres">
      <dgm:prSet presAssocID="{27271768-DCA0-4E1D-A449-7C639336F288}" presName="ParentAccent" presStyleLbl="alignNode1" presStyleIdx="1" presStyleCnt="4"/>
      <dgm:spPr/>
    </dgm:pt>
    <dgm:pt modelId="{273DA41A-7DA4-4FE9-93B9-85700AFA16A8}" type="pres">
      <dgm:prSet presAssocID="{27271768-DCA0-4E1D-A449-7C639336F288}" presName="ParentSmallAccent" presStyleLbl="fgAcc1" presStyleIdx="1" presStyleCnt="4"/>
      <dgm:spPr/>
    </dgm:pt>
    <dgm:pt modelId="{21D52848-6FDF-4D46-964A-F6B4D92D87A0}" type="pres">
      <dgm:prSet presAssocID="{27271768-DCA0-4E1D-A449-7C639336F288}" presName="Parent" presStyleLbl="revTx" presStyleIdx="4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1EB042-1E75-4CFD-8F18-AEDE1D95CA97}" type="pres">
      <dgm:prSet presAssocID="{27271768-DCA0-4E1D-A449-7C639336F288}" presName="childShape" presStyleCnt="0">
        <dgm:presLayoutVars>
          <dgm:chMax val="0"/>
          <dgm:chPref val="0"/>
        </dgm:presLayoutVars>
      </dgm:prSet>
      <dgm:spPr/>
    </dgm:pt>
    <dgm:pt modelId="{C7D9B41A-742B-4E9D-92A4-3DFECA84893B}" type="pres">
      <dgm:prSet presAssocID="{EE0466C9-731C-4D31-A83E-E3E2A5962BE4}" presName="childComposite" presStyleCnt="0">
        <dgm:presLayoutVars>
          <dgm:chMax val="0"/>
          <dgm:chPref val="0"/>
        </dgm:presLayoutVars>
      </dgm:prSet>
      <dgm:spPr/>
    </dgm:pt>
    <dgm:pt modelId="{EA139796-F30B-481E-B34A-DB481E1E0915}" type="pres">
      <dgm:prSet presAssocID="{EE0466C9-731C-4D31-A83E-E3E2A5962BE4}" presName="ChildAccent" presStyleLbl="solidFgAcc1" presStyleIdx="3" presStyleCnt="10"/>
      <dgm:spPr/>
    </dgm:pt>
    <dgm:pt modelId="{16C6653A-B089-4895-995B-AECBAE339B49}" type="pres">
      <dgm:prSet presAssocID="{EE0466C9-731C-4D31-A83E-E3E2A5962BE4}" presName="Child" presStyleLbl="revTx" presStyleIdx="5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339177-7981-4BE6-829F-1189713E15B9}" type="pres">
      <dgm:prSet presAssocID="{9679394D-2E14-449B-BB43-7ABF9FEF09D8}" presName="childComposite" presStyleCnt="0">
        <dgm:presLayoutVars>
          <dgm:chMax val="0"/>
          <dgm:chPref val="0"/>
        </dgm:presLayoutVars>
      </dgm:prSet>
      <dgm:spPr/>
    </dgm:pt>
    <dgm:pt modelId="{7AC233F6-931E-4E1A-A7BB-6707A2BD578A}" type="pres">
      <dgm:prSet presAssocID="{9679394D-2E14-449B-BB43-7ABF9FEF09D8}" presName="ChildAccent" presStyleLbl="solidFgAcc1" presStyleIdx="4" presStyleCnt="10"/>
      <dgm:spPr/>
    </dgm:pt>
    <dgm:pt modelId="{BE09201E-CE76-421E-AAF8-C108A7C741B1}" type="pres">
      <dgm:prSet presAssocID="{9679394D-2E14-449B-BB43-7ABF9FEF09D8}" presName="Child" presStyleLbl="revTx" presStyleIdx="6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414A9D-13DD-457D-B122-FECA1A010FF8}" type="pres">
      <dgm:prSet presAssocID="{DBD6C326-44CE-47FC-B5A2-3CD7EB17C1D9}" presName="childComposite" presStyleCnt="0">
        <dgm:presLayoutVars>
          <dgm:chMax val="0"/>
          <dgm:chPref val="0"/>
        </dgm:presLayoutVars>
      </dgm:prSet>
      <dgm:spPr/>
    </dgm:pt>
    <dgm:pt modelId="{87557D0F-3A4F-4544-AC70-70D5FD89CEEA}" type="pres">
      <dgm:prSet presAssocID="{DBD6C326-44CE-47FC-B5A2-3CD7EB17C1D9}" presName="ChildAccent" presStyleLbl="solidFgAcc1" presStyleIdx="5" presStyleCnt="10"/>
      <dgm:spPr/>
    </dgm:pt>
    <dgm:pt modelId="{86190A46-E94A-4196-B9D8-AC6F33D447F0}" type="pres">
      <dgm:prSet presAssocID="{DBD6C326-44CE-47FC-B5A2-3CD7EB17C1D9}" presName="Child" presStyleLbl="revTx" presStyleIdx="7" presStyleCnt="14" custLinFactNeighborX="385" custLinFactNeighborY="35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C20607-D49E-4177-A968-0E736C3A7A35}" type="pres">
      <dgm:prSet presAssocID="{E0D8588F-5CB5-456A-B485-982AB9FDB4CE}" presName="root" presStyleCnt="0">
        <dgm:presLayoutVars>
          <dgm:chMax/>
          <dgm:chPref/>
        </dgm:presLayoutVars>
      </dgm:prSet>
      <dgm:spPr/>
    </dgm:pt>
    <dgm:pt modelId="{FA0E724F-2FEA-450F-B8BF-C8F60FE21D12}" type="pres">
      <dgm:prSet presAssocID="{E0D8588F-5CB5-456A-B485-982AB9FDB4CE}" presName="rootComposite" presStyleCnt="0">
        <dgm:presLayoutVars/>
      </dgm:prSet>
      <dgm:spPr/>
    </dgm:pt>
    <dgm:pt modelId="{76CC59A8-1AC7-4D20-882A-AFF666690FF5}" type="pres">
      <dgm:prSet presAssocID="{E0D8588F-5CB5-456A-B485-982AB9FDB4CE}" presName="ParentAccent" presStyleLbl="alignNode1" presStyleIdx="2" presStyleCnt="4"/>
      <dgm:spPr/>
    </dgm:pt>
    <dgm:pt modelId="{D0EE440D-8931-4C8E-AA54-57B55862F2D5}" type="pres">
      <dgm:prSet presAssocID="{E0D8588F-5CB5-456A-B485-982AB9FDB4CE}" presName="ParentSmallAccent" presStyleLbl="fgAcc1" presStyleIdx="2" presStyleCnt="4"/>
      <dgm:spPr/>
    </dgm:pt>
    <dgm:pt modelId="{A21BD53A-5225-4435-BB87-0EF63EA7F17E}" type="pres">
      <dgm:prSet presAssocID="{E0D8588F-5CB5-456A-B485-982AB9FDB4CE}" presName="Parent" presStyleLbl="revTx" presStyleIdx="8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A06BF0-208B-4D35-ACF5-499DF4F752EB}" type="pres">
      <dgm:prSet presAssocID="{E0D8588F-5CB5-456A-B485-982AB9FDB4CE}" presName="childShape" presStyleCnt="0">
        <dgm:presLayoutVars>
          <dgm:chMax val="0"/>
          <dgm:chPref val="0"/>
        </dgm:presLayoutVars>
      </dgm:prSet>
      <dgm:spPr/>
    </dgm:pt>
    <dgm:pt modelId="{DC4A771F-1E14-42FC-BC48-D8F62CB6526B}" type="pres">
      <dgm:prSet presAssocID="{C28A440B-F574-4ACD-BB47-2E41F91E4CA9}" presName="childComposite" presStyleCnt="0">
        <dgm:presLayoutVars>
          <dgm:chMax val="0"/>
          <dgm:chPref val="0"/>
        </dgm:presLayoutVars>
      </dgm:prSet>
      <dgm:spPr/>
    </dgm:pt>
    <dgm:pt modelId="{FFD4DFF0-887A-4A6A-A606-8F8A6D944FBB}" type="pres">
      <dgm:prSet presAssocID="{C28A440B-F574-4ACD-BB47-2E41F91E4CA9}" presName="ChildAccent" presStyleLbl="solidFgAcc1" presStyleIdx="6" presStyleCnt="10"/>
      <dgm:spPr/>
    </dgm:pt>
    <dgm:pt modelId="{ACA36109-F739-4D75-B0F5-5C764FB58049}" type="pres">
      <dgm:prSet presAssocID="{C28A440B-F574-4ACD-BB47-2E41F91E4CA9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C2882D-A6F6-4559-9A0A-2870019A7D73}" type="pres">
      <dgm:prSet presAssocID="{4B85E4E9-0ABD-4AAF-A1B5-F9890B718CD2}" presName="childComposite" presStyleCnt="0">
        <dgm:presLayoutVars>
          <dgm:chMax val="0"/>
          <dgm:chPref val="0"/>
        </dgm:presLayoutVars>
      </dgm:prSet>
      <dgm:spPr/>
    </dgm:pt>
    <dgm:pt modelId="{15EC7932-66CC-4D32-BC4A-FBF59D5038CF}" type="pres">
      <dgm:prSet presAssocID="{4B85E4E9-0ABD-4AAF-A1B5-F9890B718CD2}" presName="ChildAccent" presStyleLbl="solidFgAcc1" presStyleIdx="7" presStyleCnt="10"/>
      <dgm:spPr/>
    </dgm:pt>
    <dgm:pt modelId="{E0864F32-E5F2-4280-BF78-E78B19EF80B6}" type="pres">
      <dgm:prSet presAssocID="{4B85E4E9-0ABD-4AAF-A1B5-F9890B718CD2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3DD198-1EDC-4A28-BE6C-FCE683B8BBFA}" type="pres">
      <dgm:prSet presAssocID="{F040DA1E-342E-4E6B-B3F2-A719865D9A92}" presName="childComposite" presStyleCnt="0">
        <dgm:presLayoutVars>
          <dgm:chMax val="0"/>
          <dgm:chPref val="0"/>
        </dgm:presLayoutVars>
      </dgm:prSet>
      <dgm:spPr/>
    </dgm:pt>
    <dgm:pt modelId="{2F9DF1CE-43C2-47F2-9DD1-D40E6E313F86}" type="pres">
      <dgm:prSet presAssocID="{F040DA1E-342E-4E6B-B3F2-A719865D9A92}" presName="ChildAccent" presStyleLbl="solidFgAcc1" presStyleIdx="8" presStyleCnt="10"/>
      <dgm:spPr/>
    </dgm:pt>
    <dgm:pt modelId="{FED72650-AEFB-4DF2-82E6-3153B1600191}" type="pres">
      <dgm:prSet presAssocID="{F040DA1E-342E-4E6B-B3F2-A719865D9A92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33825C-C85C-4BC8-A444-2C224454FFC5}" type="pres">
      <dgm:prSet presAssocID="{1F24DF96-009C-4EF6-BD1B-0CB5A7895F59}" presName="root" presStyleCnt="0">
        <dgm:presLayoutVars>
          <dgm:chMax/>
          <dgm:chPref/>
        </dgm:presLayoutVars>
      </dgm:prSet>
      <dgm:spPr/>
    </dgm:pt>
    <dgm:pt modelId="{283E7B70-095A-4A88-BE96-D5DAEFFA12AF}" type="pres">
      <dgm:prSet presAssocID="{1F24DF96-009C-4EF6-BD1B-0CB5A7895F59}" presName="rootComposite" presStyleCnt="0">
        <dgm:presLayoutVars/>
      </dgm:prSet>
      <dgm:spPr/>
    </dgm:pt>
    <dgm:pt modelId="{FF639740-C110-4618-94F5-7A7CFFD70E1B}" type="pres">
      <dgm:prSet presAssocID="{1F24DF96-009C-4EF6-BD1B-0CB5A7895F59}" presName="ParentAccent" presStyleLbl="alignNode1" presStyleIdx="3" presStyleCnt="4"/>
      <dgm:spPr/>
    </dgm:pt>
    <dgm:pt modelId="{28A53D63-03C0-400F-A2D6-FEF3542825F0}" type="pres">
      <dgm:prSet presAssocID="{1F24DF96-009C-4EF6-BD1B-0CB5A7895F59}" presName="ParentSmallAccent" presStyleLbl="fgAcc1" presStyleIdx="3" presStyleCnt="4"/>
      <dgm:spPr/>
    </dgm:pt>
    <dgm:pt modelId="{A3729694-B622-4B18-AAF8-4C6054F8F9C5}" type="pres">
      <dgm:prSet presAssocID="{1F24DF96-009C-4EF6-BD1B-0CB5A7895F59}" presName="Parent" presStyleLbl="revTx" presStyleIdx="12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230EB7-56BB-44C2-AABD-FC75FB6E8075}" type="pres">
      <dgm:prSet presAssocID="{1F24DF96-009C-4EF6-BD1B-0CB5A7895F59}" presName="childShape" presStyleCnt="0">
        <dgm:presLayoutVars>
          <dgm:chMax val="0"/>
          <dgm:chPref val="0"/>
        </dgm:presLayoutVars>
      </dgm:prSet>
      <dgm:spPr/>
    </dgm:pt>
    <dgm:pt modelId="{653F1395-771F-4962-8D84-2E382153E123}" type="pres">
      <dgm:prSet presAssocID="{10315090-73FF-4797-8CFE-CA7DD03E1BCF}" presName="childComposite" presStyleCnt="0">
        <dgm:presLayoutVars>
          <dgm:chMax val="0"/>
          <dgm:chPref val="0"/>
        </dgm:presLayoutVars>
      </dgm:prSet>
      <dgm:spPr/>
    </dgm:pt>
    <dgm:pt modelId="{F48A294B-6057-486E-B2A4-A4CACC1DF916}" type="pres">
      <dgm:prSet presAssocID="{10315090-73FF-4797-8CFE-CA7DD03E1BCF}" presName="ChildAccent" presStyleLbl="solidFgAcc1" presStyleIdx="9" presStyleCnt="10"/>
      <dgm:spPr/>
    </dgm:pt>
    <dgm:pt modelId="{28CA1EB9-AD8C-4CA6-B3CD-8962B180C1AF}" type="pres">
      <dgm:prSet presAssocID="{10315090-73FF-4797-8CFE-CA7DD03E1BCF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425A5B-9C6C-4CF7-93FE-5AA8BF0098EF}" srcId="{27271768-DCA0-4E1D-A449-7C639336F288}" destId="{EE0466C9-731C-4D31-A83E-E3E2A5962BE4}" srcOrd="0" destOrd="0" parTransId="{6372B07A-969D-49E4-A2CD-97DFA276C9D1}" sibTransId="{3D41926C-8690-4E1F-BE27-B8F2A94C0829}"/>
    <dgm:cxn modelId="{EEAE72CD-B3E5-495C-BBD6-14ED8825045D}" type="presOf" srcId="{EE0466C9-731C-4D31-A83E-E3E2A5962BE4}" destId="{16C6653A-B089-4895-995B-AECBAE339B49}" srcOrd="0" destOrd="0" presId="urn:microsoft.com/office/officeart/2008/layout/SquareAccentList"/>
    <dgm:cxn modelId="{E8B797A0-D4C4-4DEF-B424-BB1941D2335A}" srcId="{E0D8588F-5CB5-456A-B485-982AB9FDB4CE}" destId="{C28A440B-F574-4ACD-BB47-2E41F91E4CA9}" srcOrd="0" destOrd="0" parTransId="{3120FC1B-2CE1-4F3E-9B32-A03C97C44519}" sibTransId="{536BA906-A8E1-48D5-91CC-141C87A55D54}"/>
    <dgm:cxn modelId="{8239FC6E-DADF-4C88-9B3F-BD0F9A0EFFCD}" srcId="{EC26C184-ABBF-46C3-B739-2424389023C1}" destId="{1F24DF96-009C-4EF6-BD1B-0CB5A7895F59}" srcOrd="3" destOrd="0" parTransId="{04DA7661-C854-4C97-9C59-A226EA846936}" sibTransId="{F01536A4-F552-44D4-8532-66840793A684}"/>
    <dgm:cxn modelId="{87340453-8D61-4459-90AC-CABEB32730D3}" type="presOf" srcId="{1F24DF96-009C-4EF6-BD1B-0CB5A7895F59}" destId="{A3729694-B622-4B18-AAF8-4C6054F8F9C5}" srcOrd="0" destOrd="0" presId="urn:microsoft.com/office/officeart/2008/layout/SquareAccentList"/>
    <dgm:cxn modelId="{BDA1779C-35FB-4A14-929B-D047ED92258F}" type="presOf" srcId="{4B85E4E9-0ABD-4AAF-A1B5-F9890B718CD2}" destId="{E0864F32-E5F2-4280-BF78-E78B19EF80B6}" srcOrd="0" destOrd="0" presId="urn:microsoft.com/office/officeart/2008/layout/SquareAccentList"/>
    <dgm:cxn modelId="{AD30907A-1601-40A7-8D83-3EB8C5C586A5}" type="presOf" srcId="{10315090-73FF-4797-8CFE-CA7DD03E1BCF}" destId="{28CA1EB9-AD8C-4CA6-B3CD-8962B180C1AF}" srcOrd="0" destOrd="0" presId="urn:microsoft.com/office/officeart/2008/layout/SquareAccentList"/>
    <dgm:cxn modelId="{755E9850-07D3-4AF8-BBEF-58BC4C666D4E}" type="presOf" srcId="{E56C068B-43AD-4A53-94B7-BDD550FD7373}" destId="{1A9B8F5B-0CBD-4DD7-AAAA-CC39F19237B6}" srcOrd="0" destOrd="0" presId="urn:microsoft.com/office/officeart/2008/layout/SquareAccentList"/>
    <dgm:cxn modelId="{C12DCB8B-7F63-432E-8197-CD9384B0A1CE}" srcId="{E0D8588F-5CB5-456A-B485-982AB9FDB4CE}" destId="{4B85E4E9-0ABD-4AAF-A1B5-F9890B718CD2}" srcOrd="1" destOrd="0" parTransId="{11339B0B-5881-4EF2-8369-DD5150CD1DD0}" sibTransId="{0EB51480-76E9-4AA7-8D66-D383E5121B2A}"/>
    <dgm:cxn modelId="{604DC13D-9759-4C47-ADA3-AC1AA27F5129}" type="presOf" srcId="{E0D8588F-5CB5-456A-B485-982AB9FDB4CE}" destId="{A21BD53A-5225-4435-BB87-0EF63EA7F17E}" srcOrd="0" destOrd="0" presId="urn:microsoft.com/office/officeart/2008/layout/SquareAccentList"/>
    <dgm:cxn modelId="{AA0B91DF-9248-4A5B-86C3-783CFC7D615E}" srcId="{1CC870DE-FA05-4E17-AC9B-D6B96F557E14}" destId="{B5C3BEDE-B982-492C-9842-E5C70105B5BF}" srcOrd="2" destOrd="0" parTransId="{57012D51-E9DA-4C80-A815-6F087CF5F262}" sibTransId="{FD036C80-E4CF-4B96-B116-5C1094DFDD38}"/>
    <dgm:cxn modelId="{DD2F48F5-9367-46EE-8B38-BF3B55CD594F}" srcId="{1F24DF96-009C-4EF6-BD1B-0CB5A7895F59}" destId="{10315090-73FF-4797-8CFE-CA7DD03E1BCF}" srcOrd="0" destOrd="0" parTransId="{ED2726CF-EA0A-4E98-A201-35D6988219BE}" sibTransId="{C95F6C13-AA74-43F4-A294-57F97AB05A25}"/>
    <dgm:cxn modelId="{5A92B311-B67C-4B11-8918-A8C0578225C0}" type="presOf" srcId="{EC26C184-ABBF-46C3-B739-2424389023C1}" destId="{21570AFB-DEC6-45ED-84C3-11550C9FB478}" srcOrd="0" destOrd="0" presId="urn:microsoft.com/office/officeart/2008/layout/SquareAccentList"/>
    <dgm:cxn modelId="{3D3C86AC-6FD4-4C1B-88AA-B31DD2DD754F}" type="presOf" srcId="{F040DA1E-342E-4E6B-B3F2-A719865D9A92}" destId="{FED72650-AEFB-4DF2-82E6-3153B1600191}" srcOrd="0" destOrd="0" presId="urn:microsoft.com/office/officeart/2008/layout/SquareAccentList"/>
    <dgm:cxn modelId="{569DA71D-9609-426D-B4C7-00898036E72A}" srcId="{EC26C184-ABBF-46C3-B739-2424389023C1}" destId="{27271768-DCA0-4E1D-A449-7C639336F288}" srcOrd="1" destOrd="0" parTransId="{E562C4B2-8E7D-4AA6-8C34-89E3EB37143D}" sibTransId="{7DF062BA-D4DF-40F8-B43D-B0993D440D09}"/>
    <dgm:cxn modelId="{691F584D-2305-4942-8E31-010D00720DC3}" srcId="{EC26C184-ABBF-46C3-B739-2424389023C1}" destId="{E0D8588F-5CB5-456A-B485-982AB9FDB4CE}" srcOrd="2" destOrd="0" parTransId="{F5E6EB54-54FA-425C-BDB1-A6F7C51D0F5F}" sibTransId="{5B9E437A-D992-4EB3-A6B4-9F6E8366D6F4}"/>
    <dgm:cxn modelId="{B693FC8E-EEB1-4E3C-ABAE-F092653D3A68}" srcId="{1CC870DE-FA05-4E17-AC9B-D6B96F557E14}" destId="{E56C068B-43AD-4A53-94B7-BDD550FD7373}" srcOrd="0" destOrd="0" parTransId="{E3AF6562-F966-466A-BA56-CAF6F40EC7A2}" sibTransId="{204C3A56-EB83-4CB5-9964-F93AFB69662C}"/>
    <dgm:cxn modelId="{781C2507-04C1-45B3-9C1B-5FB32269CBAC}" srcId="{E0D8588F-5CB5-456A-B485-982AB9FDB4CE}" destId="{F040DA1E-342E-4E6B-B3F2-A719865D9A92}" srcOrd="2" destOrd="0" parTransId="{7895805B-6BB1-40CA-B4B2-2EFEBA27021B}" sibTransId="{9EF6C38B-116C-47C1-B2E3-2C911A9D6A48}"/>
    <dgm:cxn modelId="{B15F0C5F-F91D-4330-B6B7-E8654A8E8976}" type="presOf" srcId="{27271768-DCA0-4E1D-A449-7C639336F288}" destId="{21D52848-6FDF-4D46-964A-F6B4D92D87A0}" srcOrd="0" destOrd="0" presId="urn:microsoft.com/office/officeart/2008/layout/SquareAccentList"/>
    <dgm:cxn modelId="{B87A2FE8-0B9A-43DE-8B37-683269DC70E8}" type="presOf" srcId="{DBD6C326-44CE-47FC-B5A2-3CD7EB17C1D9}" destId="{86190A46-E94A-4196-B9D8-AC6F33D447F0}" srcOrd="0" destOrd="0" presId="urn:microsoft.com/office/officeart/2008/layout/SquareAccentList"/>
    <dgm:cxn modelId="{9C1FAB1D-31E7-4791-81E7-DD4D86F0A168}" type="presOf" srcId="{7409791E-E383-46B1-8A1F-CF93C2916E8D}" destId="{A604B8FB-96D1-4F2A-9550-7A4281D865D7}" srcOrd="0" destOrd="0" presId="urn:microsoft.com/office/officeart/2008/layout/SquareAccentList"/>
    <dgm:cxn modelId="{0533F6F4-1123-4923-866A-5EF98B5552E3}" type="presOf" srcId="{B5C3BEDE-B982-492C-9842-E5C70105B5BF}" destId="{811C6735-650B-4A05-B2D6-1D22874012BF}" srcOrd="0" destOrd="0" presId="urn:microsoft.com/office/officeart/2008/layout/SquareAccentList"/>
    <dgm:cxn modelId="{A1B6525D-609F-43F9-9583-4AB5DE670070}" type="presOf" srcId="{9679394D-2E14-449B-BB43-7ABF9FEF09D8}" destId="{BE09201E-CE76-421E-AAF8-C108A7C741B1}" srcOrd="0" destOrd="0" presId="urn:microsoft.com/office/officeart/2008/layout/SquareAccentList"/>
    <dgm:cxn modelId="{170CC1B7-4761-49D0-850D-532EFCFB3C7D}" srcId="{1CC870DE-FA05-4E17-AC9B-D6B96F557E14}" destId="{7409791E-E383-46B1-8A1F-CF93C2916E8D}" srcOrd="1" destOrd="0" parTransId="{2808F872-7707-4E90-829E-127E2840BE0B}" sibTransId="{2B32382B-8165-4E62-A4EF-9E8A854DAE2B}"/>
    <dgm:cxn modelId="{B6B8B174-7AC4-411A-9388-4EABE36BB1A1}" type="presOf" srcId="{1CC870DE-FA05-4E17-AC9B-D6B96F557E14}" destId="{9977437B-6365-42CB-87FA-85D6DEE11241}" srcOrd="0" destOrd="0" presId="urn:microsoft.com/office/officeart/2008/layout/SquareAccentList"/>
    <dgm:cxn modelId="{08A9D480-572B-45CF-8BFA-4CD359C1870F}" type="presOf" srcId="{C28A440B-F574-4ACD-BB47-2E41F91E4CA9}" destId="{ACA36109-F739-4D75-B0F5-5C764FB58049}" srcOrd="0" destOrd="0" presId="urn:microsoft.com/office/officeart/2008/layout/SquareAccentList"/>
    <dgm:cxn modelId="{E8EF7F35-89FC-40A0-9215-BCE1EC68B010}" srcId="{EC26C184-ABBF-46C3-B739-2424389023C1}" destId="{1CC870DE-FA05-4E17-AC9B-D6B96F557E14}" srcOrd="0" destOrd="0" parTransId="{1C14FFFB-4997-4E6D-A998-924DC8E93C56}" sibTransId="{20A35A3C-C72F-4907-85ED-47D8F3BB6A42}"/>
    <dgm:cxn modelId="{7F652144-5F49-4286-BC33-8EE6458DB82A}" srcId="{27271768-DCA0-4E1D-A449-7C639336F288}" destId="{DBD6C326-44CE-47FC-B5A2-3CD7EB17C1D9}" srcOrd="2" destOrd="0" parTransId="{8BD8A6BE-59D7-4584-93CF-2A73EE691A7B}" sibTransId="{F30AA258-64F8-4D59-8350-A538DA3EC567}"/>
    <dgm:cxn modelId="{E11A440B-1EC3-4C75-9709-D55CDA0BB65F}" srcId="{27271768-DCA0-4E1D-A449-7C639336F288}" destId="{9679394D-2E14-449B-BB43-7ABF9FEF09D8}" srcOrd="1" destOrd="0" parTransId="{74835457-748B-4C4E-869E-D093B0B1E5EF}" sibTransId="{784079F4-98C3-45DB-ADC6-E2DA8EB12B94}"/>
    <dgm:cxn modelId="{D5DF97A8-E233-4454-9443-B0B94995D1FE}" type="presParOf" srcId="{21570AFB-DEC6-45ED-84C3-11550C9FB478}" destId="{8B3E7882-3FE5-41B1-86B1-038BA3BC2BF6}" srcOrd="0" destOrd="0" presId="urn:microsoft.com/office/officeart/2008/layout/SquareAccentList"/>
    <dgm:cxn modelId="{A8D2220A-8B3E-4943-8FA9-04B4F88F8B49}" type="presParOf" srcId="{8B3E7882-3FE5-41B1-86B1-038BA3BC2BF6}" destId="{1FC47F92-108C-4BA6-BB9D-6FD3EA9F7E4F}" srcOrd="0" destOrd="0" presId="urn:microsoft.com/office/officeart/2008/layout/SquareAccentList"/>
    <dgm:cxn modelId="{0B85F02B-1BFA-4195-A320-DDF26FA656A6}" type="presParOf" srcId="{1FC47F92-108C-4BA6-BB9D-6FD3EA9F7E4F}" destId="{D22B3034-0CC1-4830-AF9F-287E3C3DAB3D}" srcOrd="0" destOrd="0" presId="urn:microsoft.com/office/officeart/2008/layout/SquareAccentList"/>
    <dgm:cxn modelId="{4F56380B-9CB4-4479-9EAC-D55A66108DB9}" type="presParOf" srcId="{1FC47F92-108C-4BA6-BB9D-6FD3EA9F7E4F}" destId="{0D1746E2-7262-419F-8645-AE7FD1270743}" srcOrd="1" destOrd="0" presId="urn:microsoft.com/office/officeart/2008/layout/SquareAccentList"/>
    <dgm:cxn modelId="{C0C0A2B7-150D-4392-95D9-F682E04DD479}" type="presParOf" srcId="{1FC47F92-108C-4BA6-BB9D-6FD3EA9F7E4F}" destId="{9977437B-6365-42CB-87FA-85D6DEE11241}" srcOrd="2" destOrd="0" presId="urn:microsoft.com/office/officeart/2008/layout/SquareAccentList"/>
    <dgm:cxn modelId="{F4094EC8-2E06-4357-BFE1-8C00CC14C77A}" type="presParOf" srcId="{8B3E7882-3FE5-41B1-86B1-038BA3BC2BF6}" destId="{A0B702E5-63AE-49B3-8665-052325BCF3F1}" srcOrd="1" destOrd="0" presId="urn:microsoft.com/office/officeart/2008/layout/SquareAccentList"/>
    <dgm:cxn modelId="{90741FDF-4EA3-473C-8DAB-083A10F93493}" type="presParOf" srcId="{A0B702E5-63AE-49B3-8665-052325BCF3F1}" destId="{6B8E1C91-1D68-46C4-9FA3-5B5755E481B9}" srcOrd="0" destOrd="0" presId="urn:microsoft.com/office/officeart/2008/layout/SquareAccentList"/>
    <dgm:cxn modelId="{CE766E09-6D92-4FD6-8CF8-EFBCCA11FDA7}" type="presParOf" srcId="{6B8E1C91-1D68-46C4-9FA3-5B5755E481B9}" destId="{EDE39513-9C94-4080-BFBB-457C5C57B5A0}" srcOrd="0" destOrd="0" presId="urn:microsoft.com/office/officeart/2008/layout/SquareAccentList"/>
    <dgm:cxn modelId="{3C12393B-098D-415F-A508-D6C4F5E420B9}" type="presParOf" srcId="{6B8E1C91-1D68-46C4-9FA3-5B5755E481B9}" destId="{1A9B8F5B-0CBD-4DD7-AAAA-CC39F19237B6}" srcOrd="1" destOrd="0" presId="urn:microsoft.com/office/officeart/2008/layout/SquareAccentList"/>
    <dgm:cxn modelId="{DD60351D-F5E5-4A46-95CD-6672324CBAC3}" type="presParOf" srcId="{A0B702E5-63AE-49B3-8665-052325BCF3F1}" destId="{BF24ED31-6A25-4E95-820B-46AB8ECC0556}" srcOrd="1" destOrd="0" presId="urn:microsoft.com/office/officeart/2008/layout/SquareAccentList"/>
    <dgm:cxn modelId="{494D3090-1B67-475A-9C7C-A7104AB3D2B8}" type="presParOf" srcId="{BF24ED31-6A25-4E95-820B-46AB8ECC0556}" destId="{857BA87C-7C6F-499A-A0A1-40CB0374724F}" srcOrd="0" destOrd="0" presId="urn:microsoft.com/office/officeart/2008/layout/SquareAccentList"/>
    <dgm:cxn modelId="{2F490DC3-EA56-4DCE-A732-6EB36F2212C2}" type="presParOf" srcId="{BF24ED31-6A25-4E95-820B-46AB8ECC0556}" destId="{A604B8FB-96D1-4F2A-9550-7A4281D865D7}" srcOrd="1" destOrd="0" presId="urn:microsoft.com/office/officeart/2008/layout/SquareAccentList"/>
    <dgm:cxn modelId="{889B9F98-1372-417F-BD22-C1337E6426D8}" type="presParOf" srcId="{A0B702E5-63AE-49B3-8665-052325BCF3F1}" destId="{23394932-1E38-4001-A286-B9B349DF9D19}" srcOrd="2" destOrd="0" presId="urn:microsoft.com/office/officeart/2008/layout/SquareAccentList"/>
    <dgm:cxn modelId="{A1C491F6-353C-41DA-AD63-5D9B33DD3346}" type="presParOf" srcId="{23394932-1E38-4001-A286-B9B349DF9D19}" destId="{6DE33DE0-F50E-437D-AC5B-51C95ABF9560}" srcOrd="0" destOrd="0" presId="urn:microsoft.com/office/officeart/2008/layout/SquareAccentList"/>
    <dgm:cxn modelId="{DB966D88-E615-4AC6-ABC7-6B94109F8FD6}" type="presParOf" srcId="{23394932-1E38-4001-A286-B9B349DF9D19}" destId="{811C6735-650B-4A05-B2D6-1D22874012BF}" srcOrd="1" destOrd="0" presId="urn:microsoft.com/office/officeart/2008/layout/SquareAccentList"/>
    <dgm:cxn modelId="{40CE8695-35BB-4D24-94C9-DF8581F4A7EC}" type="presParOf" srcId="{21570AFB-DEC6-45ED-84C3-11550C9FB478}" destId="{598EB071-A626-442D-B316-144018696504}" srcOrd="1" destOrd="0" presId="urn:microsoft.com/office/officeart/2008/layout/SquareAccentList"/>
    <dgm:cxn modelId="{10EBC883-EE44-4031-BCDF-1456F2F84980}" type="presParOf" srcId="{598EB071-A626-442D-B316-144018696504}" destId="{87A4D630-C02A-4874-84D0-F1BA8E578230}" srcOrd="0" destOrd="0" presId="urn:microsoft.com/office/officeart/2008/layout/SquareAccentList"/>
    <dgm:cxn modelId="{0B20BEFA-3A35-42FB-83CC-D7EBA7FE9385}" type="presParOf" srcId="{87A4D630-C02A-4874-84D0-F1BA8E578230}" destId="{30DC5216-ADD5-4EDD-9FBD-2EC3DB3E0759}" srcOrd="0" destOrd="0" presId="urn:microsoft.com/office/officeart/2008/layout/SquareAccentList"/>
    <dgm:cxn modelId="{3E4016E6-7209-4747-9038-3FDD1EC78C07}" type="presParOf" srcId="{87A4D630-C02A-4874-84D0-F1BA8E578230}" destId="{273DA41A-7DA4-4FE9-93B9-85700AFA16A8}" srcOrd="1" destOrd="0" presId="urn:microsoft.com/office/officeart/2008/layout/SquareAccentList"/>
    <dgm:cxn modelId="{D25BD642-FEE1-45BF-870B-0FB3840D3F2E}" type="presParOf" srcId="{87A4D630-C02A-4874-84D0-F1BA8E578230}" destId="{21D52848-6FDF-4D46-964A-F6B4D92D87A0}" srcOrd="2" destOrd="0" presId="urn:microsoft.com/office/officeart/2008/layout/SquareAccentList"/>
    <dgm:cxn modelId="{713ABD6A-9092-4CC9-A3DF-F4598500D9AB}" type="presParOf" srcId="{598EB071-A626-442D-B316-144018696504}" destId="{E41EB042-1E75-4CFD-8F18-AEDE1D95CA97}" srcOrd="1" destOrd="0" presId="urn:microsoft.com/office/officeart/2008/layout/SquareAccentList"/>
    <dgm:cxn modelId="{E2A4E95D-BC89-4AEE-9B39-E6C97AE086BD}" type="presParOf" srcId="{E41EB042-1E75-4CFD-8F18-AEDE1D95CA97}" destId="{C7D9B41A-742B-4E9D-92A4-3DFECA84893B}" srcOrd="0" destOrd="0" presId="urn:microsoft.com/office/officeart/2008/layout/SquareAccentList"/>
    <dgm:cxn modelId="{6EF545C9-C4D4-447E-83F5-04576789ABFD}" type="presParOf" srcId="{C7D9B41A-742B-4E9D-92A4-3DFECA84893B}" destId="{EA139796-F30B-481E-B34A-DB481E1E0915}" srcOrd="0" destOrd="0" presId="urn:microsoft.com/office/officeart/2008/layout/SquareAccentList"/>
    <dgm:cxn modelId="{D617F216-E0A2-45F5-A95A-8714755DA29B}" type="presParOf" srcId="{C7D9B41A-742B-4E9D-92A4-3DFECA84893B}" destId="{16C6653A-B089-4895-995B-AECBAE339B49}" srcOrd="1" destOrd="0" presId="urn:microsoft.com/office/officeart/2008/layout/SquareAccentList"/>
    <dgm:cxn modelId="{5B420182-1C5C-42A8-8F97-F6EFE340A4B3}" type="presParOf" srcId="{E41EB042-1E75-4CFD-8F18-AEDE1D95CA97}" destId="{BA339177-7981-4BE6-829F-1189713E15B9}" srcOrd="1" destOrd="0" presId="urn:microsoft.com/office/officeart/2008/layout/SquareAccentList"/>
    <dgm:cxn modelId="{9F394EB3-A6AC-4043-B292-D0995FFB6D30}" type="presParOf" srcId="{BA339177-7981-4BE6-829F-1189713E15B9}" destId="{7AC233F6-931E-4E1A-A7BB-6707A2BD578A}" srcOrd="0" destOrd="0" presId="urn:microsoft.com/office/officeart/2008/layout/SquareAccentList"/>
    <dgm:cxn modelId="{8813D395-78CD-435C-A807-50417D87503B}" type="presParOf" srcId="{BA339177-7981-4BE6-829F-1189713E15B9}" destId="{BE09201E-CE76-421E-AAF8-C108A7C741B1}" srcOrd="1" destOrd="0" presId="urn:microsoft.com/office/officeart/2008/layout/SquareAccentList"/>
    <dgm:cxn modelId="{2E6CBECB-09D2-4D47-AB00-A43012DD3DF2}" type="presParOf" srcId="{E41EB042-1E75-4CFD-8F18-AEDE1D95CA97}" destId="{89414A9D-13DD-457D-B122-FECA1A010FF8}" srcOrd="2" destOrd="0" presId="urn:microsoft.com/office/officeart/2008/layout/SquareAccentList"/>
    <dgm:cxn modelId="{42A6714A-7C15-42F2-962C-58354CDBDFD7}" type="presParOf" srcId="{89414A9D-13DD-457D-B122-FECA1A010FF8}" destId="{87557D0F-3A4F-4544-AC70-70D5FD89CEEA}" srcOrd="0" destOrd="0" presId="urn:microsoft.com/office/officeart/2008/layout/SquareAccentList"/>
    <dgm:cxn modelId="{BF0A596B-A230-47E4-8ACC-D5F47F9EA229}" type="presParOf" srcId="{89414A9D-13DD-457D-B122-FECA1A010FF8}" destId="{86190A46-E94A-4196-B9D8-AC6F33D447F0}" srcOrd="1" destOrd="0" presId="urn:microsoft.com/office/officeart/2008/layout/SquareAccentList"/>
    <dgm:cxn modelId="{4C797215-6A23-4325-9AD4-A59ABC8CCD08}" type="presParOf" srcId="{21570AFB-DEC6-45ED-84C3-11550C9FB478}" destId="{5DC20607-D49E-4177-A968-0E736C3A7A35}" srcOrd="2" destOrd="0" presId="urn:microsoft.com/office/officeart/2008/layout/SquareAccentList"/>
    <dgm:cxn modelId="{E2007AE4-5082-44AB-A5E3-1550141699FF}" type="presParOf" srcId="{5DC20607-D49E-4177-A968-0E736C3A7A35}" destId="{FA0E724F-2FEA-450F-B8BF-C8F60FE21D12}" srcOrd="0" destOrd="0" presId="urn:microsoft.com/office/officeart/2008/layout/SquareAccentList"/>
    <dgm:cxn modelId="{0B416F4B-5016-41F9-90BD-FB49EDB3D9BC}" type="presParOf" srcId="{FA0E724F-2FEA-450F-B8BF-C8F60FE21D12}" destId="{76CC59A8-1AC7-4D20-882A-AFF666690FF5}" srcOrd="0" destOrd="0" presId="urn:microsoft.com/office/officeart/2008/layout/SquareAccentList"/>
    <dgm:cxn modelId="{FB90645F-F3DD-4BE3-8F5E-119BB45CA1EB}" type="presParOf" srcId="{FA0E724F-2FEA-450F-B8BF-C8F60FE21D12}" destId="{D0EE440D-8931-4C8E-AA54-57B55862F2D5}" srcOrd="1" destOrd="0" presId="urn:microsoft.com/office/officeart/2008/layout/SquareAccentList"/>
    <dgm:cxn modelId="{797DBA90-6C21-4830-9AE5-DC280FD5DE70}" type="presParOf" srcId="{FA0E724F-2FEA-450F-B8BF-C8F60FE21D12}" destId="{A21BD53A-5225-4435-BB87-0EF63EA7F17E}" srcOrd="2" destOrd="0" presId="urn:microsoft.com/office/officeart/2008/layout/SquareAccentList"/>
    <dgm:cxn modelId="{E0D71E6B-0329-4969-949C-5A8B9D4807FD}" type="presParOf" srcId="{5DC20607-D49E-4177-A968-0E736C3A7A35}" destId="{84A06BF0-208B-4D35-ACF5-499DF4F752EB}" srcOrd="1" destOrd="0" presId="urn:microsoft.com/office/officeart/2008/layout/SquareAccentList"/>
    <dgm:cxn modelId="{05869C32-DA72-46D3-998F-4B22EE3481FD}" type="presParOf" srcId="{84A06BF0-208B-4D35-ACF5-499DF4F752EB}" destId="{DC4A771F-1E14-42FC-BC48-D8F62CB6526B}" srcOrd="0" destOrd="0" presId="urn:microsoft.com/office/officeart/2008/layout/SquareAccentList"/>
    <dgm:cxn modelId="{2D416FB3-8FE6-4D85-8A16-A028BC2545C3}" type="presParOf" srcId="{DC4A771F-1E14-42FC-BC48-D8F62CB6526B}" destId="{FFD4DFF0-887A-4A6A-A606-8F8A6D944FBB}" srcOrd="0" destOrd="0" presId="urn:microsoft.com/office/officeart/2008/layout/SquareAccentList"/>
    <dgm:cxn modelId="{CF0AE7CB-23E2-4D0D-A3C2-D17300836A5B}" type="presParOf" srcId="{DC4A771F-1E14-42FC-BC48-D8F62CB6526B}" destId="{ACA36109-F739-4D75-B0F5-5C764FB58049}" srcOrd="1" destOrd="0" presId="urn:microsoft.com/office/officeart/2008/layout/SquareAccentList"/>
    <dgm:cxn modelId="{59778040-230B-4FC4-ACBD-C5A0A1C7E28B}" type="presParOf" srcId="{84A06BF0-208B-4D35-ACF5-499DF4F752EB}" destId="{E3C2882D-A6F6-4559-9A0A-2870019A7D73}" srcOrd="1" destOrd="0" presId="urn:microsoft.com/office/officeart/2008/layout/SquareAccentList"/>
    <dgm:cxn modelId="{D49ADBEE-1076-4830-8548-340CC97F03CB}" type="presParOf" srcId="{E3C2882D-A6F6-4559-9A0A-2870019A7D73}" destId="{15EC7932-66CC-4D32-BC4A-FBF59D5038CF}" srcOrd="0" destOrd="0" presId="urn:microsoft.com/office/officeart/2008/layout/SquareAccentList"/>
    <dgm:cxn modelId="{FE42E99A-F521-47C4-AA33-2637CE46BC76}" type="presParOf" srcId="{E3C2882D-A6F6-4559-9A0A-2870019A7D73}" destId="{E0864F32-E5F2-4280-BF78-E78B19EF80B6}" srcOrd="1" destOrd="0" presId="urn:microsoft.com/office/officeart/2008/layout/SquareAccentList"/>
    <dgm:cxn modelId="{75F8B56B-9BAF-43C0-A8FF-0FB6AAD9216A}" type="presParOf" srcId="{84A06BF0-208B-4D35-ACF5-499DF4F752EB}" destId="{5C3DD198-1EDC-4A28-BE6C-FCE683B8BBFA}" srcOrd="2" destOrd="0" presId="urn:microsoft.com/office/officeart/2008/layout/SquareAccentList"/>
    <dgm:cxn modelId="{0F311CDD-CEA4-4ED1-8B40-B96FD61BC403}" type="presParOf" srcId="{5C3DD198-1EDC-4A28-BE6C-FCE683B8BBFA}" destId="{2F9DF1CE-43C2-47F2-9DD1-D40E6E313F86}" srcOrd="0" destOrd="0" presId="urn:microsoft.com/office/officeart/2008/layout/SquareAccentList"/>
    <dgm:cxn modelId="{BCD4EB99-7EC2-4B97-86D8-72591E7669B0}" type="presParOf" srcId="{5C3DD198-1EDC-4A28-BE6C-FCE683B8BBFA}" destId="{FED72650-AEFB-4DF2-82E6-3153B1600191}" srcOrd="1" destOrd="0" presId="urn:microsoft.com/office/officeart/2008/layout/SquareAccentList"/>
    <dgm:cxn modelId="{B434A171-4A37-40A6-BF98-9913C4BF1AE5}" type="presParOf" srcId="{21570AFB-DEC6-45ED-84C3-11550C9FB478}" destId="{5233825C-C85C-4BC8-A444-2C224454FFC5}" srcOrd="3" destOrd="0" presId="urn:microsoft.com/office/officeart/2008/layout/SquareAccentList"/>
    <dgm:cxn modelId="{C3D87176-460B-4944-A409-6C88C1C5581E}" type="presParOf" srcId="{5233825C-C85C-4BC8-A444-2C224454FFC5}" destId="{283E7B70-095A-4A88-BE96-D5DAEFFA12AF}" srcOrd="0" destOrd="0" presId="urn:microsoft.com/office/officeart/2008/layout/SquareAccentList"/>
    <dgm:cxn modelId="{7CB50FBD-05A7-450B-8574-33ADC63D2A4A}" type="presParOf" srcId="{283E7B70-095A-4A88-BE96-D5DAEFFA12AF}" destId="{FF639740-C110-4618-94F5-7A7CFFD70E1B}" srcOrd="0" destOrd="0" presId="urn:microsoft.com/office/officeart/2008/layout/SquareAccentList"/>
    <dgm:cxn modelId="{127CF996-D518-42C2-93A7-AD5A7B417329}" type="presParOf" srcId="{283E7B70-095A-4A88-BE96-D5DAEFFA12AF}" destId="{28A53D63-03C0-400F-A2D6-FEF3542825F0}" srcOrd="1" destOrd="0" presId="urn:microsoft.com/office/officeart/2008/layout/SquareAccentList"/>
    <dgm:cxn modelId="{4B2EF3AC-1E56-44B8-9087-D6A2D5876E5F}" type="presParOf" srcId="{283E7B70-095A-4A88-BE96-D5DAEFFA12AF}" destId="{A3729694-B622-4B18-AAF8-4C6054F8F9C5}" srcOrd="2" destOrd="0" presId="urn:microsoft.com/office/officeart/2008/layout/SquareAccentList"/>
    <dgm:cxn modelId="{6B25B06A-D8F2-4AC8-A193-576FA1D5527D}" type="presParOf" srcId="{5233825C-C85C-4BC8-A444-2C224454FFC5}" destId="{17230EB7-56BB-44C2-AABD-FC75FB6E8075}" srcOrd="1" destOrd="0" presId="urn:microsoft.com/office/officeart/2008/layout/SquareAccentList"/>
    <dgm:cxn modelId="{D0EA3A87-293C-4F78-9181-B39BA497E9AF}" type="presParOf" srcId="{17230EB7-56BB-44C2-AABD-FC75FB6E8075}" destId="{653F1395-771F-4962-8D84-2E382153E123}" srcOrd="0" destOrd="0" presId="urn:microsoft.com/office/officeart/2008/layout/SquareAccentList"/>
    <dgm:cxn modelId="{87D717EF-F9B5-4054-BD0B-07C42B88FA3C}" type="presParOf" srcId="{653F1395-771F-4962-8D84-2E382153E123}" destId="{F48A294B-6057-486E-B2A4-A4CACC1DF916}" srcOrd="0" destOrd="0" presId="urn:microsoft.com/office/officeart/2008/layout/SquareAccentList"/>
    <dgm:cxn modelId="{02612A80-BADF-4BFF-B776-1D031058D508}" type="presParOf" srcId="{653F1395-771F-4962-8D84-2E382153E123}" destId="{28CA1EB9-AD8C-4CA6-B3CD-8962B180C1A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1C08D8-04A4-4010-B869-B789E7E34FC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73F5176-15AA-44B3-B012-6F6E0A6244AF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TERCÜMANLIK</a:t>
          </a:r>
          <a:endParaRPr lang="tr-TR" sz="1400" b="1" dirty="0">
            <a:solidFill>
              <a:srgbClr val="000000"/>
            </a:solidFill>
          </a:endParaRPr>
        </a:p>
      </dgm:t>
    </dgm:pt>
    <dgm:pt modelId="{83029B37-DB6D-4417-89A4-DA5F6B187908}" type="parTrans" cxnId="{C16257C1-612C-4250-9166-5B154ED0F82F}">
      <dgm:prSet/>
      <dgm:spPr/>
      <dgm:t>
        <a:bodyPr/>
        <a:lstStyle/>
        <a:p>
          <a:endParaRPr lang="tr-TR" sz="1400"/>
        </a:p>
      </dgm:t>
    </dgm:pt>
    <dgm:pt modelId="{480DD1D1-AA88-4091-A6CB-2F5630A35A2B}" type="sibTrans" cxnId="{C16257C1-612C-4250-9166-5B154ED0F82F}">
      <dgm:prSet/>
      <dgm:spPr/>
      <dgm:t>
        <a:bodyPr/>
        <a:lstStyle/>
        <a:p>
          <a:endParaRPr lang="tr-TR" sz="1400"/>
        </a:p>
      </dgm:t>
    </dgm:pt>
    <dgm:pt modelId="{99E87C2A-17B2-45F4-94DB-6314F2AD8F3B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50%</a:t>
          </a:r>
          <a:endParaRPr lang="tr-TR" sz="1400" dirty="0">
            <a:solidFill>
              <a:srgbClr val="000000"/>
            </a:solidFill>
          </a:endParaRPr>
        </a:p>
      </dgm:t>
    </dgm:pt>
    <dgm:pt modelId="{7D5E1A57-FC59-45F4-A55D-A2D92C37E8CC}" type="parTrans" cxnId="{369429C7-B420-4925-96F9-4BABAF3B725E}">
      <dgm:prSet/>
      <dgm:spPr/>
      <dgm:t>
        <a:bodyPr/>
        <a:lstStyle/>
        <a:p>
          <a:endParaRPr lang="tr-TR" sz="1400"/>
        </a:p>
      </dgm:t>
    </dgm:pt>
    <dgm:pt modelId="{B81B513C-811A-417C-99D1-17E70CE04B18}" type="sibTrans" cxnId="{369429C7-B420-4925-96F9-4BABAF3B725E}">
      <dgm:prSet/>
      <dgm:spPr/>
      <dgm:t>
        <a:bodyPr/>
        <a:lstStyle/>
        <a:p>
          <a:endParaRPr lang="tr-TR" sz="1400"/>
        </a:p>
      </dgm:t>
    </dgm:pt>
    <dgm:pt modelId="{4B1DDC59-ABBF-44EC-982A-E5D408842F54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 bin $/yıl</a:t>
          </a:r>
          <a:endParaRPr lang="tr-TR" sz="1400" dirty="0">
            <a:solidFill>
              <a:srgbClr val="000000"/>
            </a:solidFill>
          </a:endParaRPr>
        </a:p>
      </dgm:t>
    </dgm:pt>
    <dgm:pt modelId="{DA727916-5282-4B8F-B891-5902F6B3052D}" type="parTrans" cxnId="{AE3A8EE8-511A-4DB7-BCC9-810F1BF38301}">
      <dgm:prSet/>
      <dgm:spPr/>
      <dgm:t>
        <a:bodyPr/>
        <a:lstStyle/>
        <a:p>
          <a:endParaRPr lang="tr-TR" sz="1400"/>
        </a:p>
      </dgm:t>
    </dgm:pt>
    <dgm:pt modelId="{A145DEDF-2032-4B10-B82A-91C7AA781D7B}" type="sibTrans" cxnId="{AE3A8EE8-511A-4DB7-BCC9-810F1BF38301}">
      <dgm:prSet/>
      <dgm:spPr/>
      <dgm:t>
        <a:bodyPr/>
        <a:lstStyle/>
        <a:p>
          <a:endParaRPr lang="tr-TR" sz="1400"/>
        </a:p>
      </dgm:t>
    </dgm:pt>
    <dgm:pt modelId="{462D8646-3D8D-4035-B2D3-64438C39C71E}">
      <dgm:prSet custT="1"/>
      <dgm:spPr/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YURTİÇİ TANITIM</a:t>
          </a:r>
          <a:endParaRPr lang="tr-TR" sz="1400" b="1" dirty="0">
            <a:solidFill>
              <a:srgbClr val="000000"/>
            </a:solidFill>
          </a:endParaRPr>
        </a:p>
      </dgm:t>
    </dgm:pt>
    <dgm:pt modelId="{A62348AD-2D5A-429D-9EE8-B1FF31B12186}" type="parTrans" cxnId="{04F9560A-3A6D-402D-BC25-C32BE69A0985}">
      <dgm:prSet/>
      <dgm:spPr/>
      <dgm:t>
        <a:bodyPr/>
        <a:lstStyle/>
        <a:p>
          <a:endParaRPr lang="tr-TR" sz="1400"/>
        </a:p>
      </dgm:t>
    </dgm:pt>
    <dgm:pt modelId="{7580E9DA-74DB-4B31-A2AF-DED9160EF8D8}" type="sibTrans" cxnId="{04F9560A-3A6D-402D-BC25-C32BE69A0985}">
      <dgm:prSet/>
      <dgm:spPr/>
      <dgm:t>
        <a:bodyPr/>
        <a:lstStyle/>
        <a:p>
          <a:endParaRPr lang="tr-TR" sz="1400"/>
        </a:p>
      </dgm:t>
    </dgm:pt>
    <dgm:pt modelId="{1B346BFF-E641-4074-944E-6032DD4B0AB4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50%</a:t>
          </a:r>
          <a:endParaRPr lang="tr-TR" sz="1400" dirty="0">
            <a:solidFill>
              <a:srgbClr val="000000"/>
            </a:solidFill>
          </a:endParaRPr>
        </a:p>
      </dgm:t>
    </dgm:pt>
    <dgm:pt modelId="{476782F4-0F62-4E2F-B18C-2E4ED453BC3F}" type="parTrans" cxnId="{47C79412-12CE-42EC-823A-36CB5DD1C81D}">
      <dgm:prSet/>
      <dgm:spPr/>
      <dgm:t>
        <a:bodyPr/>
        <a:lstStyle/>
        <a:p>
          <a:endParaRPr lang="tr-TR" sz="1400"/>
        </a:p>
      </dgm:t>
    </dgm:pt>
    <dgm:pt modelId="{FF1B49A9-EF33-4D0C-9AB2-B83651769672}" type="sibTrans" cxnId="{47C79412-12CE-42EC-823A-36CB5DD1C81D}">
      <dgm:prSet/>
      <dgm:spPr/>
      <dgm:t>
        <a:bodyPr/>
        <a:lstStyle/>
        <a:p>
          <a:endParaRPr lang="tr-TR" sz="1400"/>
        </a:p>
      </dgm:t>
    </dgm:pt>
    <dgm:pt modelId="{EE92E62A-A0B3-4F02-B596-6B975C5C8C46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 bin $/program başına</a:t>
          </a:r>
          <a:endParaRPr lang="tr-TR" sz="1400" dirty="0">
            <a:solidFill>
              <a:srgbClr val="000000"/>
            </a:solidFill>
          </a:endParaRPr>
        </a:p>
      </dgm:t>
    </dgm:pt>
    <dgm:pt modelId="{6FC95D07-81E8-43DE-B2DD-8E03BF58E0FB}" type="parTrans" cxnId="{69671C42-80D9-4011-94B0-DBBFE3FA960B}">
      <dgm:prSet/>
      <dgm:spPr/>
      <dgm:t>
        <a:bodyPr/>
        <a:lstStyle/>
        <a:p>
          <a:endParaRPr lang="tr-TR" sz="1400"/>
        </a:p>
      </dgm:t>
    </dgm:pt>
    <dgm:pt modelId="{F3616CC6-5969-432E-B220-57FF0427FB32}" type="sibTrans" cxnId="{69671C42-80D9-4011-94B0-DBBFE3FA960B}">
      <dgm:prSet/>
      <dgm:spPr/>
      <dgm:t>
        <a:bodyPr/>
        <a:lstStyle/>
        <a:p>
          <a:endParaRPr lang="tr-TR" sz="1400"/>
        </a:p>
      </dgm:t>
    </dgm:pt>
    <dgm:pt modelId="{A6DA3E02-6224-4A44-A1BC-9D02A543D6A0}">
      <dgm:prSet custT="1"/>
      <dgm:spPr/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YURTİÇİ EĞİTİM</a:t>
          </a:r>
          <a:endParaRPr lang="tr-TR" sz="1400" b="1" dirty="0">
            <a:solidFill>
              <a:srgbClr val="000000"/>
            </a:solidFill>
          </a:endParaRPr>
        </a:p>
      </dgm:t>
    </dgm:pt>
    <dgm:pt modelId="{9E2145B9-DAF2-481A-A4C7-CBC2C74398F3}" type="parTrans" cxnId="{AC337861-46FF-4036-9547-D5E881F244F2}">
      <dgm:prSet/>
      <dgm:spPr/>
      <dgm:t>
        <a:bodyPr/>
        <a:lstStyle/>
        <a:p>
          <a:endParaRPr lang="tr-TR" sz="1400"/>
        </a:p>
      </dgm:t>
    </dgm:pt>
    <dgm:pt modelId="{417A92C6-132A-452D-B483-4F2B2C6BF88B}" type="sibTrans" cxnId="{AC337861-46FF-4036-9547-D5E881F244F2}">
      <dgm:prSet/>
      <dgm:spPr/>
      <dgm:t>
        <a:bodyPr/>
        <a:lstStyle/>
        <a:p>
          <a:endParaRPr lang="tr-TR" sz="1400"/>
        </a:p>
      </dgm:t>
    </dgm:pt>
    <dgm:pt modelId="{CD0CC5CC-F1AD-4C7C-B48B-A9B7589C6B61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50%</a:t>
          </a:r>
          <a:endParaRPr lang="tr-TR" sz="1400" dirty="0">
            <a:solidFill>
              <a:srgbClr val="000000"/>
            </a:solidFill>
          </a:endParaRPr>
        </a:p>
      </dgm:t>
    </dgm:pt>
    <dgm:pt modelId="{82AD331E-21B4-43AA-9A61-9F323CE3A3C0}" type="parTrans" cxnId="{F3589241-6B0B-46F6-8911-DFFA44C6CEF5}">
      <dgm:prSet/>
      <dgm:spPr/>
      <dgm:t>
        <a:bodyPr/>
        <a:lstStyle/>
        <a:p>
          <a:endParaRPr lang="tr-TR" sz="1400"/>
        </a:p>
      </dgm:t>
    </dgm:pt>
    <dgm:pt modelId="{8B575C7B-A7B7-4117-B056-DB1C2F7CBD41}" type="sibTrans" cxnId="{F3589241-6B0B-46F6-8911-DFFA44C6CEF5}">
      <dgm:prSet/>
      <dgm:spPr/>
      <dgm:t>
        <a:bodyPr/>
        <a:lstStyle/>
        <a:p>
          <a:endParaRPr lang="tr-TR" sz="1400"/>
        </a:p>
      </dgm:t>
    </dgm:pt>
    <dgm:pt modelId="{1E22547D-079E-4AD5-87DE-AC8A0C98C3F6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100 bin $/yıl</a:t>
          </a:r>
          <a:endParaRPr lang="tr-TR" sz="1400" dirty="0">
            <a:solidFill>
              <a:srgbClr val="000000"/>
            </a:solidFill>
          </a:endParaRPr>
        </a:p>
      </dgm:t>
    </dgm:pt>
    <dgm:pt modelId="{EC8C20FB-0737-4BA9-93EA-2675884358D8}" type="parTrans" cxnId="{13828B09-FBF9-4418-AE1D-AA2D019F766A}">
      <dgm:prSet/>
      <dgm:spPr/>
      <dgm:t>
        <a:bodyPr/>
        <a:lstStyle/>
        <a:p>
          <a:endParaRPr lang="tr-TR" sz="1400"/>
        </a:p>
      </dgm:t>
    </dgm:pt>
    <dgm:pt modelId="{79937DC0-29DE-4B4A-83B8-07A3290CB6D8}" type="sibTrans" cxnId="{13828B09-FBF9-4418-AE1D-AA2D019F766A}">
      <dgm:prSet/>
      <dgm:spPr/>
      <dgm:t>
        <a:bodyPr/>
        <a:lstStyle/>
        <a:p>
          <a:endParaRPr lang="tr-TR" sz="1400"/>
        </a:p>
      </dgm:t>
    </dgm:pt>
    <dgm:pt modelId="{3C06E677-DFBB-4C53-A476-77AD43426394}">
      <dgm:prSet custT="1"/>
      <dgm:spPr/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HASTA YOL </a:t>
          </a:r>
        </a:p>
        <a:p>
          <a:r>
            <a:rPr lang="tr-TR" sz="1400" b="1" dirty="0" smtClean="0">
              <a:solidFill>
                <a:srgbClr val="000000"/>
              </a:solidFill>
            </a:rPr>
            <a:t> Tarifeli Uçak Seferleri</a:t>
          </a:r>
          <a:endParaRPr lang="tr-TR" sz="1400" b="1" dirty="0">
            <a:solidFill>
              <a:srgbClr val="000000"/>
            </a:solidFill>
          </a:endParaRPr>
        </a:p>
      </dgm:t>
    </dgm:pt>
    <dgm:pt modelId="{A1F8FCD7-C11E-4505-88A4-BB2FAE7238C5}" type="parTrans" cxnId="{1CE881DF-646E-4410-83C8-1D5CB3E759B8}">
      <dgm:prSet/>
      <dgm:spPr/>
      <dgm:t>
        <a:bodyPr/>
        <a:lstStyle/>
        <a:p>
          <a:endParaRPr lang="tr-TR" sz="1400"/>
        </a:p>
      </dgm:t>
    </dgm:pt>
    <dgm:pt modelId="{857DA585-4F11-4E17-870B-6CB9BADE240E}" type="sibTrans" cxnId="{1CE881DF-646E-4410-83C8-1D5CB3E759B8}">
      <dgm:prSet/>
      <dgm:spPr/>
      <dgm:t>
        <a:bodyPr/>
        <a:lstStyle/>
        <a:p>
          <a:endParaRPr lang="tr-TR" sz="1400"/>
        </a:p>
      </dgm:t>
    </dgm:pt>
    <dgm:pt modelId="{BE0CEF5C-C30D-436C-B65E-13A6543E0981}">
      <dgm:prSet custT="1"/>
      <dgm:spPr/>
      <dgm:t>
        <a:bodyPr/>
        <a:lstStyle/>
        <a:p>
          <a:r>
            <a:rPr lang="tr-TR" sz="1200" b="0" dirty="0" smtClean="0">
              <a:solidFill>
                <a:srgbClr val="000000"/>
              </a:solidFill>
            </a:rPr>
            <a:t>1000 $/hasta başına                                                                                     </a:t>
          </a:r>
          <a:r>
            <a:rPr lang="tr-TR" sz="1400" b="1" dirty="0" smtClean="0">
              <a:solidFill>
                <a:srgbClr val="000000"/>
              </a:solidFill>
            </a:rPr>
            <a:t>Tarifesiz Uçak Seferleri</a:t>
          </a:r>
          <a:endParaRPr lang="tr-TR" sz="1400" b="1" dirty="0">
            <a:solidFill>
              <a:srgbClr val="000000"/>
            </a:solidFill>
          </a:endParaRPr>
        </a:p>
      </dgm:t>
    </dgm:pt>
    <dgm:pt modelId="{2E292BA0-9F27-40AE-89C9-4744DDAE922E}" type="parTrans" cxnId="{474D2B81-373D-416E-BA49-46F636C24CBB}">
      <dgm:prSet/>
      <dgm:spPr/>
      <dgm:t>
        <a:bodyPr/>
        <a:lstStyle/>
        <a:p>
          <a:endParaRPr lang="tr-TR" sz="1400"/>
        </a:p>
      </dgm:t>
    </dgm:pt>
    <dgm:pt modelId="{CB002926-BFC0-4862-8FF2-255BC6466D40}" type="sibTrans" cxnId="{474D2B81-373D-416E-BA49-46F636C24CBB}">
      <dgm:prSet/>
      <dgm:spPr/>
      <dgm:t>
        <a:bodyPr/>
        <a:lstStyle/>
        <a:p>
          <a:endParaRPr lang="tr-TR" sz="1400"/>
        </a:p>
      </dgm:t>
    </dgm:pt>
    <dgm:pt modelId="{3ED836B6-8067-4CED-B2D7-D72A4DF39737}">
      <dgm:prSet custT="1"/>
      <dgm:spPr/>
      <dgm:t>
        <a:bodyPr/>
        <a:lstStyle/>
        <a:p>
          <a:r>
            <a:rPr lang="tr-TR" sz="1200" dirty="0" smtClean="0">
              <a:solidFill>
                <a:srgbClr val="000000"/>
              </a:solidFill>
            </a:rPr>
            <a:t>50%</a:t>
          </a:r>
          <a:endParaRPr lang="tr-TR" sz="1200" dirty="0">
            <a:solidFill>
              <a:srgbClr val="000000"/>
            </a:solidFill>
          </a:endParaRPr>
        </a:p>
      </dgm:t>
    </dgm:pt>
    <dgm:pt modelId="{D0388723-71E9-49E1-A430-52B8E99BAA96}" type="parTrans" cxnId="{5875F67D-BC70-437E-AC56-27B0E198880D}">
      <dgm:prSet/>
      <dgm:spPr/>
      <dgm:t>
        <a:bodyPr/>
        <a:lstStyle/>
        <a:p>
          <a:endParaRPr lang="tr-TR" sz="1400"/>
        </a:p>
      </dgm:t>
    </dgm:pt>
    <dgm:pt modelId="{C68C9465-A17B-4D05-89A4-9A68D3518AFD}" type="sibTrans" cxnId="{5875F67D-BC70-437E-AC56-27B0E198880D}">
      <dgm:prSet/>
      <dgm:spPr/>
      <dgm:t>
        <a:bodyPr/>
        <a:lstStyle/>
        <a:p>
          <a:endParaRPr lang="tr-TR" sz="1400"/>
        </a:p>
      </dgm:t>
    </dgm:pt>
    <dgm:pt modelId="{EF4AC60E-C9A1-42FA-85DF-8AA1549F5595}">
      <dgm:prSet custT="1"/>
      <dgm:spPr/>
      <dgm:t>
        <a:bodyPr/>
        <a:lstStyle/>
        <a:p>
          <a:endParaRPr lang="tr-TR" sz="1400" dirty="0">
            <a:solidFill>
              <a:srgbClr val="000000"/>
            </a:solidFill>
          </a:endParaRPr>
        </a:p>
      </dgm:t>
    </dgm:pt>
    <dgm:pt modelId="{456A93FA-C2EE-419A-920B-8F355EBF915F}" type="parTrans" cxnId="{D35A3E4D-0ED4-4ACC-9362-32325DEAE445}">
      <dgm:prSet/>
      <dgm:spPr/>
      <dgm:t>
        <a:bodyPr/>
        <a:lstStyle/>
        <a:p>
          <a:endParaRPr lang="tr-TR" sz="1400"/>
        </a:p>
      </dgm:t>
    </dgm:pt>
    <dgm:pt modelId="{795FDBDA-E609-49EF-98B3-65709ABBC5A7}" type="sibTrans" cxnId="{D35A3E4D-0ED4-4ACC-9362-32325DEAE445}">
      <dgm:prSet/>
      <dgm:spPr/>
      <dgm:t>
        <a:bodyPr/>
        <a:lstStyle/>
        <a:p>
          <a:endParaRPr lang="tr-TR" sz="1400"/>
        </a:p>
      </dgm:t>
    </dgm:pt>
    <dgm:pt modelId="{39519AEB-1BEB-4572-A3C6-2C5038D1B039}">
      <dgm:prSet custT="1"/>
      <dgm:spPr/>
      <dgm:t>
        <a:bodyPr/>
        <a:lstStyle/>
        <a:p>
          <a:r>
            <a:rPr lang="tr-TR" sz="1200" dirty="0" smtClean="0">
              <a:solidFill>
                <a:srgbClr val="000000"/>
              </a:solidFill>
            </a:rPr>
            <a:t>100%</a:t>
          </a:r>
          <a:endParaRPr lang="tr-TR" sz="1200" dirty="0">
            <a:solidFill>
              <a:srgbClr val="000000"/>
            </a:solidFill>
          </a:endParaRPr>
        </a:p>
      </dgm:t>
    </dgm:pt>
    <dgm:pt modelId="{59103AEC-766D-4EB7-A98F-D73943BC17C1}" type="sibTrans" cxnId="{4A765331-742B-4173-805A-B2F90ACE1109}">
      <dgm:prSet/>
      <dgm:spPr/>
      <dgm:t>
        <a:bodyPr/>
        <a:lstStyle/>
        <a:p>
          <a:endParaRPr lang="tr-TR" sz="1400"/>
        </a:p>
      </dgm:t>
    </dgm:pt>
    <dgm:pt modelId="{F9EA16BE-D9B1-4AF4-8AB5-1B5D40C89908}" type="parTrans" cxnId="{4A765331-742B-4173-805A-B2F90ACE1109}">
      <dgm:prSet/>
      <dgm:spPr/>
      <dgm:t>
        <a:bodyPr/>
        <a:lstStyle/>
        <a:p>
          <a:endParaRPr lang="tr-TR" sz="1400"/>
        </a:p>
      </dgm:t>
    </dgm:pt>
    <dgm:pt modelId="{1CB36E4A-E963-4B2E-81F3-4D165AD2FCE7}">
      <dgm:prSet custT="1"/>
      <dgm:spPr/>
      <dgm:t>
        <a:bodyPr/>
        <a:lstStyle/>
        <a:p>
          <a:r>
            <a:rPr lang="tr-TR" sz="1200" dirty="0" smtClean="0">
              <a:solidFill>
                <a:srgbClr val="000000"/>
              </a:solidFill>
            </a:rPr>
            <a:t>200 $/hasta başına  </a:t>
          </a:r>
          <a:endParaRPr lang="tr-TR" sz="1200" dirty="0"/>
        </a:p>
      </dgm:t>
    </dgm:pt>
    <dgm:pt modelId="{D54274A0-2012-46FB-8EB0-F75D59C17F2B}" type="sibTrans" cxnId="{55F043B8-823A-4B1D-8762-F43214B538E6}">
      <dgm:prSet/>
      <dgm:spPr/>
      <dgm:t>
        <a:bodyPr/>
        <a:lstStyle/>
        <a:p>
          <a:endParaRPr lang="tr-TR" sz="1400"/>
        </a:p>
      </dgm:t>
    </dgm:pt>
    <dgm:pt modelId="{2C799881-834E-4C33-9337-2EF31CC70425}" type="parTrans" cxnId="{55F043B8-823A-4B1D-8762-F43214B538E6}">
      <dgm:prSet/>
      <dgm:spPr/>
      <dgm:t>
        <a:bodyPr/>
        <a:lstStyle/>
        <a:p>
          <a:endParaRPr lang="tr-TR" sz="1400"/>
        </a:p>
      </dgm:t>
    </dgm:pt>
    <dgm:pt modelId="{6C3654A6-9979-4000-B0C7-6172CFA625FC}" type="pres">
      <dgm:prSet presAssocID="{E61C08D8-04A4-4010-B869-B789E7E34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A163A-50E9-46F0-8747-496B8B274664}" type="pres">
      <dgm:prSet presAssocID="{773F5176-15AA-44B3-B012-6F6E0A6244AF}" presName="composite" presStyleCnt="0"/>
      <dgm:spPr/>
    </dgm:pt>
    <dgm:pt modelId="{88ECBD0A-5099-4EB9-A11F-4279A8C4D1A1}" type="pres">
      <dgm:prSet presAssocID="{773F5176-15AA-44B3-B012-6F6E0A6244AF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FB8014-4D7F-4CB0-B54C-8E36F9863942}" type="pres">
      <dgm:prSet presAssocID="{773F5176-15AA-44B3-B012-6F6E0A6244AF}" presName="rect2" presStyleLbl="fgImgPlace1" presStyleIdx="0" presStyleCnt="4"/>
      <dgm:spPr>
        <a:solidFill>
          <a:schemeClr val="accent1"/>
        </a:solidFill>
      </dgm:spPr>
      <dgm:t>
        <a:bodyPr/>
        <a:lstStyle/>
        <a:p>
          <a:endParaRPr lang="tr-TR"/>
        </a:p>
      </dgm:t>
    </dgm:pt>
    <dgm:pt modelId="{8E894C25-EB09-4438-9B7A-7562182EB79A}" type="pres">
      <dgm:prSet presAssocID="{480DD1D1-AA88-4091-A6CB-2F5630A35A2B}" presName="sibTrans" presStyleCnt="0"/>
      <dgm:spPr/>
    </dgm:pt>
    <dgm:pt modelId="{677716FD-EEE0-4310-A77C-4EDE647EEE18}" type="pres">
      <dgm:prSet presAssocID="{462D8646-3D8D-4035-B2D3-64438C39C71E}" presName="composite" presStyleCnt="0"/>
      <dgm:spPr/>
    </dgm:pt>
    <dgm:pt modelId="{EC5A92B4-7D91-42E5-8FD7-DCBE32FF43A0}" type="pres">
      <dgm:prSet presAssocID="{462D8646-3D8D-4035-B2D3-64438C39C71E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47F9FC-514E-4FFA-B981-3B760FF69586}" type="pres">
      <dgm:prSet presAssocID="{462D8646-3D8D-4035-B2D3-64438C39C71E}" presName="rect2" presStyleLbl="fgImgPlace1" presStyleIdx="1" presStyleCnt="4" custLinFactNeighborX="-2130" custLinFactNeighborY="-2424"/>
      <dgm:spPr>
        <a:solidFill>
          <a:schemeClr val="accent5">
            <a:lumMod val="50000"/>
          </a:schemeClr>
        </a:solidFill>
      </dgm:spPr>
    </dgm:pt>
    <dgm:pt modelId="{DBE5E05E-CBF4-4D98-8128-A43A0C509E26}" type="pres">
      <dgm:prSet presAssocID="{7580E9DA-74DB-4B31-A2AF-DED9160EF8D8}" presName="sibTrans" presStyleCnt="0"/>
      <dgm:spPr/>
    </dgm:pt>
    <dgm:pt modelId="{EC001B43-2EC2-4EB1-AD6E-186C8D196096}" type="pres">
      <dgm:prSet presAssocID="{A6DA3E02-6224-4A44-A1BC-9D02A543D6A0}" presName="composite" presStyleCnt="0"/>
      <dgm:spPr/>
    </dgm:pt>
    <dgm:pt modelId="{285CA144-3965-4419-8FDE-32EEC6D162C2}" type="pres">
      <dgm:prSet presAssocID="{A6DA3E02-6224-4A44-A1BC-9D02A543D6A0}" presName="rect1" presStyleLbl="trAlignAcc1" presStyleIdx="2" presStyleCnt="4" custScaleY="1120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350322-1032-40FE-8816-728187874655}" type="pres">
      <dgm:prSet presAssocID="{A6DA3E02-6224-4A44-A1BC-9D02A543D6A0}" presName="rect2" presStyleLbl="fgImgPlace1" presStyleIdx="2" presStyleCnt="4"/>
      <dgm:spPr>
        <a:solidFill>
          <a:schemeClr val="accent3">
            <a:lumMod val="60000"/>
            <a:lumOff val="40000"/>
          </a:schemeClr>
        </a:solidFill>
      </dgm:spPr>
    </dgm:pt>
    <dgm:pt modelId="{AF77FC99-260D-4FA4-A9FE-C98204075914}" type="pres">
      <dgm:prSet presAssocID="{417A92C6-132A-452D-B483-4F2B2C6BF88B}" presName="sibTrans" presStyleCnt="0"/>
      <dgm:spPr/>
    </dgm:pt>
    <dgm:pt modelId="{7F9180A8-002F-4560-986B-0731722DAC23}" type="pres">
      <dgm:prSet presAssocID="{3C06E677-DFBB-4C53-A476-77AD43426394}" presName="composite" presStyleCnt="0"/>
      <dgm:spPr/>
    </dgm:pt>
    <dgm:pt modelId="{F7AEB265-4EB6-442E-8182-A6193B4E20A0}" type="pres">
      <dgm:prSet presAssocID="{3C06E677-DFBB-4C53-A476-77AD43426394}" presName="rect1" presStyleLbl="trAlignAcc1" presStyleIdx="3" presStyleCnt="4" custScaleY="1159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19D463-0A8A-41B8-A256-5BAD762CF31E}" type="pres">
      <dgm:prSet presAssocID="{3C06E677-DFBB-4C53-A476-77AD43426394}" presName="rect2" presStyleLbl="fgImgPlace1" presStyleIdx="3" presStyleCnt="4"/>
      <dgm:spPr>
        <a:solidFill>
          <a:schemeClr val="tx2">
            <a:lumMod val="50000"/>
          </a:schemeClr>
        </a:solidFill>
      </dgm:spPr>
      <dgm:t>
        <a:bodyPr/>
        <a:lstStyle/>
        <a:p>
          <a:endParaRPr lang="tr-TR"/>
        </a:p>
      </dgm:t>
    </dgm:pt>
  </dgm:ptLst>
  <dgm:cxnLst>
    <dgm:cxn modelId="{369429C7-B420-4925-96F9-4BABAF3B725E}" srcId="{773F5176-15AA-44B3-B012-6F6E0A6244AF}" destId="{99E87C2A-17B2-45F4-94DB-6314F2AD8F3B}" srcOrd="0" destOrd="0" parTransId="{7D5E1A57-FC59-45F4-A55D-A2D92C37E8CC}" sibTransId="{B81B513C-811A-417C-99D1-17E70CE04B18}"/>
    <dgm:cxn modelId="{64D9EC0F-A2FF-4C98-8DD5-2A945DB616AB}" type="presOf" srcId="{773F5176-15AA-44B3-B012-6F6E0A6244AF}" destId="{88ECBD0A-5099-4EB9-A11F-4279A8C4D1A1}" srcOrd="0" destOrd="0" presId="urn:microsoft.com/office/officeart/2008/layout/PictureStrips"/>
    <dgm:cxn modelId="{69671C42-80D9-4011-94B0-DBBFE3FA960B}" srcId="{462D8646-3D8D-4035-B2D3-64438C39C71E}" destId="{EE92E62A-A0B3-4F02-B596-6B975C5C8C46}" srcOrd="1" destOrd="0" parTransId="{6FC95D07-81E8-43DE-B2DD-8E03BF58E0FB}" sibTransId="{F3616CC6-5969-432E-B220-57FF0427FB32}"/>
    <dgm:cxn modelId="{04F9560A-3A6D-402D-BC25-C32BE69A0985}" srcId="{E61C08D8-04A4-4010-B869-B789E7E34FC2}" destId="{462D8646-3D8D-4035-B2D3-64438C39C71E}" srcOrd="1" destOrd="0" parTransId="{A62348AD-2D5A-429D-9EE8-B1FF31B12186}" sibTransId="{7580E9DA-74DB-4B31-A2AF-DED9160EF8D8}"/>
    <dgm:cxn modelId="{9E5820CC-0D2D-4643-8727-30F220D3C7A4}" type="presOf" srcId="{1B346BFF-E641-4074-944E-6032DD4B0AB4}" destId="{EC5A92B4-7D91-42E5-8FD7-DCBE32FF43A0}" srcOrd="0" destOrd="1" presId="urn:microsoft.com/office/officeart/2008/layout/PictureStrips"/>
    <dgm:cxn modelId="{04083A61-9EBF-4853-B209-149BDB8C4127}" type="presOf" srcId="{E61C08D8-04A4-4010-B869-B789E7E34FC2}" destId="{6C3654A6-9979-4000-B0C7-6172CFA625FC}" srcOrd="0" destOrd="0" presId="urn:microsoft.com/office/officeart/2008/layout/PictureStrips"/>
    <dgm:cxn modelId="{474D2B81-373D-416E-BA49-46F636C24CBB}" srcId="{3C06E677-DFBB-4C53-A476-77AD43426394}" destId="{BE0CEF5C-C30D-436C-B65E-13A6543E0981}" srcOrd="1" destOrd="0" parTransId="{2E292BA0-9F27-40AE-89C9-4744DDAE922E}" sibTransId="{CB002926-BFC0-4862-8FF2-255BC6466D40}"/>
    <dgm:cxn modelId="{8F07A47D-3F84-4DEE-9B62-A14F49A7074D}" type="presOf" srcId="{1E22547D-079E-4AD5-87DE-AC8A0C98C3F6}" destId="{285CA144-3965-4419-8FDE-32EEC6D162C2}" srcOrd="0" destOrd="2" presId="urn:microsoft.com/office/officeart/2008/layout/PictureStrips"/>
    <dgm:cxn modelId="{C16257C1-612C-4250-9166-5B154ED0F82F}" srcId="{E61C08D8-04A4-4010-B869-B789E7E34FC2}" destId="{773F5176-15AA-44B3-B012-6F6E0A6244AF}" srcOrd="0" destOrd="0" parTransId="{83029B37-DB6D-4417-89A4-DA5F6B187908}" sibTransId="{480DD1D1-AA88-4091-A6CB-2F5630A35A2B}"/>
    <dgm:cxn modelId="{59183756-25CC-4440-8147-3D524BEB1F58}" type="presOf" srcId="{39519AEB-1BEB-4572-A3C6-2C5038D1B039}" destId="{F7AEB265-4EB6-442E-8182-A6193B4E20A0}" srcOrd="0" destOrd="3" presId="urn:microsoft.com/office/officeart/2008/layout/PictureStrips"/>
    <dgm:cxn modelId="{A1B33FD6-6018-4CD2-9679-B0B4243AE470}" type="presOf" srcId="{4B1DDC59-ABBF-44EC-982A-E5D408842F54}" destId="{88ECBD0A-5099-4EB9-A11F-4279A8C4D1A1}" srcOrd="0" destOrd="2" presId="urn:microsoft.com/office/officeart/2008/layout/PictureStrips"/>
    <dgm:cxn modelId="{47C79412-12CE-42EC-823A-36CB5DD1C81D}" srcId="{462D8646-3D8D-4035-B2D3-64438C39C71E}" destId="{1B346BFF-E641-4074-944E-6032DD4B0AB4}" srcOrd="0" destOrd="0" parTransId="{476782F4-0F62-4E2F-B18C-2E4ED453BC3F}" sibTransId="{FF1B49A9-EF33-4D0C-9AB2-B83651769672}"/>
    <dgm:cxn modelId="{13828B09-FBF9-4418-AE1D-AA2D019F766A}" srcId="{A6DA3E02-6224-4A44-A1BC-9D02A543D6A0}" destId="{1E22547D-079E-4AD5-87DE-AC8A0C98C3F6}" srcOrd="1" destOrd="0" parTransId="{EC8C20FB-0737-4BA9-93EA-2675884358D8}" sibTransId="{79937DC0-29DE-4B4A-83B8-07A3290CB6D8}"/>
    <dgm:cxn modelId="{46708279-3AA3-473B-95CC-79C49AC37E98}" type="presOf" srcId="{BE0CEF5C-C30D-436C-B65E-13A6543E0981}" destId="{F7AEB265-4EB6-442E-8182-A6193B4E20A0}" srcOrd="0" destOrd="2" presId="urn:microsoft.com/office/officeart/2008/layout/PictureStrips"/>
    <dgm:cxn modelId="{4A765331-742B-4173-805A-B2F90ACE1109}" srcId="{3C06E677-DFBB-4C53-A476-77AD43426394}" destId="{39519AEB-1BEB-4572-A3C6-2C5038D1B039}" srcOrd="2" destOrd="0" parTransId="{F9EA16BE-D9B1-4AF4-8AB5-1B5D40C89908}" sibTransId="{59103AEC-766D-4EB7-A98F-D73943BC17C1}"/>
    <dgm:cxn modelId="{09D9372B-97C3-489C-AA9F-584630971339}" type="presOf" srcId="{462D8646-3D8D-4035-B2D3-64438C39C71E}" destId="{EC5A92B4-7D91-42E5-8FD7-DCBE32FF43A0}" srcOrd="0" destOrd="0" presId="urn:microsoft.com/office/officeart/2008/layout/PictureStrips"/>
    <dgm:cxn modelId="{CB9889EA-AC76-4017-B89D-E0986C5EFF13}" type="presOf" srcId="{CD0CC5CC-F1AD-4C7C-B48B-A9B7589C6B61}" destId="{285CA144-3965-4419-8FDE-32EEC6D162C2}" srcOrd="0" destOrd="1" presId="urn:microsoft.com/office/officeart/2008/layout/PictureStrips"/>
    <dgm:cxn modelId="{EB05A213-07E7-476D-A25F-3DFE7028A3B0}" type="presOf" srcId="{A6DA3E02-6224-4A44-A1BC-9D02A543D6A0}" destId="{285CA144-3965-4419-8FDE-32EEC6D162C2}" srcOrd="0" destOrd="0" presId="urn:microsoft.com/office/officeart/2008/layout/PictureStrips"/>
    <dgm:cxn modelId="{F3589241-6B0B-46F6-8911-DFFA44C6CEF5}" srcId="{A6DA3E02-6224-4A44-A1BC-9D02A543D6A0}" destId="{CD0CC5CC-F1AD-4C7C-B48B-A9B7589C6B61}" srcOrd="0" destOrd="0" parTransId="{82AD331E-21B4-43AA-9A61-9F323CE3A3C0}" sibTransId="{8B575C7B-A7B7-4117-B056-DB1C2F7CBD41}"/>
    <dgm:cxn modelId="{5875F67D-BC70-437E-AC56-27B0E198880D}" srcId="{3C06E677-DFBB-4C53-A476-77AD43426394}" destId="{3ED836B6-8067-4CED-B2D7-D72A4DF39737}" srcOrd="0" destOrd="0" parTransId="{D0388723-71E9-49E1-A430-52B8E99BAA96}" sibTransId="{C68C9465-A17B-4D05-89A4-9A68D3518AFD}"/>
    <dgm:cxn modelId="{23FE6CD3-E147-43CB-893C-1E9F2A0132DB}" type="presOf" srcId="{99E87C2A-17B2-45F4-94DB-6314F2AD8F3B}" destId="{88ECBD0A-5099-4EB9-A11F-4279A8C4D1A1}" srcOrd="0" destOrd="1" presId="urn:microsoft.com/office/officeart/2008/layout/PictureStrips"/>
    <dgm:cxn modelId="{AC337861-46FF-4036-9547-D5E881F244F2}" srcId="{E61C08D8-04A4-4010-B869-B789E7E34FC2}" destId="{A6DA3E02-6224-4A44-A1BC-9D02A543D6A0}" srcOrd="2" destOrd="0" parTransId="{9E2145B9-DAF2-481A-A4C7-CBC2C74398F3}" sibTransId="{417A92C6-132A-452D-B483-4F2B2C6BF88B}"/>
    <dgm:cxn modelId="{55F043B8-823A-4B1D-8762-F43214B538E6}" srcId="{3C06E677-DFBB-4C53-A476-77AD43426394}" destId="{1CB36E4A-E963-4B2E-81F3-4D165AD2FCE7}" srcOrd="3" destOrd="0" parTransId="{2C799881-834E-4C33-9337-2EF31CC70425}" sibTransId="{D54274A0-2012-46FB-8EB0-F75D59C17F2B}"/>
    <dgm:cxn modelId="{8C8502B7-4436-40D0-BD7F-1E1BE1B9F2EA}" type="presOf" srcId="{EE92E62A-A0B3-4F02-B596-6B975C5C8C46}" destId="{EC5A92B4-7D91-42E5-8FD7-DCBE32FF43A0}" srcOrd="0" destOrd="2" presId="urn:microsoft.com/office/officeart/2008/layout/PictureStrips"/>
    <dgm:cxn modelId="{6D38D29B-D5DB-4770-B795-7A249197FE35}" type="presOf" srcId="{1CB36E4A-E963-4B2E-81F3-4D165AD2FCE7}" destId="{F7AEB265-4EB6-442E-8182-A6193B4E20A0}" srcOrd="0" destOrd="4" presId="urn:microsoft.com/office/officeart/2008/layout/PictureStrips"/>
    <dgm:cxn modelId="{D35A3E4D-0ED4-4ACC-9362-32325DEAE445}" srcId="{3C06E677-DFBB-4C53-A476-77AD43426394}" destId="{EF4AC60E-C9A1-42FA-85DF-8AA1549F5595}" srcOrd="4" destOrd="0" parTransId="{456A93FA-C2EE-419A-920B-8F355EBF915F}" sibTransId="{795FDBDA-E609-49EF-98B3-65709ABBC5A7}"/>
    <dgm:cxn modelId="{7BC54703-E519-43BB-BCAD-37C2C4E2914F}" type="presOf" srcId="{3ED836B6-8067-4CED-B2D7-D72A4DF39737}" destId="{F7AEB265-4EB6-442E-8182-A6193B4E20A0}" srcOrd="0" destOrd="1" presId="urn:microsoft.com/office/officeart/2008/layout/PictureStrips"/>
    <dgm:cxn modelId="{AE3A8EE8-511A-4DB7-BCC9-810F1BF38301}" srcId="{773F5176-15AA-44B3-B012-6F6E0A6244AF}" destId="{4B1DDC59-ABBF-44EC-982A-E5D408842F54}" srcOrd="1" destOrd="0" parTransId="{DA727916-5282-4B8F-B891-5902F6B3052D}" sibTransId="{A145DEDF-2032-4B10-B82A-91C7AA781D7B}"/>
    <dgm:cxn modelId="{49A3BBDB-73AE-4B97-B374-34B82EFBDC91}" type="presOf" srcId="{EF4AC60E-C9A1-42FA-85DF-8AA1549F5595}" destId="{F7AEB265-4EB6-442E-8182-A6193B4E20A0}" srcOrd="0" destOrd="5" presId="urn:microsoft.com/office/officeart/2008/layout/PictureStrips"/>
    <dgm:cxn modelId="{C0AC940C-0AE0-4D8E-AA34-F1AE3BA28BF9}" type="presOf" srcId="{3C06E677-DFBB-4C53-A476-77AD43426394}" destId="{F7AEB265-4EB6-442E-8182-A6193B4E20A0}" srcOrd="0" destOrd="0" presId="urn:microsoft.com/office/officeart/2008/layout/PictureStrips"/>
    <dgm:cxn modelId="{1CE881DF-646E-4410-83C8-1D5CB3E759B8}" srcId="{E61C08D8-04A4-4010-B869-B789E7E34FC2}" destId="{3C06E677-DFBB-4C53-A476-77AD43426394}" srcOrd="3" destOrd="0" parTransId="{A1F8FCD7-C11E-4505-88A4-BB2FAE7238C5}" sibTransId="{857DA585-4F11-4E17-870B-6CB9BADE240E}"/>
    <dgm:cxn modelId="{B29AA9B1-A0F8-4D32-A0F3-D0839A5E3835}" type="presParOf" srcId="{6C3654A6-9979-4000-B0C7-6172CFA625FC}" destId="{781A163A-50E9-46F0-8747-496B8B274664}" srcOrd="0" destOrd="0" presId="urn:microsoft.com/office/officeart/2008/layout/PictureStrips"/>
    <dgm:cxn modelId="{E1DF5200-E0F1-41E9-8D11-46A456A2B1F4}" type="presParOf" srcId="{781A163A-50E9-46F0-8747-496B8B274664}" destId="{88ECBD0A-5099-4EB9-A11F-4279A8C4D1A1}" srcOrd="0" destOrd="0" presId="urn:microsoft.com/office/officeart/2008/layout/PictureStrips"/>
    <dgm:cxn modelId="{81B595C5-F1EE-4FAC-A44E-26544D39CAA7}" type="presParOf" srcId="{781A163A-50E9-46F0-8747-496B8B274664}" destId="{D6FB8014-4D7F-4CB0-B54C-8E36F9863942}" srcOrd="1" destOrd="0" presId="urn:microsoft.com/office/officeart/2008/layout/PictureStrips"/>
    <dgm:cxn modelId="{E74502B1-628A-40A6-AF38-F68D74FBB293}" type="presParOf" srcId="{6C3654A6-9979-4000-B0C7-6172CFA625FC}" destId="{8E894C25-EB09-4438-9B7A-7562182EB79A}" srcOrd="1" destOrd="0" presId="urn:microsoft.com/office/officeart/2008/layout/PictureStrips"/>
    <dgm:cxn modelId="{F5E0D007-5E13-4051-B939-9EF30F339529}" type="presParOf" srcId="{6C3654A6-9979-4000-B0C7-6172CFA625FC}" destId="{677716FD-EEE0-4310-A77C-4EDE647EEE18}" srcOrd="2" destOrd="0" presId="urn:microsoft.com/office/officeart/2008/layout/PictureStrips"/>
    <dgm:cxn modelId="{5DF1D2A2-62DB-4588-8F83-6A57E9E82918}" type="presParOf" srcId="{677716FD-EEE0-4310-A77C-4EDE647EEE18}" destId="{EC5A92B4-7D91-42E5-8FD7-DCBE32FF43A0}" srcOrd="0" destOrd="0" presId="urn:microsoft.com/office/officeart/2008/layout/PictureStrips"/>
    <dgm:cxn modelId="{39231DFD-077A-4051-AD26-EEFCD6EE1629}" type="presParOf" srcId="{677716FD-EEE0-4310-A77C-4EDE647EEE18}" destId="{1747F9FC-514E-4FFA-B981-3B760FF69586}" srcOrd="1" destOrd="0" presId="urn:microsoft.com/office/officeart/2008/layout/PictureStrips"/>
    <dgm:cxn modelId="{7389E532-39F4-427D-95F9-E2D3651D50D8}" type="presParOf" srcId="{6C3654A6-9979-4000-B0C7-6172CFA625FC}" destId="{DBE5E05E-CBF4-4D98-8128-A43A0C509E26}" srcOrd="3" destOrd="0" presId="urn:microsoft.com/office/officeart/2008/layout/PictureStrips"/>
    <dgm:cxn modelId="{3B875292-85CB-4BC6-968A-3C9308608F0C}" type="presParOf" srcId="{6C3654A6-9979-4000-B0C7-6172CFA625FC}" destId="{EC001B43-2EC2-4EB1-AD6E-186C8D196096}" srcOrd="4" destOrd="0" presId="urn:microsoft.com/office/officeart/2008/layout/PictureStrips"/>
    <dgm:cxn modelId="{CDDFCBED-174D-4218-8AC4-F45C4CAF6CF8}" type="presParOf" srcId="{EC001B43-2EC2-4EB1-AD6E-186C8D196096}" destId="{285CA144-3965-4419-8FDE-32EEC6D162C2}" srcOrd="0" destOrd="0" presId="urn:microsoft.com/office/officeart/2008/layout/PictureStrips"/>
    <dgm:cxn modelId="{847DE022-9349-441A-AE79-A1423DF81A94}" type="presParOf" srcId="{EC001B43-2EC2-4EB1-AD6E-186C8D196096}" destId="{97350322-1032-40FE-8816-728187874655}" srcOrd="1" destOrd="0" presId="urn:microsoft.com/office/officeart/2008/layout/PictureStrips"/>
    <dgm:cxn modelId="{E64824D5-7F8C-4A0F-891C-175684C32F20}" type="presParOf" srcId="{6C3654A6-9979-4000-B0C7-6172CFA625FC}" destId="{AF77FC99-260D-4FA4-A9FE-C98204075914}" srcOrd="5" destOrd="0" presId="urn:microsoft.com/office/officeart/2008/layout/PictureStrips"/>
    <dgm:cxn modelId="{A9F55FFF-91F8-46B0-B4C7-86B0891FD65A}" type="presParOf" srcId="{6C3654A6-9979-4000-B0C7-6172CFA625FC}" destId="{7F9180A8-002F-4560-986B-0731722DAC23}" srcOrd="6" destOrd="0" presId="urn:microsoft.com/office/officeart/2008/layout/PictureStrips"/>
    <dgm:cxn modelId="{255BFD32-ED37-4376-85AB-BC85F6507D54}" type="presParOf" srcId="{7F9180A8-002F-4560-986B-0731722DAC23}" destId="{F7AEB265-4EB6-442E-8182-A6193B4E20A0}" srcOrd="0" destOrd="0" presId="urn:microsoft.com/office/officeart/2008/layout/PictureStrips"/>
    <dgm:cxn modelId="{49D78F6F-ED18-407C-A002-D979FEC1BB09}" type="presParOf" srcId="{7F9180A8-002F-4560-986B-0731722DAC23}" destId="{0019D463-0A8A-41B8-A256-5BAD762CF3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0483ED-AA95-4251-A4A3-A9AAC9A1C4D5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EB7F528-0DC9-4424-A50C-4575F16319FA}">
      <dgm:prSet phldrT="[Metin]"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FİLM YURTDIŞI PAZARLAMA DESTEĞİ</a:t>
          </a:r>
          <a:endParaRPr lang="tr-TR" sz="1400" b="1" dirty="0">
            <a:solidFill>
              <a:srgbClr val="000000"/>
            </a:solidFill>
          </a:endParaRPr>
        </a:p>
      </dgm:t>
    </dgm:pt>
    <dgm:pt modelId="{82AAE861-537B-422C-B7E6-C1FA49C7F6E8}" type="parTrans" cxnId="{18687195-43F3-4725-971D-DFCF340BC95A}">
      <dgm:prSet/>
      <dgm:spPr/>
      <dgm:t>
        <a:bodyPr/>
        <a:lstStyle/>
        <a:p>
          <a:endParaRPr lang="tr-TR" sz="1400"/>
        </a:p>
      </dgm:t>
    </dgm:pt>
    <dgm:pt modelId="{61B7E8F8-68B5-4FF5-A5ED-745E89102D34}" type="sibTrans" cxnId="{18687195-43F3-4725-971D-DFCF340BC95A}">
      <dgm:prSet/>
      <dgm:spPr/>
      <dgm:t>
        <a:bodyPr/>
        <a:lstStyle/>
        <a:p>
          <a:endParaRPr lang="tr-TR" sz="1400"/>
        </a:p>
      </dgm:t>
    </dgm:pt>
    <dgm:pt modelId="{494E1A78-8FCC-4F48-8294-CBB460B0D8A8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</a:rPr>
            <a:t>100 bin $/yabancı dil/film – 5 dile kadar</a:t>
          </a:r>
          <a:endParaRPr lang="tr-TR" sz="1400" b="0" dirty="0">
            <a:solidFill>
              <a:srgbClr val="000000"/>
            </a:solidFill>
          </a:endParaRPr>
        </a:p>
      </dgm:t>
    </dgm:pt>
    <dgm:pt modelId="{0C2EF4BB-E351-4795-8043-7DD949295EEF}" type="parTrans" cxnId="{C8C4C3E3-AA9F-47B5-B48A-9000E797FECE}">
      <dgm:prSet/>
      <dgm:spPr/>
      <dgm:t>
        <a:bodyPr/>
        <a:lstStyle/>
        <a:p>
          <a:endParaRPr lang="tr-TR" sz="1400"/>
        </a:p>
      </dgm:t>
    </dgm:pt>
    <dgm:pt modelId="{71A0994C-A623-4B35-B859-46C5D4719800}" type="sibTrans" cxnId="{C8C4C3E3-AA9F-47B5-B48A-9000E797FECE}">
      <dgm:prSet/>
      <dgm:spPr/>
      <dgm:t>
        <a:bodyPr/>
        <a:lstStyle/>
        <a:p>
          <a:endParaRPr lang="tr-TR" sz="1400"/>
        </a:p>
      </dgm:t>
    </dgm:pt>
    <dgm:pt modelId="{E7A6EB14-C43C-4633-963C-B7F2AADB384F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</a:rPr>
            <a:t>Film Dağıtımcısı / Yapımcısı Şirketler</a:t>
          </a:r>
          <a:endParaRPr lang="tr-TR" sz="1400" b="0" dirty="0">
            <a:solidFill>
              <a:srgbClr val="000000"/>
            </a:solidFill>
          </a:endParaRPr>
        </a:p>
      </dgm:t>
    </dgm:pt>
    <dgm:pt modelId="{D8423071-1917-42FC-880E-9A24E70384FB}" type="parTrans" cxnId="{44025750-2712-4DEF-A198-726BDB97D65B}">
      <dgm:prSet/>
      <dgm:spPr/>
      <dgm:t>
        <a:bodyPr/>
        <a:lstStyle/>
        <a:p>
          <a:endParaRPr lang="tr-TR" sz="1400"/>
        </a:p>
      </dgm:t>
    </dgm:pt>
    <dgm:pt modelId="{8F0839A1-0D9D-4D2A-AA0D-BCEFDC73B880}" type="sibTrans" cxnId="{44025750-2712-4DEF-A198-726BDB97D65B}">
      <dgm:prSet/>
      <dgm:spPr/>
      <dgm:t>
        <a:bodyPr/>
        <a:lstStyle/>
        <a:p>
          <a:endParaRPr lang="tr-TR" sz="1400"/>
        </a:p>
      </dgm:t>
    </dgm:pt>
    <dgm:pt modelId="{5DFF9D60-5833-4244-B66E-5D97CD7223B7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FİLM PLATOSU/STÜDYOSU KİRA DESTEĞİ</a:t>
          </a:r>
          <a:endParaRPr lang="tr-TR" sz="1400" b="1" dirty="0">
            <a:solidFill>
              <a:srgbClr val="000000"/>
            </a:solidFill>
          </a:endParaRPr>
        </a:p>
      </dgm:t>
    </dgm:pt>
    <dgm:pt modelId="{D624EC3C-92CF-47B2-985D-430BE794B300}" type="parTrans" cxnId="{DA8F24E4-97D7-4913-B067-43CDC36F653D}">
      <dgm:prSet/>
      <dgm:spPr/>
      <dgm:t>
        <a:bodyPr/>
        <a:lstStyle/>
        <a:p>
          <a:endParaRPr lang="tr-TR" sz="1400"/>
        </a:p>
      </dgm:t>
    </dgm:pt>
    <dgm:pt modelId="{6B77DF62-50A1-4947-B621-A59CCF52363C}" type="sibTrans" cxnId="{DA8F24E4-97D7-4913-B067-43CDC36F653D}">
      <dgm:prSet/>
      <dgm:spPr/>
      <dgm:t>
        <a:bodyPr/>
        <a:lstStyle/>
        <a:p>
          <a:endParaRPr lang="tr-TR" sz="1400"/>
        </a:p>
      </dgm:t>
    </dgm:pt>
    <dgm:pt modelId="{CCE566D3-14EA-45FE-81B6-CAF20BDE655E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20%</a:t>
          </a:r>
          <a:endParaRPr lang="tr-TR" sz="1400" dirty="0">
            <a:solidFill>
              <a:srgbClr val="000000"/>
            </a:solidFill>
          </a:endParaRPr>
        </a:p>
      </dgm:t>
    </dgm:pt>
    <dgm:pt modelId="{0C5D36A3-15E3-4978-A073-2C08AF7D5519}" type="parTrans" cxnId="{0DC7BBB0-EA23-42FB-8208-51E56EBF90EB}">
      <dgm:prSet/>
      <dgm:spPr/>
      <dgm:t>
        <a:bodyPr/>
        <a:lstStyle/>
        <a:p>
          <a:endParaRPr lang="tr-TR" sz="1400"/>
        </a:p>
      </dgm:t>
    </dgm:pt>
    <dgm:pt modelId="{23FD03A3-F87B-45E5-A035-EEC1E919BBC2}" type="sibTrans" cxnId="{0DC7BBB0-EA23-42FB-8208-51E56EBF90EB}">
      <dgm:prSet/>
      <dgm:spPr/>
      <dgm:t>
        <a:bodyPr/>
        <a:lstStyle/>
        <a:p>
          <a:endParaRPr lang="tr-TR" sz="1400"/>
        </a:p>
      </dgm:t>
    </dgm:pt>
    <dgm:pt modelId="{1D82478B-EE30-47C1-AE83-C6112B2B92EF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200 bin $/film</a:t>
          </a:r>
          <a:endParaRPr lang="tr-TR" sz="1400" dirty="0">
            <a:solidFill>
              <a:srgbClr val="000000"/>
            </a:solidFill>
          </a:endParaRPr>
        </a:p>
      </dgm:t>
    </dgm:pt>
    <dgm:pt modelId="{4B1C5A94-18B7-4713-A546-E51B920DCFD3}" type="parTrans" cxnId="{D80D98F0-ADCD-4DB7-946E-4CFD7A4CF08A}">
      <dgm:prSet/>
      <dgm:spPr/>
      <dgm:t>
        <a:bodyPr/>
        <a:lstStyle/>
        <a:p>
          <a:endParaRPr lang="tr-TR" sz="1400"/>
        </a:p>
      </dgm:t>
    </dgm:pt>
    <dgm:pt modelId="{B05398E5-D007-48CC-A4CF-22A2CEF5959A}" type="sibTrans" cxnId="{D80D98F0-ADCD-4DB7-946E-4CFD7A4CF08A}">
      <dgm:prSet/>
      <dgm:spPr/>
      <dgm:t>
        <a:bodyPr/>
        <a:lstStyle/>
        <a:p>
          <a:endParaRPr lang="tr-TR" sz="1400"/>
        </a:p>
      </dgm:t>
    </dgm:pt>
    <dgm:pt modelId="{184EEEB5-90C9-4C94-AE60-C079991F5A52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REKLAM DESTEĞİ</a:t>
          </a:r>
          <a:endParaRPr lang="tr-TR" sz="1400" b="1" dirty="0">
            <a:solidFill>
              <a:srgbClr val="000000"/>
            </a:solidFill>
          </a:endParaRPr>
        </a:p>
      </dgm:t>
    </dgm:pt>
    <dgm:pt modelId="{55BB0878-E933-4C3B-AB45-01B88F6E1744}" type="parTrans" cxnId="{92723D79-374E-4F6C-ADA5-684A4A5878D6}">
      <dgm:prSet/>
      <dgm:spPr/>
      <dgm:t>
        <a:bodyPr/>
        <a:lstStyle/>
        <a:p>
          <a:endParaRPr lang="tr-TR" sz="1400"/>
        </a:p>
      </dgm:t>
    </dgm:pt>
    <dgm:pt modelId="{8BE83A3C-6B2F-42C7-8C1E-A15D6A4176A2}" type="sibTrans" cxnId="{92723D79-374E-4F6C-ADA5-684A4A5878D6}">
      <dgm:prSet/>
      <dgm:spPr/>
      <dgm:t>
        <a:bodyPr/>
        <a:lstStyle/>
        <a:p>
          <a:endParaRPr lang="tr-TR" sz="1400"/>
        </a:p>
      </dgm:t>
    </dgm:pt>
    <dgm:pt modelId="{E998E89E-DDF1-4AA0-A25D-AD6FED0F9FAB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50%</a:t>
          </a:r>
          <a:endParaRPr lang="tr-TR" sz="1400" dirty="0">
            <a:solidFill>
              <a:srgbClr val="000000"/>
            </a:solidFill>
          </a:endParaRPr>
        </a:p>
      </dgm:t>
    </dgm:pt>
    <dgm:pt modelId="{B9348D84-9907-44C2-9DAC-E43C72011537}" type="parTrans" cxnId="{A86E2D72-DA47-4B8E-87C9-6D4F96742526}">
      <dgm:prSet/>
      <dgm:spPr/>
      <dgm:t>
        <a:bodyPr/>
        <a:lstStyle/>
        <a:p>
          <a:endParaRPr lang="tr-TR" sz="1400"/>
        </a:p>
      </dgm:t>
    </dgm:pt>
    <dgm:pt modelId="{0F73988B-A08A-42E8-80D4-6E7DF5CA16D5}" type="sibTrans" cxnId="{A86E2D72-DA47-4B8E-87C9-6D4F96742526}">
      <dgm:prSet/>
      <dgm:spPr/>
      <dgm:t>
        <a:bodyPr/>
        <a:lstStyle/>
        <a:p>
          <a:endParaRPr lang="tr-TR" sz="1400"/>
        </a:p>
      </dgm:t>
    </dgm:pt>
    <dgm:pt modelId="{75CFC200-551A-42C6-AF0A-6001B24A015B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100 bin $/film</a:t>
          </a:r>
          <a:endParaRPr lang="tr-TR" sz="1400" dirty="0">
            <a:solidFill>
              <a:srgbClr val="000000"/>
            </a:solidFill>
          </a:endParaRPr>
        </a:p>
      </dgm:t>
    </dgm:pt>
    <dgm:pt modelId="{FD0D25CE-ACB6-4034-8167-07724FE5B2AE}" type="parTrans" cxnId="{3BD53592-7953-4961-AA7B-D9728A7D93F1}">
      <dgm:prSet/>
      <dgm:spPr/>
      <dgm:t>
        <a:bodyPr/>
        <a:lstStyle/>
        <a:p>
          <a:endParaRPr lang="tr-TR" sz="1400"/>
        </a:p>
      </dgm:t>
    </dgm:pt>
    <dgm:pt modelId="{979AFD57-06D2-4E9E-B8F1-9742E1673F4F}" type="sibTrans" cxnId="{3BD53592-7953-4961-AA7B-D9728A7D93F1}">
      <dgm:prSet/>
      <dgm:spPr/>
      <dgm:t>
        <a:bodyPr/>
        <a:lstStyle/>
        <a:p>
          <a:endParaRPr lang="tr-TR" sz="1400"/>
        </a:p>
      </dgm:t>
    </dgm:pt>
    <dgm:pt modelId="{9ECF865C-7195-407C-B326-A62FCBE38534}">
      <dgm:prSet phldrT="[Metin]"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b="0" dirty="0" smtClean="0">
              <a:solidFill>
                <a:srgbClr val="000000"/>
              </a:solidFill>
            </a:rPr>
            <a:t>50%</a:t>
          </a:r>
          <a:endParaRPr lang="tr-TR" sz="1400" b="0" dirty="0">
            <a:solidFill>
              <a:srgbClr val="000000"/>
            </a:solidFill>
          </a:endParaRPr>
        </a:p>
      </dgm:t>
    </dgm:pt>
    <dgm:pt modelId="{C59FA54F-7CA9-4657-A2E8-0BC6958107A6}" type="parTrans" cxnId="{BF7128B4-3B41-4913-9708-55A3DA51DA60}">
      <dgm:prSet/>
      <dgm:spPr/>
      <dgm:t>
        <a:bodyPr/>
        <a:lstStyle/>
        <a:p>
          <a:endParaRPr lang="tr-TR" sz="1400"/>
        </a:p>
      </dgm:t>
    </dgm:pt>
    <dgm:pt modelId="{04BDE672-1645-48DC-B32F-BD0C5E874C8C}" type="sibTrans" cxnId="{BF7128B4-3B41-4913-9708-55A3DA51DA60}">
      <dgm:prSet/>
      <dgm:spPr/>
      <dgm:t>
        <a:bodyPr/>
        <a:lstStyle/>
        <a:p>
          <a:endParaRPr lang="tr-TR" sz="1400"/>
        </a:p>
      </dgm:t>
    </dgm:pt>
    <dgm:pt modelId="{5B98FC9C-6CC3-432A-8269-96135DB71A7C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Film Platosu/Stüdyosu İşleten Şirket</a:t>
          </a:r>
          <a:endParaRPr lang="tr-TR" sz="1400" dirty="0">
            <a:solidFill>
              <a:srgbClr val="000000"/>
            </a:solidFill>
          </a:endParaRPr>
        </a:p>
      </dgm:t>
    </dgm:pt>
    <dgm:pt modelId="{2C615952-DBE2-45E4-BFB3-7CF464A281C5}" type="parTrans" cxnId="{9DEBBF28-AECF-4382-A496-2CFB127B746E}">
      <dgm:prSet/>
      <dgm:spPr/>
      <dgm:t>
        <a:bodyPr/>
        <a:lstStyle/>
        <a:p>
          <a:endParaRPr lang="tr-TR" sz="1400"/>
        </a:p>
      </dgm:t>
    </dgm:pt>
    <dgm:pt modelId="{52358E40-C10D-403C-B2A3-782F529F31C9}" type="sibTrans" cxnId="{9DEBBF28-AECF-4382-A496-2CFB127B746E}">
      <dgm:prSet/>
      <dgm:spPr/>
      <dgm:t>
        <a:bodyPr/>
        <a:lstStyle/>
        <a:p>
          <a:endParaRPr lang="tr-TR" sz="1400"/>
        </a:p>
      </dgm:t>
    </dgm:pt>
    <dgm:pt modelId="{5D100360-602C-4466-BAF2-46D7725A298B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İlgili şirket</a:t>
          </a:r>
          <a:endParaRPr lang="tr-TR" sz="1400" dirty="0">
            <a:solidFill>
              <a:srgbClr val="000000"/>
            </a:solidFill>
          </a:endParaRPr>
        </a:p>
      </dgm:t>
    </dgm:pt>
    <dgm:pt modelId="{FAE467C2-0300-4FF9-BCDE-964B1F19B86A}" type="parTrans" cxnId="{E12323E1-D213-4DE0-B1DC-3ADE7B21D9E9}">
      <dgm:prSet/>
      <dgm:spPr/>
      <dgm:t>
        <a:bodyPr/>
        <a:lstStyle/>
        <a:p>
          <a:endParaRPr lang="tr-TR" sz="1400"/>
        </a:p>
      </dgm:t>
    </dgm:pt>
    <dgm:pt modelId="{9C42A465-24EE-4A7B-92EC-5EDFBDEA569D}" type="sibTrans" cxnId="{E12323E1-D213-4DE0-B1DC-3ADE7B21D9E9}">
      <dgm:prSet/>
      <dgm:spPr/>
      <dgm:t>
        <a:bodyPr/>
        <a:lstStyle/>
        <a:p>
          <a:endParaRPr lang="tr-TR" sz="1400"/>
        </a:p>
      </dgm:t>
    </dgm:pt>
    <dgm:pt modelId="{2920EE74-BD42-4C62-9B45-773F2AEE8459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İşbirliği kuruluşları için %70 – 200 bin</a:t>
          </a:r>
          <a:endParaRPr lang="tr-TR" sz="1400" dirty="0">
            <a:solidFill>
              <a:srgbClr val="000000"/>
            </a:solidFill>
          </a:endParaRPr>
        </a:p>
      </dgm:t>
    </dgm:pt>
    <dgm:pt modelId="{6B8B7470-6195-40ED-AA6D-B9278CDE88B5}" type="parTrans" cxnId="{016B7230-5CA4-4FE1-897A-975B78DCA37C}">
      <dgm:prSet/>
      <dgm:spPr/>
      <dgm:t>
        <a:bodyPr/>
        <a:lstStyle/>
        <a:p>
          <a:endParaRPr lang="tr-TR" sz="1400"/>
        </a:p>
      </dgm:t>
    </dgm:pt>
    <dgm:pt modelId="{1ABC321B-DBEA-47B1-85EB-31DAC36B08B4}" type="sibTrans" cxnId="{016B7230-5CA4-4FE1-897A-975B78DCA37C}">
      <dgm:prSet/>
      <dgm:spPr/>
      <dgm:t>
        <a:bodyPr/>
        <a:lstStyle/>
        <a:p>
          <a:endParaRPr lang="tr-TR" sz="1400"/>
        </a:p>
      </dgm:t>
    </dgm:pt>
    <dgm:pt modelId="{D63F8431-97AF-43AD-BE9D-ACFCD26423F2}" type="pres">
      <dgm:prSet presAssocID="{550483ED-AA95-4251-A4A3-A9AAC9A1C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64AC2AF-C849-438A-895A-C12A44348EF2}" type="pres">
      <dgm:prSet presAssocID="{8EB7F528-0DC9-4424-A50C-4575F16319FA}" presName="composite" presStyleCnt="0"/>
      <dgm:spPr/>
      <dgm:t>
        <a:bodyPr/>
        <a:lstStyle/>
        <a:p>
          <a:endParaRPr lang="tr-TR"/>
        </a:p>
      </dgm:t>
    </dgm:pt>
    <dgm:pt modelId="{B381C0FA-6074-4A09-83D4-DAB2B7262FD4}" type="pres">
      <dgm:prSet presAssocID="{8EB7F528-0DC9-4424-A50C-4575F16319F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72F8BF-B098-4C30-AA70-F9C7E5A5D266}" type="pres">
      <dgm:prSet presAssocID="{8EB7F528-0DC9-4424-A50C-4575F16319FA}" presName="rect2" presStyleLbl="fgImgPlace1" presStyleIdx="0" presStyleCnt="3"/>
      <dgm:spPr>
        <a:solidFill>
          <a:schemeClr val="accent1"/>
        </a:solidFill>
      </dgm:spPr>
      <dgm:t>
        <a:bodyPr/>
        <a:lstStyle/>
        <a:p>
          <a:endParaRPr lang="tr-TR"/>
        </a:p>
      </dgm:t>
    </dgm:pt>
    <dgm:pt modelId="{4953EC9B-2AD0-457F-B129-BEE52B041F96}" type="pres">
      <dgm:prSet presAssocID="{61B7E8F8-68B5-4FF5-A5ED-745E89102D34}" presName="sibTrans" presStyleCnt="0"/>
      <dgm:spPr/>
      <dgm:t>
        <a:bodyPr/>
        <a:lstStyle/>
        <a:p>
          <a:endParaRPr lang="tr-TR"/>
        </a:p>
      </dgm:t>
    </dgm:pt>
    <dgm:pt modelId="{9B482BFA-C534-4BD0-8826-80105572909D}" type="pres">
      <dgm:prSet presAssocID="{5DFF9D60-5833-4244-B66E-5D97CD7223B7}" presName="composite" presStyleCnt="0"/>
      <dgm:spPr/>
      <dgm:t>
        <a:bodyPr/>
        <a:lstStyle/>
        <a:p>
          <a:endParaRPr lang="tr-TR"/>
        </a:p>
      </dgm:t>
    </dgm:pt>
    <dgm:pt modelId="{D08FC43D-B0D6-4AD8-A202-342B4F40A088}" type="pres">
      <dgm:prSet presAssocID="{5DFF9D60-5833-4244-B66E-5D97CD7223B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F06EE7-0CDF-4E17-9389-879BC9F2C5D3}" type="pres">
      <dgm:prSet presAssocID="{5DFF9D60-5833-4244-B66E-5D97CD7223B7}" presName="rect2" presStyleLbl="fgImgPlace1" presStyleIdx="1" presStyleCnt="3"/>
      <dgm:spPr>
        <a:solidFill>
          <a:schemeClr val="accent2"/>
        </a:solidFill>
      </dgm:spPr>
      <dgm:t>
        <a:bodyPr/>
        <a:lstStyle/>
        <a:p>
          <a:endParaRPr lang="tr-TR"/>
        </a:p>
      </dgm:t>
    </dgm:pt>
    <dgm:pt modelId="{3AE1E5F3-F2C2-4910-A128-A74AC5CBA91B}" type="pres">
      <dgm:prSet presAssocID="{6B77DF62-50A1-4947-B621-A59CCF52363C}" presName="sibTrans" presStyleCnt="0"/>
      <dgm:spPr/>
      <dgm:t>
        <a:bodyPr/>
        <a:lstStyle/>
        <a:p>
          <a:endParaRPr lang="tr-TR"/>
        </a:p>
      </dgm:t>
    </dgm:pt>
    <dgm:pt modelId="{37B8558C-A0A2-4F65-9FCD-2E0BD3A0E7FD}" type="pres">
      <dgm:prSet presAssocID="{184EEEB5-90C9-4C94-AE60-C079991F5A52}" presName="composite" presStyleCnt="0"/>
      <dgm:spPr/>
      <dgm:t>
        <a:bodyPr/>
        <a:lstStyle/>
        <a:p>
          <a:endParaRPr lang="tr-TR"/>
        </a:p>
      </dgm:t>
    </dgm:pt>
    <dgm:pt modelId="{D613DFE3-8A19-4959-98C1-2A2452C017BF}" type="pres">
      <dgm:prSet presAssocID="{184EEEB5-90C9-4C94-AE60-C079991F5A5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F27255-734A-49CD-B406-AC7A78513ED9}" type="pres">
      <dgm:prSet presAssocID="{184EEEB5-90C9-4C94-AE60-C079991F5A52}" presName="rect2" presStyleLbl="fgImgPlace1" presStyleIdx="2" presStyleCnt="3"/>
      <dgm:spPr>
        <a:solidFill>
          <a:schemeClr val="accent4"/>
        </a:solidFill>
      </dgm:spPr>
      <dgm:t>
        <a:bodyPr/>
        <a:lstStyle/>
        <a:p>
          <a:endParaRPr lang="tr-TR"/>
        </a:p>
      </dgm:t>
    </dgm:pt>
  </dgm:ptLst>
  <dgm:cxnLst>
    <dgm:cxn modelId="{E12323E1-D213-4DE0-B1DC-3ADE7B21D9E9}" srcId="{184EEEB5-90C9-4C94-AE60-C079991F5A52}" destId="{5D100360-602C-4466-BAF2-46D7725A298B}" srcOrd="2" destOrd="0" parTransId="{FAE467C2-0300-4FF9-BCDE-964B1F19B86A}" sibTransId="{9C42A465-24EE-4A7B-92EC-5EDFBDEA569D}"/>
    <dgm:cxn modelId="{B025C56C-C6B7-4E99-9E47-BC9083C6EEAB}" type="presOf" srcId="{1D82478B-EE30-47C1-AE83-C6112B2B92EF}" destId="{D08FC43D-B0D6-4AD8-A202-342B4F40A088}" srcOrd="0" destOrd="2" presId="urn:microsoft.com/office/officeart/2008/layout/PictureStrips"/>
    <dgm:cxn modelId="{86A0CC47-C6F2-4FD5-B14E-A7133F480F18}" type="presOf" srcId="{494E1A78-8FCC-4F48-8294-CBB460B0D8A8}" destId="{B381C0FA-6074-4A09-83D4-DAB2B7262FD4}" srcOrd="0" destOrd="2" presId="urn:microsoft.com/office/officeart/2008/layout/PictureStrips"/>
    <dgm:cxn modelId="{5BF33AB6-85A9-47FE-9D10-6A45810B305D}" type="presOf" srcId="{184EEEB5-90C9-4C94-AE60-C079991F5A52}" destId="{D613DFE3-8A19-4959-98C1-2A2452C017BF}" srcOrd="0" destOrd="0" presId="urn:microsoft.com/office/officeart/2008/layout/PictureStrips"/>
    <dgm:cxn modelId="{C8C4C3E3-AA9F-47B5-B48A-9000E797FECE}" srcId="{8EB7F528-0DC9-4424-A50C-4575F16319FA}" destId="{494E1A78-8FCC-4F48-8294-CBB460B0D8A8}" srcOrd="1" destOrd="0" parTransId="{0C2EF4BB-E351-4795-8043-7DD949295EEF}" sibTransId="{71A0994C-A623-4B35-B859-46C5D4719800}"/>
    <dgm:cxn modelId="{11743C68-D496-4DFF-91FA-76C5E7AFC7FB}" type="presOf" srcId="{5D100360-602C-4466-BAF2-46D7725A298B}" destId="{D613DFE3-8A19-4959-98C1-2A2452C017BF}" srcOrd="0" destOrd="3" presId="urn:microsoft.com/office/officeart/2008/layout/PictureStrips"/>
    <dgm:cxn modelId="{BF7128B4-3B41-4913-9708-55A3DA51DA60}" srcId="{8EB7F528-0DC9-4424-A50C-4575F16319FA}" destId="{9ECF865C-7195-407C-B326-A62FCBE38534}" srcOrd="0" destOrd="0" parTransId="{C59FA54F-7CA9-4657-A2E8-0BC6958107A6}" sibTransId="{04BDE672-1645-48DC-B32F-BD0C5E874C8C}"/>
    <dgm:cxn modelId="{AAF7DC8B-53C5-40A9-AFE6-03160DF31029}" type="presOf" srcId="{8EB7F528-0DC9-4424-A50C-4575F16319FA}" destId="{B381C0FA-6074-4A09-83D4-DAB2B7262FD4}" srcOrd="0" destOrd="0" presId="urn:microsoft.com/office/officeart/2008/layout/PictureStrips"/>
    <dgm:cxn modelId="{6F6F6AC6-AD22-4F76-99DB-CBB43110C312}" type="presOf" srcId="{CCE566D3-14EA-45FE-81B6-CAF20BDE655E}" destId="{D08FC43D-B0D6-4AD8-A202-342B4F40A088}" srcOrd="0" destOrd="1" presId="urn:microsoft.com/office/officeart/2008/layout/PictureStrips"/>
    <dgm:cxn modelId="{44025750-2712-4DEF-A198-726BDB97D65B}" srcId="{8EB7F528-0DC9-4424-A50C-4575F16319FA}" destId="{E7A6EB14-C43C-4633-963C-B7F2AADB384F}" srcOrd="2" destOrd="0" parTransId="{D8423071-1917-42FC-880E-9A24E70384FB}" sibTransId="{8F0839A1-0D9D-4D2A-AA0D-BCEFDC73B880}"/>
    <dgm:cxn modelId="{DA8F24E4-97D7-4913-B067-43CDC36F653D}" srcId="{550483ED-AA95-4251-A4A3-A9AAC9A1C4D5}" destId="{5DFF9D60-5833-4244-B66E-5D97CD7223B7}" srcOrd="1" destOrd="0" parTransId="{D624EC3C-92CF-47B2-985D-430BE794B300}" sibTransId="{6B77DF62-50A1-4947-B621-A59CCF52363C}"/>
    <dgm:cxn modelId="{F44EBDB9-BBF8-402C-8492-6E0A59B6564C}" type="presOf" srcId="{5B98FC9C-6CC3-432A-8269-96135DB71A7C}" destId="{D08FC43D-B0D6-4AD8-A202-342B4F40A088}" srcOrd="0" destOrd="3" presId="urn:microsoft.com/office/officeart/2008/layout/PictureStrips"/>
    <dgm:cxn modelId="{0A6B7041-0B44-4B5D-94E0-C3D94212C80E}" type="presOf" srcId="{9ECF865C-7195-407C-B326-A62FCBE38534}" destId="{B381C0FA-6074-4A09-83D4-DAB2B7262FD4}" srcOrd="0" destOrd="1" presId="urn:microsoft.com/office/officeart/2008/layout/PictureStrips"/>
    <dgm:cxn modelId="{B8400E64-6073-4C0F-B780-0F9DF320B536}" type="presOf" srcId="{2920EE74-BD42-4C62-9B45-773F2AEE8459}" destId="{D613DFE3-8A19-4959-98C1-2A2452C017BF}" srcOrd="0" destOrd="4" presId="urn:microsoft.com/office/officeart/2008/layout/PictureStrips"/>
    <dgm:cxn modelId="{F66C93AA-3AC5-4CAC-B0F9-F4827617DD62}" type="presOf" srcId="{75CFC200-551A-42C6-AF0A-6001B24A015B}" destId="{D613DFE3-8A19-4959-98C1-2A2452C017BF}" srcOrd="0" destOrd="2" presId="urn:microsoft.com/office/officeart/2008/layout/PictureStrips"/>
    <dgm:cxn modelId="{18687195-43F3-4725-971D-DFCF340BC95A}" srcId="{550483ED-AA95-4251-A4A3-A9AAC9A1C4D5}" destId="{8EB7F528-0DC9-4424-A50C-4575F16319FA}" srcOrd="0" destOrd="0" parTransId="{82AAE861-537B-422C-B7E6-C1FA49C7F6E8}" sibTransId="{61B7E8F8-68B5-4FF5-A5ED-745E89102D34}"/>
    <dgm:cxn modelId="{92723D79-374E-4F6C-ADA5-684A4A5878D6}" srcId="{550483ED-AA95-4251-A4A3-A9AAC9A1C4D5}" destId="{184EEEB5-90C9-4C94-AE60-C079991F5A52}" srcOrd="2" destOrd="0" parTransId="{55BB0878-E933-4C3B-AB45-01B88F6E1744}" sibTransId="{8BE83A3C-6B2F-42C7-8C1E-A15D6A4176A2}"/>
    <dgm:cxn modelId="{0DC7BBB0-EA23-42FB-8208-51E56EBF90EB}" srcId="{5DFF9D60-5833-4244-B66E-5D97CD7223B7}" destId="{CCE566D3-14EA-45FE-81B6-CAF20BDE655E}" srcOrd="0" destOrd="0" parTransId="{0C5D36A3-15E3-4978-A073-2C08AF7D5519}" sibTransId="{23FD03A3-F87B-45E5-A035-EEC1E919BBC2}"/>
    <dgm:cxn modelId="{D80D98F0-ADCD-4DB7-946E-4CFD7A4CF08A}" srcId="{5DFF9D60-5833-4244-B66E-5D97CD7223B7}" destId="{1D82478B-EE30-47C1-AE83-C6112B2B92EF}" srcOrd="1" destOrd="0" parTransId="{4B1C5A94-18B7-4713-A546-E51B920DCFD3}" sibTransId="{B05398E5-D007-48CC-A4CF-22A2CEF5959A}"/>
    <dgm:cxn modelId="{A86E2D72-DA47-4B8E-87C9-6D4F96742526}" srcId="{184EEEB5-90C9-4C94-AE60-C079991F5A52}" destId="{E998E89E-DDF1-4AA0-A25D-AD6FED0F9FAB}" srcOrd="0" destOrd="0" parTransId="{B9348D84-9907-44C2-9DAC-E43C72011537}" sibTransId="{0F73988B-A08A-42E8-80D4-6E7DF5CA16D5}"/>
    <dgm:cxn modelId="{016B7230-5CA4-4FE1-897A-975B78DCA37C}" srcId="{184EEEB5-90C9-4C94-AE60-C079991F5A52}" destId="{2920EE74-BD42-4C62-9B45-773F2AEE8459}" srcOrd="3" destOrd="0" parTransId="{6B8B7470-6195-40ED-AA6D-B9278CDE88B5}" sibTransId="{1ABC321B-DBEA-47B1-85EB-31DAC36B08B4}"/>
    <dgm:cxn modelId="{E741D717-06EE-48F2-B8C1-C6BDAF7A8AA7}" type="presOf" srcId="{E7A6EB14-C43C-4633-963C-B7F2AADB384F}" destId="{B381C0FA-6074-4A09-83D4-DAB2B7262FD4}" srcOrd="0" destOrd="3" presId="urn:microsoft.com/office/officeart/2008/layout/PictureStrips"/>
    <dgm:cxn modelId="{9DEBBF28-AECF-4382-A496-2CFB127B746E}" srcId="{5DFF9D60-5833-4244-B66E-5D97CD7223B7}" destId="{5B98FC9C-6CC3-432A-8269-96135DB71A7C}" srcOrd="2" destOrd="0" parTransId="{2C615952-DBE2-45E4-BFB3-7CF464A281C5}" sibTransId="{52358E40-C10D-403C-B2A3-782F529F31C9}"/>
    <dgm:cxn modelId="{8C76CD91-F97C-4B4F-85B8-9E646A45F005}" type="presOf" srcId="{5DFF9D60-5833-4244-B66E-5D97CD7223B7}" destId="{D08FC43D-B0D6-4AD8-A202-342B4F40A088}" srcOrd="0" destOrd="0" presId="urn:microsoft.com/office/officeart/2008/layout/PictureStrips"/>
    <dgm:cxn modelId="{48D205D1-C595-4E54-911D-6C2C0B9B6782}" type="presOf" srcId="{550483ED-AA95-4251-A4A3-A9AAC9A1C4D5}" destId="{D63F8431-97AF-43AD-BE9D-ACFCD26423F2}" srcOrd="0" destOrd="0" presId="urn:microsoft.com/office/officeart/2008/layout/PictureStrips"/>
    <dgm:cxn modelId="{3BD53592-7953-4961-AA7B-D9728A7D93F1}" srcId="{184EEEB5-90C9-4C94-AE60-C079991F5A52}" destId="{75CFC200-551A-42C6-AF0A-6001B24A015B}" srcOrd="1" destOrd="0" parTransId="{FD0D25CE-ACB6-4034-8167-07724FE5B2AE}" sibTransId="{979AFD57-06D2-4E9E-B8F1-9742E1673F4F}"/>
    <dgm:cxn modelId="{4593DAB2-CF96-4910-BD22-F9DA66B0EF57}" type="presOf" srcId="{E998E89E-DDF1-4AA0-A25D-AD6FED0F9FAB}" destId="{D613DFE3-8A19-4959-98C1-2A2452C017BF}" srcOrd="0" destOrd="1" presId="urn:microsoft.com/office/officeart/2008/layout/PictureStrips"/>
    <dgm:cxn modelId="{D830482B-1987-432A-AA40-6433A289668C}" type="presParOf" srcId="{D63F8431-97AF-43AD-BE9D-ACFCD26423F2}" destId="{C64AC2AF-C849-438A-895A-C12A44348EF2}" srcOrd="0" destOrd="0" presId="urn:microsoft.com/office/officeart/2008/layout/PictureStrips"/>
    <dgm:cxn modelId="{8E4133F5-EBC2-4308-BC20-A2939CCAE43F}" type="presParOf" srcId="{C64AC2AF-C849-438A-895A-C12A44348EF2}" destId="{B381C0FA-6074-4A09-83D4-DAB2B7262FD4}" srcOrd="0" destOrd="0" presId="urn:microsoft.com/office/officeart/2008/layout/PictureStrips"/>
    <dgm:cxn modelId="{3F879DDC-5479-4EA6-B8A8-FBC64B5785E5}" type="presParOf" srcId="{C64AC2AF-C849-438A-895A-C12A44348EF2}" destId="{9B72F8BF-B098-4C30-AA70-F9C7E5A5D266}" srcOrd="1" destOrd="0" presId="urn:microsoft.com/office/officeart/2008/layout/PictureStrips"/>
    <dgm:cxn modelId="{B98368F1-223B-4E9F-B52D-951781CEAAA6}" type="presParOf" srcId="{D63F8431-97AF-43AD-BE9D-ACFCD26423F2}" destId="{4953EC9B-2AD0-457F-B129-BEE52B041F96}" srcOrd="1" destOrd="0" presId="urn:microsoft.com/office/officeart/2008/layout/PictureStrips"/>
    <dgm:cxn modelId="{46204CDF-14F9-41AD-AC3E-133F24649768}" type="presParOf" srcId="{D63F8431-97AF-43AD-BE9D-ACFCD26423F2}" destId="{9B482BFA-C534-4BD0-8826-80105572909D}" srcOrd="2" destOrd="0" presId="urn:microsoft.com/office/officeart/2008/layout/PictureStrips"/>
    <dgm:cxn modelId="{AF559C28-CFF0-492D-A037-6AA6323D81CF}" type="presParOf" srcId="{9B482BFA-C534-4BD0-8826-80105572909D}" destId="{D08FC43D-B0D6-4AD8-A202-342B4F40A088}" srcOrd="0" destOrd="0" presId="urn:microsoft.com/office/officeart/2008/layout/PictureStrips"/>
    <dgm:cxn modelId="{6B1D168C-BAD7-4192-A7F1-047B4AF3D43A}" type="presParOf" srcId="{9B482BFA-C534-4BD0-8826-80105572909D}" destId="{EDF06EE7-0CDF-4E17-9389-879BC9F2C5D3}" srcOrd="1" destOrd="0" presId="urn:microsoft.com/office/officeart/2008/layout/PictureStrips"/>
    <dgm:cxn modelId="{4FD6ED5C-9616-40F0-9846-7D258685DB60}" type="presParOf" srcId="{D63F8431-97AF-43AD-BE9D-ACFCD26423F2}" destId="{3AE1E5F3-F2C2-4910-A128-A74AC5CBA91B}" srcOrd="3" destOrd="0" presId="urn:microsoft.com/office/officeart/2008/layout/PictureStrips"/>
    <dgm:cxn modelId="{E46F94A5-1471-4E5A-9104-E10A3F36043D}" type="presParOf" srcId="{D63F8431-97AF-43AD-BE9D-ACFCD26423F2}" destId="{37B8558C-A0A2-4F65-9FCD-2E0BD3A0E7FD}" srcOrd="4" destOrd="0" presId="urn:microsoft.com/office/officeart/2008/layout/PictureStrips"/>
    <dgm:cxn modelId="{496E275E-F776-4355-89A6-2DEEE9EB66FE}" type="presParOf" srcId="{37B8558C-A0A2-4F65-9FCD-2E0BD3A0E7FD}" destId="{D613DFE3-8A19-4959-98C1-2A2452C017BF}" srcOrd="0" destOrd="0" presId="urn:microsoft.com/office/officeart/2008/layout/PictureStrips"/>
    <dgm:cxn modelId="{706935DB-22E3-466B-A5AB-F219C84A3167}" type="presParOf" srcId="{37B8558C-A0A2-4F65-9FCD-2E0BD3A0E7FD}" destId="{FDF27255-734A-49CD-B406-AC7A78513ED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0483ED-AA95-4251-A4A3-A9AAC9A1C4D5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92A0C08-BCA8-4181-BB1F-677F42D7AE44}">
      <dgm:prSet phldrT="[Metin]" custT="1"/>
      <dgm:spPr/>
      <dgm:t>
        <a:bodyPr/>
        <a:lstStyle/>
        <a:p>
          <a:r>
            <a:rPr lang="tr-TR" sz="1600" b="1" dirty="0" smtClean="0">
              <a:solidFill>
                <a:srgbClr val="000000"/>
              </a:solidFill>
            </a:rPr>
            <a:t>PAZARA GİRİŞ</a:t>
          </a:r>
          <a:endParaRPr lang="tr-TR" sz="1600" dirty="0">
            <a:solidFill>
              <a:srgbClr val="000000"/>
            </a:solidFill>
          </a:endParaRPr>
        </a:p>
      </dgm:t>
    </dgm:pt>
    <dgm:pt modelId="{FE547CD9-719E-4873-8D2E-D2DC4C93D1F5}" type="parTrans" cxnId="{0982D914-74FD-4AAA-8978-4BEBCE9E7A3C}">
      <dgm:prSet/>
      <dgm:spPr/>
      <dgm:t>
        <a:bodyPr/>
        <a:lstStyle/>
        <a:p>
          <a:endParaRPr lang="tr-TR"/>
        </a:p>
      </dgm:t>
    </dgm:pt>
    <dgm:pt modelId="{BD3B878A-CEA4-41D5-A0A2-C00EE669753B}" type="sibTrans" cxnId="{0982D914-74FD-4AAA-8978-4BEBCE9E7A3C}">
      <dgm:prSet/>
      <dgm:spPr/>
      <dgm:t>
        <a:bodyPr/>
        <a:lstStyle/>
        <a:p>
          <a:endParaRPr lang="tr-TR"/>
        </a:p>
      </dgm:t>
    </dgm:pt>
    <dgm:pt modelId="{AD2E93E2-981F-408C-9C4E-AE45D56ECD91}">
      <dgm:prSet phldrT="[Metin]" custT="1"/>
      <dgm:spPr/>
      <dgm:t>
        <a:bodyPr/>
        <a:lstStyle/>
        <a:p>
          <a:r>
            <a:rPr lang="tr-TR" sz="1400" b="0" dirty="0" smtClean="0">
              <a:solidFill>
                <a:srgbClr val="000000"/>
              </a:solidFill>
            </a:rPr>
            <a:t>50%</a:t>
          </a:r>
          <a:endParaRPr lang="tr-TR" sz="1400" b="0" dirty="0">
            <a:solidFill>
              <a:srgbClr val="000000"/>
            </a:solidFill>
          </a:endParaRPr>
        </a:p>
      </dgm:t>
    </dgm:pt>
    <dgm:pt modelId="{CC129CB8-3889-48FE-AE8E-3FB5456BBAAF}" type="parTrans" cxnId="{E392502F-48CA-403F-8212-D55858287710}">
      <dgm:prSet/>
      <dgm:spPr/>
      <dgm:t>
        <a:bodyPr/>
        <a:lstStyle/>
        <a:p>
          <a:endParaRPr lang="tr-TR"/>
        </a:p>
      </dgm:t>
    </dgm:pt>
    <dgm:pt modelId="{1CEAC494-CE56-4EC7-A73B-05877A65884A}" type="sibTrans" cxnId="{E392502F-48CA-403F-8212-D55858287710}">
      <dgm:prSet/>
      <dgm:spPr/>
      <dgm:t>
        <a:bodyPr/>
        <a:lstStyle/>
        <a:p>
          <a:endParaRPr lang="tr-TR"/>
        </a:p>
      </dgm:t>
    </dgm:pt>
    <dgm:pt modelId="{4E0E472A-3BB5-4A01-B807-FAE8D9B3FE19}">
      <dgm:prSet custT="1"/>
      <dgm:spPr/>
      <dgm:t>
        <a:bodyPr/>
        <a:lstStyle/>
        <a:p>
          <a:r>
            <a:rPr lang="tr-TR" sz="1400" b="0" dirty="0" smtClean="0">
              <a:solidFill>
                <a:srgbClr val="000000"/>
              </a:solidFill>
            </a:rPr>
            <a:t>200 bin $/ Oyun uygulama</a:t>
          </a:r>
          <a:endParaRPr lang="tr-TR" sz="1400" b="0" dirty="0">
            <a:solidFill>
              <a:srgbClr val="000000"/>
            </a:solidFill>
          </a:endParaRPr>
        </a:p>
      </dgm:t>
    </dgm:pt>
    <dgm:pt modelId="{32E9159D-12D9-40CF-8CB5-8E5AD0CC3D27}" type="parTrans" cxnId="{1970D9DE-7516-4D32-8D30-E4CFF252B9DF}">
      <dgm:prSet/>
      <dgm:spPr/>
      <dgm:t>
        <a:bodyPr/>
        <a:lstStyle/>
        <a:p>
          <a:endParaRPr lang="tr-TR"/>
        </a:p>
      </dgm:t>
    </dgm:pt>
    <dgm:pt modelId="{35DE1B57-7F68-45BE-A311-496C018F62A8}" type="sibTrans" cxnId="{1970D9DE-7516-4D32-8D30-E4CFF252B9DF}">
      <dgm:prSet/>
      <dgm:spPr/>
      <dgm:t>
        <a:bodyPr/>
        <a:lstStyle/>
        <a:p>
          <a:endParaRPr lang="tr-TR"/>
        </a:p>
      </dgm:t>
    </dgm:pt>
    <dgm:pt modelId="{70D27A33-9C84-4969-BA1F-802AA13074B5}">
      <dgm:prSet custT="1"/>
      <dgm:spPr/>
      <dgm:t>
        <a:bodyPr/>
        <a:lstStyle/>
        <a:p>
          <a:r>
            <a:rPr lang="tr-TR" sz="1600" b="1" dirty="0" smtClean="0">
              <a:solidFill>
                <a:srgbClr val="000000"/>
              </a:solidFill>
            </a:rPr>
            <a:t>KOMİSYON</a:t>
          </a:r>
          <a:endParaRPr lang="tr-TR" sz="1600" b="1" dirty="0">
            <a:solidFill>
              <a:srgbClr val="000000"/>
            </a:solidFill>
          </a:endParaRPr>
        </a:p>
      </dgm:t>
    </dgm:pt>
    <dgm:pt modelId="{0CA3E679-A3FB-457D-BE3D-9328CC5C0E96}" type="parTrans" cxnId="{E238FBF7-03CF-4D58-ADC4-7DBF80ED4BEC}">
      <dgm:prSet/>
      <dgm:spPr/>
      <dgm:t>
        <a:bodyPr/>
        <a:lstStyle/>
        <a:p>
          <a:endParaRPr lang="tr-TR"/>
        </a:p>
      </dgm:t>
    </dgm:pt>
    <dgm:pt modelId="{301599ED-13C9-4EC5-9A6C-7E7DB1BCCAF3}" type="sibTrans" cxnId="{E238FBF7-03CF-4D58-ADC4-7DBF80ED4BEC}">
      <dgm:prSet/>
      <dgm:spPr/>
      <dgm:t>
        <a:bodyPr/>
        <a:lstStyle/>
        <a:p>
          <a:endParaRPr lang="tr-TR"/>
        </a:p>
      </dgm:t>
    </dgm:pt>
    <dgm:pt modelId="{50B53471-93D5-4FE8-B319-5B5A21DA1EB6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50%</a:t>
          </a:r>
          <a:endParaRPr lang="tr-TR" sz="1400" dirty="0">
            <a:solidFill>
              <a:srgbClr val="000000"/>
            </a:solidFill>
          </a:endParaRPr>
        </a:p>
      </dgm:t>
    </dgm:pt>
    <dgm:pt modelId="{A26BE9EC-F1DE-4B68-96EE-DD5CC7C36B53}" type="parTrans" cxnId="{3589A2B2-EF7B-4496-BEF4-E7F9D7DB2F5B}">
      <dgm:prSet/>
      <dgm:spPr/>
      <dgm:t>
        <a:bodyPr/>
        <a:lstStyle/>
        <a:p>
          <a:endParaRPr lang="tr-TR"/>
        </a:p>
      </dgm:t>
    </dgm:pt>
    <dgm:pt modelId="{AACD8636-E2A1-4237-937F-F3D6A98F4641}" type="sibTrans" cxnId="{3589A2B2-EF7B-4496-BEF4-E7F9D7DB2F5B}">
      <dgm:prSet/>
      <dgm:spPr/>
      <dgm:t>
        <a:bodyPr/>
        <a:lstStyle/>
        <a:p>
          <a:endParaRPr lang="tr-TR"/>
        </a:p>
      </dgm:t>
    </dgm:pt>
    <dgm:pt modelId="{2DF4B25C-4F4C-48BC-9709-02065796A720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100 bin $/ oyun-uygulama</a:t>
          </a:r>
          <a:endParaRPr lang="tr-TR" sz="1400" dirty="0">
            <a:solidFill>
              <a:srgbClr val="000000"/>
            </a:solidFill>
          </a:endParaRPr>
        </a:p>
      </dgm:t>
    </dgm:pt>
    <dgm:pt modelId="{3A2C170C-00A5-4D30-B8CA-8CC0C30B5A5F}" type="parTrans" cxnId="{B4B8185B-3DAD-4FDC-91F2-E61D58CF083A}">
      <dgm:prSet/>
      <dgm:spPr/>
      <dgm:t>
        <a:bodyPr/>
        <a:lstStyle/>
        <a:p>
          <a:endParaRPr lang="tr-TR"/>
        </a:p>
      </dgm:t>
    </dgm:pt>
    <dgm:pt modelId="{A45A3DB5-0EE4-4205-892A-2A350015DBB0}" type="sibTrans" cxnId="{B4B8185B-3DAD-4FDC-91F2-E61D58CF083A}">
      <dgm:prSet/>
      <dgm:spPr/>
      <dgm:t>
        <a:bodyPr/>
        <a:lstStyle/>
        <a:p>
          <a:endParaRPr lang="tr-TR"/>
        </a:p>
      </dgm:t>
    </dgm:pt>
    <dgm:pt modelId="{8B92B9F6-57A0-4C04-813B-CA58B4B87819}">
      <dgm:prSet/>
      <dgm:spPr/>
      <dgm:t>
        <a:bodyPr/>
        <a:lstStyle/>
        <a:p>
          <a:r>
            <a:rPr lang="tr-TR" sz="1600" b="1" dirty="0" smtClean="0">
              <a:solidFill>
                <a:srgbClr val="000000"/>
              </a:solidFill>
            </a:rPr>
            <a:t>BİLGİSAYAR OYUNU / MOBİL UYGULAMA GELİŞTİRME</a:t>
          </a:r>
          <a:endParaRPr lang="tr-TR" sz="1600" b="1" dirty="0">
            <a:solidFill>
              <a:srgbClr val="000000"/>
            </a:solidFill>
          </a:endParaRPr>
        </a:p>
      </dgm:t>
    </dgm:pt>
    <dgm:pt modelId="{A0EC312B-7A48-45E2-A5CC-216C1F508A76}" type="parTrans" cxnId="{2A71A3E5-CB9B-414E-8ECC-96F6B56D0F5E}">
      <dgm:prSet/>
      <dgm:spPr/>
      <dgm:t>
        <a:bodyPr/>
        <a:lstStyle/>
        <a:p>
          <a:endParaRPr lang="tr-TR"/>
        </a:p>
      </dgm:t>
    </dgm:pt>
    <dgm:pt modelId="{9B2E64AA-8110-4332-A256-3BB4B631762F}" type="sibTrans" cxnId="{2A71A3E5-CB9B-414E-8ECC-96F6B56D0F5E}">
      <dgm:prSet/>
      <dgm:spPr/>
      <dgm:t>
        <a:bodyPr/>
        <a:lstStyle/>
        <a:p>
          <a:endParaRPr lang="tr-TR"/>
        </a:p>
      </dgm:t>
    </dgm:pt>
    <dgm:pt modelId="{3C8BB9ED-C5FB-4B65-AD32-9C7D405A3245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50%</a:t>
          </a:r>
          <a:endParaRPr lang="tr-TR" sz="1400" dirty="0">
            <a:solidFill>
              <a:srgbClr val="000000"/>
            </a:solidFill>
          </a:endParaRPr>
        </a:p>
      </dgm:t>
    </dgm:pt>
    <dgm:pt modelId="{9227FA60-6057-467D-8765-6F24930B0963}" type="parTrans" cxnId="{B84095FC-63B1-42BC-B326-117981DDE39E}">
      <dgm:prSet/>
      <dgm:spPr/>
      <dgm:t>
        <a:bodyPr/>
        <a:lstStyle/>
        <a:p>
          <a:endParaRPr lang="tr-TR"/>
        </a:p>
      </dgm:t>
    </dgm:pt>
    <dgm:pt modelId="{FCDC24C7-A475-44B0-A4FE-B456BF175950}" type="sibTrans" cxnId="{B84095FC-63B1-42BC-B326-117981DDE39E}">
      <dgm:prSet/>
      <dgm:spPr/>
      <dgm:t>
        <a:bodyPr/>
        <a:lstStyle/>
        <a:p>
          <a:endParaRPr lang="tr-TR"/>
        </a:p>
      </dgm:t>
    </dgm:pt>
    <dgm:pt modelId="{892BB725-8712-49D8-9027-2294C4F58EA6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Lisans: 50 bin $/yıl</a:t>
          </a:r>
          <a:endParaRPr lang="tr-TR" sz="1400" dirty="0">
            <a:solidFill>
              <a:srgbClr val="000000"/>
            </a:solidFill>
          </a:endParaRPr>
        </a:p>
      </dgm:t>
    </dgm:pt>
    <dgm:pt modelId="{7AF1ADA5-DC24-46AC-9F5D-48A230F813A0}" type="parTrans" cxnId="{EC86FF49-6317-402D-9C5A-B037EDB345D7}">
      <dgm:prSet/>
      <dgm:spPr/>
      <dgm:t>
        <a:bodyPr/>
        <a:lstStyle/>
        <a:p>
          <a:endParaRPr lang="tr-TR"/>
        </a:p>
      </dgm:t>
    </dgm:pt>
    <dgm:pt modelId="{8B95E536-1B72-4DEE-803A-7A7CC3ACB97D}" type="sibTrans" cxnId="{EC86FF49-6317-402D-9C5A-B037EDB345D7}">
      <dgm:prSet/>
      <dgm:spPr/>
      <dgm:t>
        <a:bodyPr/>
        <a:lstStyle/>
        <a:p>
          <a:endParaRPr lang="tr-TR"/>
        </a:p>
      </dgm:t>
    </dgm:pt>
    <dgm:pt modelId="{6CC5BB5F-1B11-42DB-92D5-2E19B0223793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Personel: 25 bin $/yıl</a:t>
          </a:r>
          <a:endParaRPr lang="tr-TR" sz="1400" dirty="0">
            <a:solidFill>
              <a:srgbClr val="000000"/>
            </a:solidFill>
          </a:endParaRPr>
        </a:p>
      </dgm:t>
    </dgm:pt>
    <dgm:pt modelId="{91C800C0-0084-40C2-BC84-0E7ABE1BE318}" type="parTrans" cxnId="{3FA291C0-73CF-4D98-907F-CB49632D7F91}">
      <dgm:prSet/>
      <dgm:spPr/>
      <dgm:t>
        <a:bodyPr/>
        <a:lstStyle/>
        <a:p>
          <a:endParaRPr lang="tr-TR"/>
        </a:p>
      </dgm:t>
    </dgm:pt>
    <dgm:pt modelId="{56DCA0D0-C1C5-46BE-BB7B-BED87ECCA884}" type="sibTrans" cxnId="{3FA291C0-73CF-4D98-907F-CB49632D7F91}">
      <dgm:prSet/>
      <dgm:spPr/>
      <dgm:t>
        <a:bodyPr/>
        <a:lstStyle/>
        <a:p>
          <a:endParaRPr lang="tr-TR"/>
        </a:p>
      </dgm:t>
    </dgm:pt>
    <dgm:pt modelId="{D63F8431-97AF-43AD-BE9D-ACFCD26423F2}" type="pres">
      <dgm:prSet presAssocID="{550483ED-AA95-4251-A4A3-A9AAC9A1C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78A788-8AE6-4144-B978-301685E689E7}" type="pres">
      <dgm:prSet presAssocID="{992A0C08-BCA8-4181-BB1F-677F42D7AE44}" presName="composite" presStyleCnt="0"/>
      <dgm:spPr/>
    </dgm:pt>
    <dgm:pt modelId="{D2568A66-B3B8-451D-AF40-7608E6F08015}" type="pres">
      <dgm:prSet presAssocID="{992A0C08-BCA8-4181-BB1F-677F42D7AE4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1A25CC-F317-4BD8-8373-61253AE75415}" type="pres">
      <dgm:prSet presAssocID="{992A0C08-BCA8-4181-BB1F-677F42D7AE44}" presName="rect2" presStyleLbl="fgImgPlace1" presStyleIdx="0" presStyleCnt="3"/>
      <dgm:spPr>
        <a:solidFill>
          <a:schemeClr val="accent3"/>
        </a:solidFill>
      </dgm:spPr>
      <dgm:t>
        <a:bodyPr/>
        <a:lstStyle/>
        <a:p>
          <a:endParaRPr lang="tr-TR"/>
        </a:p>
      </dgm:t>
    </dgm:pt>
    <dgm:pt modelId="{1BAA4C18-8944-42A3-BAFE-13B1DEA14534}" type="pres">
      <dgm:prSet presAssocID="{BD3B878A-CEA4-41D5-A0A2-C00EE669753B}" presName="sibTrans" presStyleCnt="0"/>
      <dgm:spPr/>
    </dgm:pt>
    <dgm:pt modelId="{DB0FC672-29E2-4B43-BCE8-7417CF87D8B6}" type="pres">
      <dgm:prSet presAssocID="{70D27A33-9C84-4969-BA1F-802AA13074B5}" presName="composite" presStyleCnt="0"/>
      <dgm:spPr/>
    </dgm:pt>
    <dgm:pt modelId="{B578F035-D94C-4ABA-8D29-634FFC5105CF}" type="pres">
      <dgm:prSet presAssocID="{70D27A33-9C84-4969-BA1F-802AA13074B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B84B59-23B6-4F7E-AEE7-EC60163044A4}" type="pres">
      <dgm:prSet presAssocID="{70D27A33-9C84-4969-BA1F-802AA13074B5}" presName="rect2" presStyleLbl="fgImgPlace1" presStyleIdx="1" presStyleCnt="3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tr-TR"/>
        </a:p>
      </dgm:t>
    </dgm:pt>
    <dgm:pt modelId="{BC5D0365-574A-4262-A051-4BF002C71FE5}" type="pres">
      <dgm:prSet presAssocID="{301599ED-13C9-4EC5-9A6C-7E7DB1BCCAF3}" presName="sibTrans" presStyleCnt="0"/>
      <dgm:spPr/>
    </dgm:pt>
    <dgm:pt modelId="{6744D45E-14ED-4065-BD6E-9037657BF260}" type="pres">
      <dgm:prSet presAssocID="{8B92B9F6-57A0-4C04-813B-CA58B4B87819}" presName="composite" presStyleCnt="0"/>
      <dgm:spPr/>
    </dgm:pt>
    <dgm:pt modelId="{3E94A41D-94DA-41E4-A372-AEF5F6308285}" type="pres">
      <dgm:prSet presAssocID="{8B92B9F6-57A0-4C04-813B-CA58B4B8781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91589F-A905-427D-903F-16627D2BFD27}" type="pres">
      <dgm:prSet presAssocID="{8B92B9F6-57A0-4C04-813B-CA58B4B87819}" presName="rect2" presStyleLbl="fgImgPlace1" presStyleIdx="2" presStyleCnt="3"/>
      <dgm:spPr>
        <a:solidFill>
          <a:srgbClr val="0070C0"/>
        </a:solidFill>
      </dgm:spPr>
      <dgm:t>
        <a:bodyPr/>
        <a:lstStyle/>
        <a:p>
          <a:endParaRPr lang="tr-TR"/>
        </a:p>
      </dgm:t>
    </dgm:pt>
  </dgm:ptLst>
  <dgm:cxnLst>
    <dgm:cxn modelId="{3FA291C0-73CF-4D98-907F-CB49632D7F91}" srcId="{8B92B9F6-57A0-4C04-813B-CA58B4B87819}" destId="{6CC5BB5F-1B11-42DB-92D5-2E19B0223793}" srcOrd="2" destOrd="0" parTransId="{91C800C0-0084-40C2-BC84-0E7ABE1BE318}" sibTransId="{56DCA0D0-C1C5-46BE-BB7B-BED87ECCA884}"/>
    <dgm:cxn modelId="{A6DD9FA5-1158-437F-BB83-2114EE0536E0}" type="presOf" srcId="{8B92B9F6-57A0-4C04-813B-CA58B4B87819}" destId="{3E94A41D-94DA-41E4-A372-AEF5F6308285}" srcOrd="0" destOrd="0" presId="urn:microsoft.com/office/officeart/2008/layout/PictureStrips"/>
    <dgm:cxn modelId="{E238FBF7-03CF-4D58-ADC4-7DBF80ED4BEC}" srcId="{550483ED-AA95-4251-A4A3-A9AAC9A1C4D5}" destId="{70D27A33-9C84-4969-BA1F-802AA13074B5}" srcOrd="1" destOrd="0" parTransId="{0CA3E679-A3FB-457D-BE3D-9328CC5C0E96}" sibTransId="{301599ED-13C9-4EC5-9A6C-7E7DB1BCCAF3}"/>
    <dgm:cxn modelId="{990C46D2-291E-4A54-AA79-3A5BD9AFB687}" type="presOf" srcId="{50B53471-93D5-4FE8-B319-5B5A21DA1EB6}" destId="{B578F035-D94C-4ABA-8D29-634FFC5105CF}" srcOrd="0" destOrd="1" presId="urn:microsoft.com/office/officeart/2008/layout/PictureStrips"/>
    <dgm:cxn modelId="{DA25C1EA-9D26-495C-B648-E96A83C93891}" type="presOf" srcId="{2DF4B25C-4F4C-48BC-9709-02065796A720}" destId="{B578F035-D94C-4ABA-8D29-634FFC5105CF}" srcOrd="0" destOrd="2" presId="urn:microsoft.com/office/officeart/2008/layout/PictureStrips"/>
    <dgm:cxn modelId="{EC86FF49-6317-402D-9C5A-B037EDB345D7}" srcId="{8B92B9F6-57A0-4C04-813B-CA58B4B87819}" destId="{892BB725-8712-49D8-9027-2294C4F58EA6}" srcOrd="1" destOrd="0" parTransId="{7AF1ADA5-DC24-46AC-9F5D-48A230F813A0}" sibTransId="{8B95E536-1B72-4DEE-803A-7A7CC3ACB97D}"/>
    <dgm:cxn modelId="{2A71A3E5-CB9B-414E-8ECC-96F6B56D0F5E}" srcId="{550483ED-AA95-4251-A4A3-A9AAC9A1C4D5}" destId="{8B92B9F6-57A0-4C04-813B-CA58B4B87819}" srcOrd="2" destOrd="0" parTransId="{A0EC312B-7A48-45E2-A5CC-216C1F508A76}" sibTransId="{9B2E64AA-8110-4332-A256-3BB4B631762F}"/>
    <dgm:cxn modelId="{3589A2B2-EF7B-4496-BEF4-E7F9D7DB2F5B}" srcId="{70D27A33-9C84-4969-BA1F-802AA13074B5}" destId="{50B53471-93D5-4FE8-B319-5B5A21DA1EB6}" srcOrd="0" destOrd="0" parTransId="{A26BE9EC-F1DE-4B68-96EE-DD5CC7C36B53}" sibTransId="{AACD8636-E2A1-4237-937F-F3D6A98F4641}"/>
    <dgm:cxn modelId="{28E21656-7267-425A-B780-EE2C5ECE23AB}" type="presOf" srcId="{AD2E93E2-981F-408C-9C4E-AE45D56ECD91}" destId="{D2568A66-B3B8-451D-AF40-7608E6F08015}" srcOrd="0" destOrd="1" presId="urn:microsoft.com/office/officeart/2008/layout/PictureStrips"/>
    <dgm:cxn modelId="{77ACD168-272F-42D9-81F9-0BD0BEDD6143}" type="presOf" srcId="{6CC5BB5F-1B11-42DB-92D5-2E19B0223793}" destId="{3E94A41D-94DA-41E4-A372-AEF5F6308285}" srcOrd="0" destOrd="3" presId="urn:microsoft.com/office/officeart/2008/layout/PictureStrips"/>
    <dgm:cxn modelId="{001963D0-46F0-4335-B415-65BA155FE1B3}" type="presOf" srcId="{4E0E472A-3BB5-4A01-B807-FAE8D9B3FE19}" destId="{D2568A66-B3B8-451D-AF40-7608E6F08015}" srcOrd="0" destOrd="2" presId="urn:microsoft.com/office/officeart/2008/layout/PictureStrips"/>
    <dgm:cxn modelId="{8EC37A44-FC97-4D1C-9720-B78D52F7D0BF}" type="presOf" srcId="{3C8BB9ED-C5FB-4B65-AD32-9C7D405A3245}" destId="{3E94A41D-94DA-41E4-A372-AEF5F6308285}" srcOrd="0" destOrd="1" presId="urn:microsoft.com/office/officeart/2008/layout/PictureStrips"/>
    <dgm:cxn modelId="{B4B8185B-3DAD-4FDC-91F2-E61D58CF083A}" srcId="{70D27A33-9C84-4969-BA1F-802AA13074B5}" destId="{2DF4B25C-4F4C-48BC-9709-02065796A720}" srcOrd="1" destOrd="0" parTransId="{3A2C170C-00A5-4D30-B8CA-8CC0C30B5A5F}" sibTransId="{A45A3DB5-0EE4-4205-892A-2A350015DBB0}"/>
    <dgm:cxn modelId="{B84095FC-63B1-42BC-B326-117981DDE39E}" srcId="{8B92B9F6-57A0-4C04-813B-CA58B4B87819}" destId="{3C8BB9ED-C5FB-4B65-AD32-9C7D405A3245}" srcOrd="0" destOrd="0" parTransId="{9227FA60-6057-467D-8765-6F24930B0963}" sibTransId="{FCDC24C7-A475-44B0-A4FE-B456BF175950}"/>
    <dgm:cxn modelId="{81D58A37-E117-401E-B059-72A933D71FFC}" type="presOf" srcId="{70D27A33-9C84-4969-BA1F-802AA13074B5}" destId="{B578F035-D94C-4ABA-8D29-634FFC5105CF}" srcOrd="0" destOrd="0" presId="urn:microsoft.com/office/officeart/2008/layout/PictureStrips"/>
    <dgm:cxn modelId="{622CA699-D05C-4900-A2D2-A0A65020EB44}" type="presOf" srcId="{892BB725-8712-49D8-9027-2294C4F58EA6}" destId="{3E94A41D-94DA-41E4-A372-AEF5F6308285}" srcOrd="0" destOrd="2" presId="urn:microsoft.com/office/officeart/2008/layout/PictureStrips"/>
    <dgm:cxn modelId="{E392502F-48CA-403F-8212-D55858287710}" srcId="{992A0C08-BCA8-4181-BB1F-677F42D7AE44}" destId="{AD2E93E2-981F-408C-9C4E-AE45D56ECD91}" srcOrd="0" destOrd="0" parTransId="{CC129CB8-3889-48FE-AE8E-3FB5456BBAAF}" sibTransId="{1CEAC494-CE56-4EC7-A73B-05877A65884A}"/>
    <dgm:cxn modelId="{48D205D1-C595-4E54-911D-6C2C0B9B6782}" type="presOf" srcId="{550483ED-AA95-4251-A4A3-A9AAC9A1C4D5}" destId="{D63F8431-97AF-43AD-BE9D-ACFCD26423F2}" srcOrd="0" destOrd="0" presId="urn:microsoft.com/office/officeart/2008/layout/PictureStrips"/>
    <dgm:cxn modelId="{BD1BE503-1C44-4B1F-A776-D10E3D6C37D0}" type="presOf" srcId="{992A0C08-BCA8-4181-BB1F-677F42D7AE44}" destId="{D2568A66-B3B8-451D-AF40-7608E6F08015}" srcOrd="0" destOrd="0" presId="urn:microsoft.com/office/officeart/2008/layout/PictureStrips"/>
    <dgm:cxn modelId="{0982D914-74FD-4AAA-8978-4BEBCE9E7A3C}" srcId="{550483ED-AA95-4251-A4A3-A9AAC9A1C4D5}" destId="{992A0C08-BCA8-4181-BB1F-677F42D7AE44}" srcOrd="0" destOrd="0" parTransId="{FE547CD9-719E-4873-8D2E-D2DC4C93D1F5}" sibTransId="{BD3B878A-CEA4-41D5-A0A2-C00EE669753B}"/>
    <dgm:cxn modelId="{1970D9DE-7516-4D32-8D30-E4CFF252B9DF}" srcId="{992A0C08-BCA8-4181-BB1F-677F42D7AE44}" destId="{4E0E472A-3BB5-4A01-B807-FAE8D9B3FE19}" srcOrd="1" destOrd="0" parTransId="{32E9159D-12D9-40CF-8CB5-8E5AD0CC3D27}" sibTransId="{35DE1B57-7F68-45BE-A311-496C018F62A8}"/>
    <dgm:cxn modelId="{A42A4B20-F93D-4DC4-B30D-34509D67B14A}" type="presParOf" srcId="{D63F8431-97AF-43AD-BE9D-ACFCD26423F2}" destId="{0278A788-8AE6-4144-B978-301685E689E7}" srcOrd="0" destOrd="0" presId="urn:microsoft.com/office/officeart/2008/layout/PictureStrips"/>
    <dgm:cxn modelId="{5CA17869-13AF-40F6-8E51-CBE03D3B150B}" type="presParOf" srcId="{0278A788-8AE6-4144-B978-301685E689E7}" destId="{D2568A66-B3B8-451D-AF40-7608E6F08015}" srcOrd="0" destOrd="0" presId="urn:microsoft.com/office/officeart/2008/layout/PictureStrips"/>
    <dgm:cxn modelId="{44828455-8838-440D-8285-4E6DFE48A89F}" type="presParOf" srcId="{0278A788-8AE6-4144-B978-301685E689E7}" destId="{201A25CC-F317-4BD8-8373-61253AE75415}" srcOrd="1" destOrd="0" presId="urn:microsoft.com/office/officeart/2008/layout/PictureStrips"/>
    <dgm:cxn modelId="{D934B6FB-D0AD-4235-8C62-4C20F2474E86}" type="presParOf" srcId="{D63F8431-97AF-43AD-BE9D-ACFCD26423F2}" destId="{1BAA4C18-8944-42A3-BAFE-13B1DEA14534}" srcOrd="1" destOrd="0" presId="urn:microsoft.com/office/officeart/2008/layout/PictureStrips"/>
    <dgm:cxn modelId="{A6840838-E00F-42AE-A6D7-A4414593B97F}" type="presParOf" srcId="{D63F8431-97AF-43AD-BE9D-ACFCD26423F2}" destId="{DB0FC672-29E2-4B43-BCE8-7417CF87D8B6}" srcOrd="2" destOrd="0" presId="urn:microsoft.com/office/officeart/2008/layout/PictureStrips"/>
    <dgm:cxn modelId="{F21A0279-B9F5-4734-ACC7-2356F1E6921B}" type="presParOf" srcId="{DB0FC672-29E2-4B43-BCE8-7417CF87D8B6}" destId="{B578F035-D94C-4ABA-8D29-634FFC5105CF}" srcOrd="0" destOrd="0" presId="urn:microsoft.com/office/officeart/2008/layout/PictureStrips"/>
    <dgm:cxn modelId="{DFB434FE-00C6-4779-A5ED-55931C2EF074}" type="presParOf" srcId="{DB0FC672-29E2-4B43-BCE8-7417CF87D8B6}" destId="{82B84B59-23B6-4F7E-AEE7-EC60163044A4}" srcOrd="1" destOrd="0" presId="urn:microsoft.com/office/officeart/2008/layout/PictureStrips"/>
    <dgm:cxn modelId="{80F25BF5-9685-4B53-BCB4-DD6CCAF72664}" type="presParOf" srcId="{D63F8431-97AF-43AD-BE9D-ACFCD26423F2}" destId="{BC5D0365-574A-4262-A051-4BF002C71FE5}" srcOrd="3" destOrd="0" presId="urn:microsoft.com/office/officeart/2008/layout/PictureStrips"/>
    <dgm:cxn modelId="{2A960EA2-8BC4-4D79-9C6C-0085527B200A}" type="presParOf" srcId="{D63F8431-97AF-43AD-BE9D-ACFCD26423F2}" destId="{6744D45E-14ED-4065-BD6E-9037657BF260}" srcOrd="4" destOrd="0" presId="urn:microsoft.com/office/officeart/2008/layout/PictureStrips"/>
    <dgm:cxn modelId="{E8307431-2F5E-4921-9B76-63748DA53B2F}" type="presParOf" srcId="{6744D45E-14ED-4065-BD6E-9037657BF260}" destId="{3E94A41D-94DA-41E4-A372-AEF5F6308285}" srcOrd="0" destOrd="0" presId="urn:microsoft.com/office/officeart/2008/layout/PictureStrips"/>
    <dgm:cxn modelId="{0C1DD526-9018-4E13-8E4F-18FF408D3248}" type="presParOf" srcId="{6744D45E-14ED-4065-BD6E-9037657BF260}" destId="{5B91589F-A905-427D-903F-16627D2BFD2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1C08D8-04A4-4010-B869-B789E7E34FC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62D8646-3D8D-4035-B2D3-64438C39C71E}">
      <dgm:prSet custT="1"/>
      <dgm:spPr/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YURTİÇİ TANITIM</a:t>
          </a:r>
          <a:endParaRPr lang="tr-TR" sz="1400" b="1" dirty="0">
            <a:solidFill>
              <a:srgbClr val="000000"/>
            </a:solidFill>
          </a:endParaRPr>
        </a:p>
      </dgm:t>
    </dgm:pt>
    <dgm:pt modelId="{A62348AD-2D5A-429D-9EE8-B1FF31B12186}" type="parTrans" cxnId="{04F9560A-3A6D-402D-BC25-C32BE69A0985}">
      <dgm:prSet/>
      <dgm:spPr/>
      <dgm:t>
        <a:bodyPr/>
        <a:lstStyle/>
        <a:p>
          <a:endParaRPr lang="tr-TR" sz="1400"/>
        </a:p>
      </dgm:t>
    </dgm:pt>
    <dgm:pt modelId="{7580E9DA-74DB-4B31-A2AF-DED9160EF8D8}" type="sibTrans" cxnId="{04F9560A-3A6D-402D-BC25-C32BE69A0985}">
      <dgm:prSet/>
      <dgm:spPr/>
      <dgm:t>
        <a:bodyPr/>
        <a:lstStyle/>
        <a:p>
          <a:endParaRPr lang="tr-TR" sz="1400"/>
        </a:p>
      </dgm:t>
    </dgm:pt>
    <dgm:pt modelId="{1B346BFF-E641-4074-944E-6032DD4B0AB4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50%</a:t>
          </a:r>
          <a:endParaRPr lang="tr-TR" sz="1400" dirty="0">
            <a:solidFill>
              <a:srgbClr val="000000"/>
            </a:solidFill>
          </a:endParaRPr>
        </a:p>
      </dgm:t>
    </dgm:pt>
    <dgm:pt modelId="{476782F4-0F62-4E2F-B18C-2E4ED453BC3F}" type="parTrans" cxnId="{47C79412-12CE-42EC-823A-36CB5DD1C81D}">
      <dgm:prSet/>
      <dgm:spPr/>
      <dgm:t>
        <a:bodyPr/>
        <a:lstStyle/>
        <a:p>
          <a:endParaRPr lang="tr-TR" sz="1400"/>
        </a:p>
      </dgm:t>
    </dgm:pt>
    <dgm:pt modelId="{FF1B49A9-EF33-4D0C-9AB2-B83651769672}" type="sibTrans" cxnId="{47C79412-12CE-42EC-823A-36CB5DD1C81D}">
      <dgm:prSet/>
      <dgm:spPr/>
      <dgm:t>
        <a:bodyPr/>
        <a:lstStyle/>
        <a:p>
          <a:endParaRPr lang="tr-TR" sz="1400"/>
        </a:p>
      </dgm:t>
    </dgm:pt>
    <dgm:pt modelId="{EE92E62A-A0B3-4F02-B596-6B975C5C8C46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 bin $/program başına</a:t>
          </a:r>
          <a:endParaRPr lang="tr-TR" sz="1400" dirty="0">
            <a:solidFill>
              <a:srgbClr val="000000"/>
            </a:solidFill>
          </a:endParaRPr>
        </a:p>
      </dgm:t>
    </dgm:pt>
    <dgm:pt modelId="{6FC95D07-81E8-43DE-B2DD-8E03BF58E0FB}" type="parTrans" cxnId="{69671C42-80D9-4011-94B0-DBBFE3FA960B}">
      <dgm:prSet/>
      <dgm:spPr/>
      <dgm:t>
        <a:bodyPr/>
        <a:lstStyle/>
        <a:p>
          <a:endParaRPr lang="tr-TR" sz="1400"/>
        </a:p>
      </dgm:t>
    </dgm:pt>
    <dgm:pt modelId="{F3616CC6-5969-432E-B220-57FF0427FB32}" type="sibTrans" cxnId="{69671C42-80D9-4011-94B0-DBBFE3FA960B}">
      <dgm:prSet/>
      <dgm:spPr/>
      <dgm:t>
        <a:bodyPr/>
        <a:lstStyle/>
        <a:p>
          <a:endParaRPr lang="tr-TR" sz="1400"/>
        </a:p>
      </dgm:t>
    </dgm:pt>
    <dgm:pt modelId="{A6DA3E02-6224-4A44-A1BC-9D02A543D6A0}">
      <dgm:prSet custT="1"/>
      <dgm:spPr/>
      <dgm:t>
        <a:bodyPr/>
        <a:lstStyle/>
        <a:p>
          <a:r>
            <a:rPr lang="tr-TR" sz="1400" b="1" dirty="0" smtClean="0">
              <a:solidFill>
                <a:srgbClr val="000000"/>
              </a:solidFill>
            </a:rPr>
            <a:t>YURTİÇİ EĞİTİM</a:t>
          </a:r>
          <a:endParaRPr lang="tr-TR" sz="1400" b="1" dirty="0">
            <a:solidFill>
              <a:srgbClr val="000000"/>
            </a:solidFill>
          </a:endParaRPr>
        </a:p>
      </dgm:t>
    </dgm:pt>
    <dgm:pt modelId="{9E2145B9-DAF2-481A-A4C7-CBC2C74398F3}" type="parTrans" cxnId="{AC337861-46FF-4036-9547-D5E881F244F2}">
      <dgm:prSet/>
      <dgm:spPr/>
      <dgm:t>
        <a:bodyPr/>
        <a:lstStyle/>
        <a:p>
          <a:endParaRPr lang="tr-TR" sz="1400"/>
        </a:p>
      </dgm:t>
    </dgm:pt>
    <dgm:pt modelId="{417A92C6-132A-452D-B483-4F2B2C6BF88B}" type="sibTrans" cxnId="{AC337861-46FF-4036-9547-D5E881F244F2}">
      <dgm:prSet/>
      <dgm:spPr/>
      <dgm:t>
        <a:bodyPr/>
        <a:lstStyle/>
        <a:p>
          <a:endParaRPr lang="tr-TR" sz="1400"/>
        </a:p>
      </dgm:t>
    </dgm:pt>
    <dgm:pt modelId="{CD0CC5CC-F1AD-4C7C-B48B-A9B7589C6B61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50%</a:t>
          </a:r>
          <a:endParaRPr lang="tr-TR" sz="1400" dirty="0">
            <a:solidFill>
              <a:srgbClr val="000000"/>
            </a:solidFill>
          </a:endParaRPr>
        </a:p>
      </dgm:t>
    </dgm:pt>
    <dgm:pt modelId="{82AD331E-21B4-43AA-9A61-9F323CE3A3C0}" type="parTrans" cxnId="{F3589241-6B0B-46F6-8911-DFFA44C6CEF5}">
      <dgm:prSet/>
      <dgm:spPr/>
      <dgm:t>
        <a:bodyPr/>
        <a:lstStyle/>
        <a:p>
          <a:endParaRPr lang="tr-TR" sz="1400"/>
        </a:p>
      </dgm:t>
    </dgm:pt>
    <dgm:pt modelId="{8B575C7B-A7B7-4117-B056-DB1C2F7CBD41}" type="sibTrans" cxnId="{F3589241-6B0B-46F6-8911-DFFA44C6CEF5}">
      <dgm:prSet/>
      <dgm:spPr/>
      <dgm:t>
        <a:bodyPr/>
        <a:lstStyle/>
        <a:p>
          <a:endParaRPr lang="tr-TR" sz="1400"/>
        </a:p>
      </dgm:t>
    </dgm:pt>
    <dgm:pt modelId="{1E22547D-079E-4AD5-87DE-AC8A0C98C3F6}">
      <dgm:prSet custT="1"/>
      <dgm:spPr/>
      <dgm:t>
        <a:bodyPr/>
        <a:lstStyle/>
        <a:p>
          <a:r>
            <a:rPr lang="tr-TR" sz="1400" dirty="0" smtClean="0">
              <a:solidFill>
                <a:srgbClr val="000000"/>
              </a:solidFill>
            </a:rPr>
            <a:t>100 bin $/yıl</a:t>
          </a:r>
          <a:endParaRPr lang="tr-TR" sz="1400" dirty="0">
            <a:solidFill>
              <a:srgbClr val="000000"/>
            </a:solidFill>
          </a:endParaRPr>
        </a:p>
      </dgm:t>
    </dgm:pt>
    <dgm:pt modelId="{EC8C20FB-0737-4BA9-93EA-2675884358D8}" type="parTrans" cxnId="{13828B09-FBF9-4418-AE1D-AA2D019F766A}">
      <dgm:prSet/>
      <dgm:spPr/>
      <dgm:t>
        <a:bodyPr/>
        <a:lstStyle/>
        <a:p>
          <a:endParaRPr lang="tr-TR" sz="1400"/>
        </a:p>
      </dgm:t>
    </dgm:pt>
    <dgm:pt modelId="{79937DC0-29DE-4B4A-83B8-07A3290CB6D8}" type="sibTrans" cxnId="{13828B09-FBF9-4418-AE1D-AA2D019F766A}">
      <dgm:prSet/>
      <dgm:spPr/>
      <dgm:t>
        <a:bodyPr/>
        <a:lstStyle/>
        <a:p>
          <a:endParaRPr lang="tr-TR" sz="1400"/>
        </a:p>
      </dgm:t>
    </dgm:pt>
    <dgm:pt modelId="{6C3654A6-9979-4000-B0C7-6172CFA625FC}" type="pres">
      <dgm:prSet presAssocID="{E61C08D8-04A4-4010-B869-B789E7E34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7716FD-EEE0-4310-A77C-4EDE647EEE18}" type="pres">
      <dgm:prSet presAssocID="{462D8646-3D8D-4035-B2D3-64438C39C71E}" presName="composite" presStyleCnt="0"/>
      <dgm:spPr/>
    </dgm:pt>
    <dgm:pt modelId="{EC5A92B4-7D91-42E5-8FD7-DCBE32FF43A0}" type="pres">
      <dgm:prSet presAssocID="{462D8646-3D8D-4035-B2D3-64438C39C71E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47F9FC-514E-4FFA-B981-3B760FF69586}" type="pres">
      <dgm:prSet presAssocID="{462D8646-3D8D-4035-B2D3-64438C39C71E}" presName="rect2" presStyleLbl="fgImgPlace1" presStyleIdx="0" presStyleCnt="2" custLinFactNeighborX="-2130" custLinFactNeighborY="-2424"/>
      <dgm:spPr>
        <a:solidFill>
          <a:schemeClr val="accent5">
            <a:lumMod val="50000"/>
          </a:schemeClr>
        </a:solidFill>
      </dgm:spPr>
    </dgm:pt>
    <dgm:pt modelId="{DBE5E05E-CBF4-4D98-8128-A43A0C509E26}" type="pres">
      <dgm:prSet presAssocID="{7580E9DA-74DB-4B31-A2AF-DED9160EF8D8}" presName="sibTrans" presStyleCnt="0"/>
      <dgm:spPr/>
    </dgm:pt>
    <dgm:pt modelId="{EC001B43-2EC2-4EB1-AD6E-186C8D196096}" type="pres">
      <dgm:prSet presAssocID="{A6DA3E02-6224-4A44-A1BC-9D02A543D6A0}" presName="composite" presStyleCnt="0"/>
      <dgm:spPr/>
    </dgm:pt>
    <dgm:pt modelId="{285CA144-3965-4419-8FDE-32EEC6D162C2}" type="pres">
      <dgm:prSet presAssocID="{A6DA3E02-6224-4A44-A1BC-9D02A543D6A0}" presName="rect1" presStyleLbl="trAlignAcc1" presStyleIdx="1" presStyleCnt="2" custScaleY="1120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350322-1032-40FE-8816-728187874655}" type="pres">
      <dgm:prSet presAssocID="{A6DA3E02-6224-4A44-A1BC-9D02A543D6A0}" presName="rect2" presStyleLbl="fgImgPlace1" presStyleIdx="1" presStyleCnt="2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tr-TR"/>
        </a:p>
      </dgm:t>
    </dgm:pt>
  </dgm:ptLst>
  <dgm:cxnLst>
    <dgm:cxn modelId="{9E5820CC-0D2D-4643-8727-30F220D3C7A4}" type="presOf" srcId="{1B346BFF-E641-4074-944E-6032DD4B0AB4}" destId="{EC5A92B4-7D91-42E5-8FD7-DCBE32FF43A0}" srcOrd="0" destOrd="1" presId="urn:microsoft.com/office/officeart/2008/layout/PictureStrips"/>
    <dgm:cxn modelId="{69671C42-80D9-4011-94B0-DBBFE3FA960B}" srcId="{462D8646-3D8D-4035-B2D3-64438C39C71E}" destId="{EE92E62A-A0B3-4F02-B596-6B975C5C8C46}" srcOrd="1" destOrd="0" parTransId="{6FC95D07-81E8-43DE-B2DD-8E03BF58E0FB}" sibTransId="{F3616CC6-5969-432E-B220-57FF0427FB32}"/>
    <dgm:cxn modelId="{13828B09-FBF9-4418-AE1D-AA2D019F766A}" srcId="{A6DA3E02-6224-4A44-A1BC-9D02A543D6A0}" destId="{1E22547D-079E-4AD5-87DE-AC8A0C98C3F6}" srcOrd="1" destOrd="0" parTransId="{EC8C20FB-0737-4BA9-93EA-2675884358D8}" sibTransId="{79937DC0-29DE-4B4A-83B8-07A3290CB6D8}"/>
    <dgm:cxn modelId="{8F07A47D-3F84-4DEE-9B62-A14F49A7074D}" type="presOf" srcId="{1E22547D-079E-4AD5-87DE-AC8A0C98C3F6}" destId="{285CA144-3965-4419-8FDE-32EEC6D162C2}" srcOrd="0" destOrd="2" presId="urn:microsoft.com/office/officeart/2008/layout/PictureStrips"/>
    <dgm:cxn modelId="{AC337861-46FF-4036-9547-D5E881F244F2}" srcId="{E61C08D8-04A4-4010-B869-B789E7E34FC2}" destId="{A6DA3E02-6224-4A44-A1BC-9D02A543D6A0}" srcOrd="1" destOrd="0" parTransId="{9E2145B9-DAF2-481A-A4C7-CBC2C74398F3}" sibTransId="{417A92C6-132A-452D-B483-4F2B2C6BF88B}"/>
    <dgm:cxn modelId="{CB9889EA-AC76-4017-B89D-E0986C5EFF13}" type="presOf" srcId="{CD0CC5CC-F1AD-4C7C-B48B-A9B7589C6B61}" destId="{285CA144-3965-4419-8FDE-32EEC6D162C2}" srcOrd="0" destOrd="1" presId="urn:microsoft.com/office/officeart/2008/layout/PictureStrips"/>
    <dgm:cxn modelId="{8C8502B7-4436-40D0-BD7F-1E1BE1B9F2EA}" type="presOf" srcId="{EE92E62A-A0B3-4F02-B596-6B975C5C8C46}" destId="{EC5A92B4-7D91-42E5-8FD7-DCBE32FF43A0}" srcOrd="0" destOrd="2" presId="urn:microsoft.com/office/officeart/2008/layout/PictureStrips"/>
    <dgm:cxn modelId="{04083A61-9EBF-4853-B209-149BDB8C4127}" type="presOf" srcId="{E61C08D8-04A4-4010-B869-B789E7E34FC2}" destId="{6C3654A6-9979-4000-B0C7-6172CFA625FC}" srcOrd="0" destOrd="0" presId="urn:microsoft.com/office/officeart/2008/layout/PictureStrips"/>
    <dgm:cxn modelId="{EB05A213-07E7-476D-A25F-3DFE7028A3B0}" type="presOf" srcId="{A6DA3E02-6224-4A44-A1BC-9D02A543D6A0}" destId="{285CA144-3965-4419-8FDE-32EEC6D162C2}" srcOrd="0" destOrd="0" presId="urn:microsoft.com/office/officeart/2008/layout/PictureStrips"/>
    <dgm:cxn modelId="{04F9560A-3A6D-402D-BC25-C32BE69A0985}" srcId="{E61C08D8-04A4-4010-B869-B789E7E34FC2}" destId="{462D8646-3D8D-4035-B2D3-64438C39C71E}" srcOrd="0" destOrd="0" parTransId="{A62348AD-2D5A-429D-9EE8-B1FF31B12186}" sibTransId="{7580E9DA-74DB-4B31-A2AF-DED9160EF8D8}"/>
    <dgm:cxn modelId="{F3589241-6B0B-46F6-8911-DFFA44C6CEF5}" srcId="{A6DA3E02-6224-4A44-A1BC-9D02A543D6A0}" destId="{CD0CC5CC-F1AD-4C7C-B48B-A9B7589C6B61}" srcOrd="0" destOrd="0" parTransId="{82AD331E-21B4-43AA-9A61-9F323CE3A3C0}" sibTransId="{8B575C7B-A7B7-4117-B056-DB1C2F7CBD41}"/>
    <dgm:cxn modelId="{47C79412-12CE-42EC-823A-36CB5DD1C81D}" srcId="{462D8646-3D8D-4035-B2D3-64438C39C71E}" destId="{1B346BFF-E641-4074-944E-6032DD4B0AB4}" srcOrd="0" destOrd="0" parTransId="{476782F4-0F62-4E2F-B18C-2E4ED453BC3F}" sibTransId="{FF1B49A9-EF33-4D0C-9AB2-B83651769672}"/>
    <dgm:cxn modelId="{09D9372B-97C3-489C-AA9F-584630971339}" type="presOf" srcId="{462D8646-3D8D-4035-B2D3-64438C39C71E}" destId="{EC5A92B4-7D91-42E5-8FD7-DCBE32FF43A0}" srcOrd="0" destOrd="0" presId="urn:microsoft.com/office/officeart/2008/layout/PictureStrips"/>
    <dgm:cxn modelId="{F5E0D007-5E13-4051-B939-9EF30F339529}" type="presParOf" srcId="{6C3654A6-9979-4000-B0C7-6172CFA625FC}" destId="{677716FD-EEE0-4310-A77C-4EDE647EEE18}" srcOrd="0" destOrd="0" presId="urn:microsoft.com/office/officeart/2008/layout/PictureStrips"/>
    <dgm:cxn modelId="{5DF1D2A2-62DB-4588-8F83-6A57E9E82918}" type="presParOf" srcId="{677716FD-EEE0-4310-A77C-4EDE647EEE18}" destId="{EC5A92B4-7D91-42E5-8FD7-DCBE32FF43A0}" srcOrd="0" destOrd="0" presId="urn:microsoft.com/office/officeart/2008/layout/PictureStrips"/>
    <dgm:cxn modelId="{39231DFD-077A-4051-AD26-EEFCD6EE1629}" type="presParOf" srcId="{677716FD-EEE0-4310-A77C-4EDE647EEE18}" destId="{1747F9FC-514E-4FFA-B981-3B760FF69586}" srcOrd="1" destOrd="0" presId="urn:microsoft.com/office/officeart/2008/layout/PictureStrips"/>
    <dgm:cxn modelId="{7389E532-39F4-427D-95F9-E2D3651D50D8}" type="presParOf" srcId="{6C3654A6-9979-4000-B0C7-6172CFA625FC}" destId="{DBE5E05E-CBF4-4D98-8128-A43A0C509E26}" srcOrd="1" destOrd="0" presId="urn:microsoft.com/office/officeart/2008/layout/PictureStrips"/>
    <dgm:cxn modelId="{3B875292-85CB-4BC6-968A-3C9308608F0C}" type="presParOf" srcId="{6C3654A6-9979-4000-B0C7-6172CFA625FC}" destId="{EC001B43-2EC2-4EB1-AD6E-186C8D196096}" srcOrd="2" destOrd="0" presId="urn:microsoft.com/office/officeart/2008/layout/PictureStrips"/>
    <dgm:cxn modelId="{CDDFCBED-174D-4218-8AC4-F45C4CAF6CF8}" type="presParOf" srcId="{EC001B43-2EC2-4EB1-AD6E-186C8D196096}" destId="{285CA144-3965-4419-8FDE-32EEC6D162C2}" srcOrd="0" destOrd="0" presId="urn:microsoft.com/office/officeart/2008/layout/PictureStrips"/>
    <dgm:cxn modelId="{847DE022-9349-441A-AE79-A1423DF81A94}" type="presParOf" srcId="{EC001B43-2EC2-4EB1-AD6E-186C8D196096}" destId="{97350322-1032-40FE-8816-7281878746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257E4-9E84-4FEC-8FEA-15EC0DE1D7B3}">
      <dsp:nvSpPr>
        <dsp:cNvPr id="0" name=""/>
        <dsp:cNvSpPr/>
      </dsp:nvSpPr>
      <dsp:spPr>
        <a:xfrm>
          <a:off x="426993" y="198899"/>
          <a:ext cx="3268089" cy="10212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46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  <a:effectLst/>
            </a:rPr>
            <a:t>Sağlık Turizmi</a:t>
          </a:r>
          <a:endParaRPr lang="tr-TR" sz="1400" b="1" kern="1200" dirty="0">
            <a:solidFill>
              <a:srgbClr val="000000"/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>
              <a:solidFill>
                <a:srgbClr val="000000"/>
              </a:solidFill>
              <a:effectLst/>
            </a:rPr>
            <a:t>Sağlık Kuruluşları</a:t>
          </a:r>
          <a:endParaRPr lang="tr-TR" sz="1400" b="0" kern="1200" dirty="0">
            <a:solidFill>
              <a:srgbClr val="000000"/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>
              <a:solidFill>
                <a:srgbClr val="000000"/>
              </a:solidFill>
              <a:effectLst/>
            </a:rPr>
            <a:t>Sağlık Turizmi Şirketleri</a:t>
          </a:r>
        </a:p>
      </dsp:txBody>
      <dsp:txXfrm>
        <a:off x="426993" y="198899"/>
        <a:ext cx="3268089" cy="1021277"/>
      </dsp:txXfrm>
    </dsp:sp>
    <dsp:sp modelId="{9F8AC4AF-0FF0-4255-8226-4B49B322360F}">
      <dsp:nvSpPr>
        <dsp:cNvPr id="0" name=""/>
        <dsp:cNvSpPr/>
      </dsp:nvSpPr>
      <dsp:spPr>
        <a:xfrm>
          <a:off x="290822" y="51381"/>
          <a:ext cx="714894" cy="1072341"/>
        </a:xfrm>
        <a:prstGeom prst="rect">
          <a:avLst/>
        </a:prstGeom>
        <a:solidFill>
          <a:schemeClr val="tx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7B6D8-5936-410C-99C6-3EC6BC831016}">
      <dsp:nvSpPr>
        <dsp:cNvPr id="0" name=""/>
        <dsp:cNvSpPr/>
      </dsp:nvSpPr>
      <dsp:spPr>
        <a:xfrm>
          <a:off x="3951034" y="198899"/>
          <a:ext cx="3268089" cy="10212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46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  <a:effectLst/>
            </a:rPr>
            <a:t>Bilişim</a:t>
          </a:r>
          <a:endParaRPr lang="tr-TR" sz="1400" b="1" kern="1200" dirty="0">
            <a:solidFill>
              <a:srgbClr val="000000"/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>
              <a:solidFill>
                <a:srgbClr val="000000"/>
              </a:solidFill>
              <a:effectLst/>
            </a:rPr>
            <a:t>Yazılım</a:t>
          </a:r>
          <a:endParaRPr lang="tr-TR" sz="1400" b="0" kern="1200" dirty="0">
            <a:solidFill>
              <a:srgbClr val="000000"/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>
              <a:solidFill>
                <a:srgbClr val="000000"/>
              </a:solidFill>
              <a:effectLst/>
            </a:rPr>
            <a:t>Bilgisayar Oyunu</a:t>
          </a:r>
          <a:endParaRPr lang="tr-TR" sz="1400" b="0" kern="1200" dirty="0">
            <a:solidFill>
              <a:srgbClr val="000000"/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>
              <a:solidFill>
                <a:srgbClr val="000000"/>
              </a:solidFill>
              <a:effectLst/>
            </a:rPr>
            <a:t>Mobil Uygulamalar</a:t>
          </a:r>
          <a:endParaRPr lang="tr-TR" sz="1400" b="0" kern="1200" dirty="0">
            <a:solidFill>
              <a:srgbClr val="000000"/>
            </a:solidFill>
            <a:effectLst/>
          </a:endParaRPr>
        </a:p>
      </dsp:txBody>
      <dsp:txXfrm>
        <a:off x="3951034" y="198899"/>
        <a:ext cx="3268089" cy="1021277"/>
      </dsp:txXfrm>
    </dsp:sp>
    <dsp:sp modelId="{8F7A0598-909E-48A5-9F24-EF0536C853B5}">
      <dsp:nvSpPr>
        <dsp:cNvPr id="0" name=""/>
        <dsp:cNvSpPr/>
      </dsp:nvSpPr>
      <dsp:spPr>
        <a:xfrm>
          <a:off x="3814863" y="51381"/>
          <a:ext cx="714894" cy="1072341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A4AFC-443C-4374-8872-38968F48F7AD}">
      <dsp:nvSpPr>
        <dsp:cNvPr id="0" name=""/>
        <dsp:cNvSpPr/>
      </dsp:nvSpPr>
      <dsp:spPr>
        <a:xfrm>
          <a:off x="7371803" y="60927"/>
          <a:ext cx="3474632" cy="12052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46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000000"/>
              </a:solidFill>
              <a:effectLst/>
            </a:rPr>
            <a:t>Eğitim</a:t>
          </a:r>
          <a:endParaRPr lang="tr-TR" sz="1200" b="1" kern="1200" dirty="0">
            <a:solidFill>
              <a:srgbClr val="000000"/>
            </a:soli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kern="1200" dirty="0" smtClean="0">
              <a:solidFill>
                <a:srgbClr val="000000"/>
              </a:solidFill>
              <a:effectLst/>
            </a:rPr>
            <a:t>Üniversite ve ileri teknoloji Enstitüleri</a:t>
          </a:r>
          <a:endParaRPr lang="tr-TR" sz="1200" b="0" kern="1200" dirty="0">
            <a:solidFill>
              <a:srgbClr val="000000"/>
            </a:soli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kern="1200" dirty="0" smtClean="0">
              <a:solidFill>
                <a:srgbClr val="000000"/>
              </a:solidFill>
              <a:effectLst/>
            </a:rPr>
            <a:t>Fakülte, enstitü, yüksek okul, konsv.</a:t>
          </a:r>
          <a:endParaRPr lang="tr-TR" sz="1200" b="0" kern="1200" dirty="0">
            <a:solidFill>
              <a:srgbClr val="000000"/>
            </a:soli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kern="1200" dirty="0" smtClean="0">
              <a:solidFill>
                <a:srgbClr val="000000"/>
              </a:solidFill>
              <a:effectLst/>
            </a:rPr>
            <a:t>Araştırma ve uygulama merkezleri </a:t>
          </a:r>
          <a:endParaRPr lang="tr-TR" sz="1200" b="0" kern="1200" dirty="0">
            <a:solidFill>
              <a:srgbClr val="000000"/>
            </a:soli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kern="1200" dirty="0" smtClean="0">
              <a:solidFill>
                <a:srgbClr val="000000"/>
              </a:solidFill>
              <a:effectLst/>
            </a:rPr>
            <a:t>Vakıflar tarafından kurulan meslek yüksekokulları</a:t>
          </a:r>
          <a:endParaRPr lang="tr-TR" sz="1200" b="0" kern="1200" dirty="0">
            <a:solidFill>
              <a:srgbClr val="000000"/>
            </a:solidFill>
            <a:effectLst/>
          </a:endParaRPr>
        </a:p>
      </dsp:txBody>
      <dsp:txXfrm>
        <a:off x="7371803" y="60927"/>
        <a:ext cx="3474632" cy="1205240"/>
      </dsp:txXfrm>
    </dsp:sp>
    <dsp:sp modelId="{B80F6B2F-716F-4091-981B-D140ABCC8DA0}">
      <dsp:nvSpPr>
        <dsp:cNvPr id="0" name=""/>
        <dsp:cNvSpPr/>
      </dsp:nvSpPr>
      <dsp:spPr>
        <a:xfrm>
          <a:off x="7338904" y="5391"/>
          <a:ext cx="714894" cy="1072341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B5730-96E0-4F1F-B56A-D3767FC66E9B}">
      <dsp:nvSpPr>
        <dsp:cNvPr id="0" name=""/>
        <dsp:cNvSpPr/>
      </dsp:nvSpPr>
      <dsp:spPr>
        <a:xfrm>
          <a:off x="478629" y="1454761"/>
          <a:ext cx="3268089" cy="11728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46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  <a:effectLst/>
            </a:rPr>
            <a:t>Film</a:t>
          </a:r>
          <a:endParaRPr lang="tr-TR" sz="1400" b="1" kern="1200" dirty="0">
            <a:solidFill>
              <a:srgbClr val="000000"/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>
              <a:solidFill>
                <a:srgbClr val="000000"/>
              </a:solidFill>
              <a:effectLst/>
            </a:rPr>
            <a:t>Film dağıtımcısı ve/veya yapımcı şirketler</a:t>
          </a:r>
          <a:endParaRPr lang="tr-TR" sz="1400" b="0" kern="1200" dirty="0">
            <a:solidFill>
              <a:srgbClr val="000000"/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>
              <a:solidFill>
                <a:srgbClr val="000000"/>
              </a:solidFill>
              <a:effectLst/>
            </a:rPr>
            <a:t>Film platosu/stüdyo işleten şirketler</a:t>
          </a:r>
          <a:endParaRPr lang="tr-TR" sz="1400" b="0" kern="1200" dirty="0">
            <a:solidFill>
              <a:srgbClr val="000000"/>
            </a:solidFill>
            <a:effectLst/>
          </a:endParaRPr>
        </a:p>
      </dsp:txBody>
      <dsp:txXfrm>
        <a:off x="478629" y="1454761"/>
        <a:ext cx="3268089" cy="1172886"/>
      </dsp:txXfrm>
    </dsp:sp>
    <dsp:sp modelId="{57575CEB-8C66-4766-978E-753071F07164}">
      <dsp:nvSpPr>
        <dsp:cNvPr id="0" name=""/>
        <dsp:cNvSpPr/>
      </dsp:nvSpPr>
      <dsp:spPr>
        <a:xfrm>
          <a:off x="342458" y="1383048"/>
          <a:ext cx="714894" cy="1072341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5ED2-EE7A-4EC9-B505-11D0410F7972}">
      <dsp:nvSpPr>
        <dsp:cNvPr id="0" name=""/>
        <dsp:cNvSpPr/>
      </dsp:nvSpPr>
      <dsp:spPr>
        <a:xfrm>
          <a:off x="4002669" y="1568468"/>
          <a:ext cx="3268089" cy="10212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4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  <a:effectLst/>
            </a:rPr>
            <a:t>Yönetim Danışmanlığı</a:t>
          </a:r>
          <a:endParaRPr lang="tr-TR" sz="1400" b="1" kern="1200" dirty="0">
            <a:solidFill>
              <a:srgbClr val="000000"/>
            </a:solidFill>
            <a:effectLst/>
          </a:endParaRPr>
        </a:p>
      </dsp:txBody>
      <dsp:txXfrm>
        <a:off x="4002669" y="1568468"/>
        <a:ext cx="3268089" cy="1021277"/>
      </dsp:txXfrm>
    </dsp:sp>
    <dsp:sp modelId="{50A6AFC0-DD6B-4EE4-A924-C972DBF3FB19}">
      <dsp:nvSpPr>
        <dsp:cNvPr id="0" name=""/>
        <dsp:cNvSpPr/>
      </dsp:nvSpPr>
      <dsp:spPr>
        <a:xfrm>
          <a:off x="3866499" y="1420950"/>
          <a:ext cx="714894" cy="1072341"/>
        </a:xfrm>
        <a:prstGeom prst="rect">
          <a:avLst/>
        </a:prstGeom>
        <a:solidFill>
          <a:srgbClr val="9D0A0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D852F-6218-4B80-B682-ED1D54F28BA4}">
      <dsp:nvSpPr>
        <dsp:cNvPr id="0" name=""/>
        <dsp:cNvSpPr/>
      </dsp:nvSpPr>
      <dsp:spPr>
        <a:xfrm>
          <a:off x="7526710" y="1568468"/>
          <a:ext cx="3268089" cy="10212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4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  <a:effectLst/>
            </a:rPr>
            <a:t>Lojistik</a:t>
          </a:r>
          <a:endParaRPr lang="tr-TR" sz="1400" b="1" kern="1200" dirty="0">
            <a:solidFill>
              <a:srgbClr val="000000"/>
            </a:solidFill>
            <a:effectLst/>
          </a:endParaRPr>
        </a:p>
      </dsp:txBody>
      <dsp:txXfrm>
        <a:off x="7526710" y="1568468"/>
        <a:ext cx="3268089" cy="1021277"/>
      </dsp:txXfrm>
    </dsp:sp>
    <dsp:sp modelId="{0A39ABA1-E263-467B-8915-4BEFF94DD006}">
      <dsp:nvSpPr>
        <dsp:cNvPr id="0" name=""/>
        <dsp:cNvSpPr/>
      </dsp:nvSpPr>
      <dsp:spPr>
        <a:xfrm>
          <a:off x="7390540" y="1420950"/>
          <a:ext cx="714894" cy="1072341"/>
        </a:xfrm>
        <a:prstGeom prst="rect">
          <a:avLst/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34904-884F-4D91-BED5-305B75FE9ABE}">
      <dsp:nvSpPr>
        <dsp:cNvPr id="0" name=""/>
        <dsp:cNvSpPr/>
      </dsp:nvSpPr>
      <dsp:spPr>
        <a:xfrm>
          <a:off x="4002669" y="2892045"/>
          <a:ext cx="3268089" cy="10212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4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  <a:effectLst/>
            </a:rPr>
            <a:t>Yayıncılık</a:t>
          </a:r>
          <a:endParaRPr lang="tr-TR" sz="1400" b="1" kern="1200" dirty="0">
            <a:solidFill>
              <a:srgbClr val="000000"/>
            </a:solidFill>
            <a:effectLst/>
          </a:endParaRPr>
        </a:p>
      </dsp:txBody>
      <dsp:txXfrm>
        <a:off x="4002669" y="2892045"/>
        <a:ext cx="3268089" cy="1021277"/>
      </dsp:txXfrm>
    </dsp:sp>
    <dsp:sp modelId="{7C9E41ED-29B3-4FCD-8AA8-BFCF8A2368F2}">
      <dsp:nvSpPr>
        <dsp:cNvPr id="0" name=""/>
        <dsp:cNvSpPr/>
      </dsp:nvSpPr>
      <dsp:spPr>
        <a:xfrm>
          <a:off x="3866499" y="2744527"/>
          <a:ext cx="714894" cy="1072341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CBD0A-5099-4EB9-A11F-4279A8C4D1A1}">
      <dsp:nvSpPr>
        <dsp:cNvPr id="0" name=""/>
        <dsp:cNvSpPr/>
      </dsp:nvSpPr>
      <dsp:spPr>
        <a:xfrm>
          <a:off x="156323" y="224992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ÜRÜN/HİZMET/MARKA TESCİL-KORUNMA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50%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50 bin $/yıl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156323" y="224992"/>
        <a:ext cx="3677490" cy="1149215"/>
      </dsp:txXfrm>
    </dsp:sp>
    <dsp:sp modelId="{D6FB8014-4D7F-4CB0-B54C-8E36F9863942}">
      <dsp:nvSpPr>
        <dsp:cNvPr id="0" name=""/>
        <dsp:cNvSpPr/>
      </dsp:nvSpPr>
      <dsp:spPr>
        <a:xfrm>
          <a:off x="3094" y="58994"/>
          <a:ext cx="804451" cy="1206676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31327-7674-446D-A1A8-B74114A30318}">
      <dsp:nvSpPr>
        <dsp:cNvPr id="0" name=""/>
        <dsp:cNvSpPr/>
      </dsp:nvSpPr>
      <dsp:spPr>
        <a:xfrm>
          <a:off x="4127743" y="224992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BELGELENDİRME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50%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50 bin $/belge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4127743" y="224992"/>
        <a:ext cx="3677490" cy="1149215"/>
      </dsp:txXfrm>
    </dsp:sp>
    <dsp:sp modelId="{AC38173C-CA18-4FA0-B010-598A83A1D57E}">
      <dsp:nvSpPr>
        <dsp:cNvPr id="0" name=""/>
        <dsp:cNvSpPr/>
      </dsp:nvSpPr>
      <dsp:spPr>
        <a:xfrm>
          <a:off x="3974514" y="58994"/>
          <a:ext cx="804451" cy="1206676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8B24A-96B9-4EF7-BD68-F0356BE66577}">
      <dsp:nvSpPr>
        <dsp:cNvPr id="0" name=""/>
        <dsp:cNvSpPr/>
      </dsp:nvSpPr>
      <dsp:spPr>
        <a:xfrm>
          <a:off x="8099164" y="224992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DANIŞMANLIK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50%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200 bin $/yıl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8099164" y="224992"/>
        <a:ext cx="3677490" cy="1149215"/>
      </dsp:txXfrm>
    </dsp:sp>
    <dsp:sp modelId="{F57F9787-5037-4BD0-92F2-0B99508D0A44}">
      <dsp:nvSpPr>
        <dsp:cNvPr id="0" name=""/>
        <dsp:cNvSpPr/>
      </dsp:nvSpPr>
      <dsp:spPr>
        <a:xfrm>
          <a:off x="7945935" y="58994"/>
          <a:ext cx="804451" cy="1206676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9F8DD-CBE1-401D-BEEA-2BFA541E6C82}">
      <dsp:nvSpPr>
        <dsp:cNvPr id="0" name=""/>
        <dsp:cNvSpPr/>
      </dsp:nvSpPr>
      <dsp:spPr>
        <a:xfrm>
          <a:off x="156323" y="1671727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ACENTE KOMİSYON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50%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100 bin $/yıl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156323" y="1671727"/>
        <a:ext cx="3677490" cy="1149215"/>
      </dsp:txXfrm>
    </dsp:sp>
    <dsp:sp modelId="{6E6E9365-0A0B-46FE-BF58-2C1B7099AAC7}">
      <dsp:nvSpPr>
        <dsp:cNvPr id="0" name=""/>
        <dsp:cNvSpPr/>
      </dsp:nvSpPr>
      <dsp:spPr>
        <a:xfrm>
          <a:off x="3094" y="1505729"/>
          <a:ext cx="804451" cy="1206676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A92B4-7D91-42E5-8FD7-DCBE32FF43A0}">
      <dsp:nvSpPr>
        <dsp:cNvPr id="0" name=""/>
        <dsp:cNvSpPr/>
      </dsp:nvSpPr>
      <dsp:spPr>
        <a:xfrm>
          <a:off x="4127743" y="1671727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BİREYSEL FUAR KATILIM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50%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15 bin $/fuar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4127743" y="1671727"/>
        <a:ext cx="3677490" cy="1149215"/>
      </dsp:txXfrm>
    </dsp:sp>
    <dsp:sp modelId="{1747F9FC-514E-4FFA-B981-3B760FF69586}">
      <dsp:nvSpPr>
        <dsp:cNvPr id="0" name=""/>
        <dsp:cNvSpPr/>
      </dsp:nvSpPr>
      <dsp:spPr>
        <a:xfrm>
          <a:off x="3957380" y="1476479"/>
          <a:ext cx="804451" cy="1206676"/>
        </a:xfrm>
        <a:prstGeom prst="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CA144-3965-4419-8FDE-32EEC6D162C2}">
      <dsp:nvSpPr>
        <dsp:cNvPr id="0" name=""/>
        <dsp:cNvSpPr/>
      </dsp:nvSpPr>
      <dsp:spPr>
        <a:xfrm>
          <a:off x="8099164" y="1671727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MİLLİ FUAR KATILIM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50%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15 bin $/fuar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8099164" y="1671727"/>
        <a:ext cx="3677490" cy="1149215"/>
      </dsp:txXfrm>
    </dsp:sp>
    <dsp:sp modelId="{97350322-1032-40FE-8816-728187874655}">
      <dsp:nvSpPr>
        <dsp:cNvPr id="0" name=""/>
        <dsp:cNvSpPr/>
      </dsp:nvSpPr>
      <dsp:spPr>
        <a:xfrm>
          <a:off x="7945935" y="1505729"/>
          <a:ext cx="804451" cy="120667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555CD-FF32-430B-8558-CFE738513515}">
      <dsp:nvSpPr>
        <dsp:cNvPr id="0" name=""/>
        <dsp:cNvSpPr/>
      </dsp:nvSpPr>
      <dsp:spPr>
        <a:xfrm>
          <a:off x="156323" y="3118462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RAPOR VE YURTDIŞI ŞİRKET ALIMI DANIŞMANLIĞI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60%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200 bin $/yıl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156323" y="3118462"/>
        <a:ext cx="3677490" cy="1149215"/>
      </dsp:txXfrm>
    </dsp:sp>
    <dsp:sp modelId="{55C85DB3-AD22-431A-AAC7-8827AA386E2F}">
      <dsp:nvSpPr>
        <dsp:cNvPr id="0" name=""/>
        <dsp:cNvSpPr/>
      </dsp:nvSpPr>
      <dsp:spPr>
        <a:xfrm>
          <a:off x="3094" y="2952464"/>
          <a:ext cx="804451" cy="1206676"/>
        </a:xfrm>
        <a:prstGeom prst="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EB265-4EB6-442E-8182-A6193B4E20A0}">
      <dsp:nvSpPr>
        <dsp:cNvPr id="0" name=""/>
        <dsp:cNvSpPr/>
      </dsp:nvSpPr>
      <dsp:spPr>
        <a:xfrm>
          <a:off x="4127743" y="3118462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REKLAM, TANITIM ve PAZARLAMA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60%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400 bin $/yıl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4127743" y="3118462"/>
        <a:ext cx="3677490" cy="1149215"/>
      </dsp:txXfrm>
    </dsp:sp>
    <dsp:sp modelId="{0019D463-0A8A-41B8-A256-5BAD762CF31E}">
      <dsp:nvSpPr>
        <dsp:cNvPr id="0" name=""/>
        <dsp:cNvSpPr/>
      </dsp:nvSpPr>
      <dsp:spPr>
        <a:xfrm>
          <a:off x="3974514" y="2952464"/>
          <a:ext cx="804451" cy="1206676"/>
        </a:xfrm>
        <a:prstGeom prst="rect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A03CD-C5EA-44CA-84ED-9B3A48323FC6}">
      <dsp:nvSpPr>
        <dsp:cNvPr id="0" name=""/>
        <dsp:cNvSpPr/>
      </dsp:nvSpPr>
      <dsp:spPr>
        <a:xfrm>
          <a:off x="8099164" y="3118462"/>
          <a:ext cx="3677490" cy="1149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402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000000"/>
              </a:solidFill>
            </a:rPr>
            <a:t>YURT DIŞI BİRİM</a:t>
          </a:r>
          <a:endParaRPr lang="tr-TR" sz="17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60%</a:t>
          </a:r>
          <a:endParaRPr lang="tr-TR" sz="130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rgbClr val="000000"/>
              </a:solidFill>
            </a:rPr>
            <a:t>120 bin $/birim/yıl</a:t>
          </a:r>
          <a:endParaRPr lang="tr-TR" sz="1300" kern="1200" dirty="0">
            <a:solidFill>
              <a:srgbClr val="000000"/>
            </a:solidFill>
          </a:endParaRPr>
        </a:p>
      </dsp:txBody>
      <dsp:txXfrm>
        <a:off x="8099164" y="3118462"/>
        <a:ext cx="3677490" cy="1149215"/>
      </dsp:txXfrm>
    </dsp:sp>
    <dsp:sp modelId="{7F2B3BE7-2244-4C16-B99A-C68D945DE81D}">
      <dsp:nvSpPr>
        <dsp:cNvPr id="0" name=""/>
        <dsp:cNvSpPr/>
      </dsp:nvSpPr>
      <dsp:spPr>
        <a:xfrm>
          <a:off x="7945935" y="2952464"/>
          <a:ext cx="804451" cy="1206676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CBD0A-5099-4EB9-A11F-4279A8C4D1A1}">
      <dsp:nvSpPr>
        <dsp:cNvPr id="0" name=""/>
        <dsp:cNvSpPr/>
      </dsp:nvSpPr>
      <dsp:spPr>
        <a:xfrm>
          <a:off x="144262" y="780478"/>
          <a:ext cx="3432020" cy="1072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44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000000"/>
              </a:solidFill>
            </a:rPr>
            <a:t>ÜRÜN/HİZMET/MARKA TESCİL-KORUNMA</a:t>
          </a:r>
          <a:endParaRPr lang="tr-TR" sz="1600" b="1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50%</a:t>
          </a:r>
          <a:endParaRPr lang="tr-TR" sz="1200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50 bin $/yıl</a:t>
          </a:r>
          <a:endParaRPr lang="tr-TR" sz="1200" kern="1200" dirty="0">
            <a:solidFill>
              <a:srgbClr val="000000"/>
            </a:solidFill>
          </a:endParaRPr>
        </a:p>
      </dsp:txBody>
      <dsp:txXfrm>
        <a:off x="144262" y="780478"/>
        <a:ext cx="3432020" cy="1072506"/>
      </dsp:txXfrm>
    </dsp:sp>
    <dsp:sp modelId="{D6FB8014-4D7F-4CB0-B54C-8E36F9863942}">
      <dsp:nvSpPr>
        <dsp:cNvPr id="0" name=""/>
        <dsp:cNvSpPr/>
      </dsp:nvSpPr>
      <dsp:spPr>
        <a:xfrm>
          <a:off x="1261" y="625560"/>
          <a:ext cx="750754" cy="1126131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A92B4-7D91-42E5-8FD7-DCBE32FF43A0}">
      <dsp:nvSpPr>
        <dsp:cNvPr id="0" name=""/>
        <dsp:cNvSpPr/>
      </dsp:nvSpPr>
      <dsp:spPr>
        <a:xfrm>
          <a:off x="3843978" y="780478"/>
          <a:ext cx="3432020" cy="1072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44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000000"/>
              </a:solidFill>
            </a:rPr>
            <a:t>BİREYSEL FUAR KATILIM</a:t>
          </a:r>
          <a:endParaRPr lang="tr-TR" sz="1600" b="1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50%</a:t>
          </a:r>
          <a:endParaRPr lang="tr-TR" sz="1200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15 bin $/fuar</a:t>
          </a:r>
          <a:endParaRPr lang="tr-TR" sz="1200" kern="1200" dirty="0">
            <a:solidFill>
              <a:srgbClr val="000000"/>
            </a:solidFill>
          </a:endParaRPr>
        </a:p>
      </dsp:txBody>
      <dsp:txXfrm>
        <a:off x="3843978" y="780478"/>
        <a:ext cx="3432020" cy="1072506"/>
      </dsp:txXfrm>
    </dsp:sp>
    <dsp:sp modelId="{1747F9FC-514E-4FFA-B981-3B760FF69586}">
      <dsp:nvSpPr>
        <dsp:cNvPr id="0" name=""/>
        <dsp:cNvSpPr/>
      </dsp:nvSpPr>
      <dsp:spPr>
        <a:xfrm>
          <a:off x="3684986" y="598263"/>
          <a:ext cx="750754" cy="1126131"/>
        </a:xfrm>
        <a:prstGeom prst="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CA144-3965-4419-8FDE-32EEC6D162C2}">
      <dsp:nvSpPr>
        <dsp:cNvPr id="0" name=""/>
        <dsp:cNvSpPr/>
      </dsp:nvSpPr>
      <dsp:spPr>
        <a:xfrm>
          <a:off x="7543694" y="780478"/>
          <a:ext cx="3432020" cy="1072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44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000000"/>
              </a:solidFill>
            </a:rPr>
            <a:t>MİLLİ FUAR KATILIM</a:t>
          </a:r>
          <a:endParaRPr lang="tr-TR" sz="1600" b="1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50%</a:t>
          </a:r>
          <a:endParaRPr lang="tr-TR" sz="1200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15 bin $/fuar</a:t>
          </a:r>
          <a:endParaRPr lang="tr-TR" sz="1200" kern="1200" dirty="0">
            <a:solidFill>
              <a:srgbClr val="000000"/>
            </a:solidFill>
          </a:endParaRPr>
        </a:p>
      </dsp:txBody>
      <dsp:txXfrm>
        <a:off x="7543694" y="780478"/>
        <a:ext cx="3432020" cy="1072506"/>
      </dsp:txXfrm>
    </dsp:sp>
    <dsp:sp modelId="{97350322-1032-40FE-8816-728187874655}">
      <dsp:nvSpPr>
        <dsp:cNvPr id="0" name=""/>
        <dsp:cNvSpPr/>
      </dsp:nvSpPr>
      <dsp:spPr>
        <a:xfrm>
          <a:off x="7400693" y="625560"/>
          <a:ext cx="750754" cy="112613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EB265-4EB6-442E-8182-A6193B4E20A0}">
      <dsp:nvSpPr>
        <dsp:cNvPr id="0" name=""/>
        <dsp:cNvSpPr/>
      </dsp:nvSpPr>
      <dsp:spPr>
        <a:xfrm>
          <a:off x="1994120" y="2130644"/>
          <a:ext cx="3432020" cy="1072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44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000000"/>
              </a:solidFill>
            </a:rPr>
            <a:t>REKLAM, TANITIM ve PAZARLAMA</a:t>
          </a:r>
          <a:endParaRPr lang="tr-TR" sz="1600" b="1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60%</a:t>
          </a:r>
          <a:endParaRPr lang="tr-TR" sz="1200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400 bin $/yıl</a:t>
          </a:r>
          <a:endParaRPr lang="tr-TR" sz="1200" kern="1200" dirty="0">
            <a:solidFill>
              <a:srgbClr val="000000"/>
            </a:solidFill>
          </a:endParaRPr>
        </a:p>
      </dsp:txBody>
      <dsp:txXfrm>
        <a:off x="1994120" y="2130644"/>
        <a:ext cx="3432020" cy="1072506"/>
      </dsp:txXfrm>
    </dsp:sp>
    <dsp:sp modelId="{0019D463-0A8A-41B8-A256-5BAD762CF31E}">
      <dsp:nvSpPr>
        <dsp:cNvPr id="0" name=""/>
        <dsp:cNvSpPr/>
      </dsp:nvSpPr>
      <dsp:spPr>
        <a:xfrm>
          <a:off x="1851119" y="1975726"/>
          <a:ext cx="750754" cy="1126131"/>
        </a:xfrm>
        <a:prstGeom prst="rect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A03CD-C5EA-44CA-84ED-9B3A48323FC6}">
      <dsp:nvSpPr>
        <dsp:cNvPr id="0" name=""/>
        <dsp:cNvSpPr/>
      </dsp:nvSpPr>
      <dsp:spPr>
        <a:xfrm>
          <a:off x="5693836" y="2130644"/>
          <a:ext cx="3432020" cy="1072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44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000000"/>
              </a:solidFill>
            </a:rPr>
            <a:t>YURT DIŞI BİRİM</a:t>
          </a:r>
          <a:endParaRPr lang="tr-TR" sz="1600" b="1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60%</a:t>
          </a:r>
          <a:endParaRPr lang="tr-TR" sz="1200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120 bin $/birim/yıl</a:t>
          </a:r>
          <a:endParaRPr lang="tr-TR" sz="1200" kern="1200" dirty="0">
            <a:solidFill>
              <a:srgbClr val="000000"/>
            </a:solidFill>
          </a:endParaRPr>
        </a:p>
      </dsp:txBody>
      <dsp:txXfrm>
        <a:off x="5693836" y="2130644"/>
        <a:ext cx="3432020" cy="1072506"/>
      </dsp:txXfrm>
    </dsp:sp>
    <dsp:sp modelId="{7F2B3BE7-2244-4C16-B99A-C68D945DE81D}">
      <dsp:nvSpPr>
        <dsp:cNvPr id="0" name=""/>
        <dsp:cNvSpPr/>
      </dsp:nvSpPr>
      <dsp:spPr>
        <a:xfrm>
          <a:off x="5550835" y="1975726"/>
          <a:ext cx="750754" cy="1126131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A92B4-7D91-42E5-8FD7-DCBE32FF43A0}">
      <dsp:nvSpPr>
        <dsp:cNvPr id="0" name=""/>
        <dsp:cNvSpPr/>
      </dsp:nvSpPr>
      <dsp:spPr>
        <a:xfrm>
          <a:off x="259407" y="344515"/>
          <a:ext cx="4231815" cy="13224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734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rgbClr val="000000"/>
              </a:solidFill>
            </a:rPr>
            <a:t>BİREYSEL FUAR KATILIM</a:t>
          </a:r>
          <a:endParaRPr lang="tr-TR" sz="2300" b="1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000000"/>
              </a:solidFill>
            </a:rPr>
            <a:t>50%</a:t>
          </a:r>
          <a:endParaRPr lang="tr-TR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000000"/>
              </a:solidFill>
            </a:rPr>
            <a:t>15 bin $/fuar</a:t>
          </a:r>
          <a:endParaRPr lang="tr-TR" sz="1800" kern="1200" dirty="0">
            <a:solidFill>
              <a:srgbClr val="000000"/>
            </a:solidFill>
          </a:endParaRPr>
        </a:p>
      </dsp:txBody>
      <dsp:txXfrm>
        <a:off x="259407" y="344515"/>
        <a:ext cx="4231815" cy="1322442"/>
      </dsp:txXfrm>
    </dsp:sp>
    <dsp:sp modelId="{1747F9FC-514E-4FFA-B981-3B760FF69586}">
      <dsp:nvSpPr>
        <dsp:cNvPr id="0" name=""/>
        <dsp:cNvSpPr/>
      </dsp:nvSpPr>
      <dsp:spPr>
        <a:xfrm>
          <a:off x="63364" y="119836"/>
          <a:ext cx="925709" cy="1388564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CA144-3965-4419-8FDE-32EEC6D162C2}">
      <dsp:nvSpPr>
        <dsp:cNvPr id="0" name=""/>
        <dsp:cNvSpPr/>
      </dsp:nvSpPr>
      <dsp:spPr>
        <a:xfrm>
          <a:off x="4824799" y="344872"/>
          <a:ext cx="4229143" cy="13216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69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rgbClr val="000000"/>
              </a:solidFill>
            </a:rPr>
            <a:t>MİLLİ FUAR KATILIM</a:t>
          </a:r>
          <a:endParaRPr lang="tr-TR" sz="2300" b="1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000000"/>
              </a:solidFill>
            </a:rPr>
            <a:t>50%</a:t>
          </a:r>
          <a:endParaRPr lang="tr-TR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000000"/>
              </a:solidFill>
            </a:rPr>
            <a:t>15 bin $/fuar</a:t>
          </a:r>
          <a:endParaRPr lang="tr-TR" sz="1800" kern="1200" dirty="0">
            <a:solidFill>
              <a:srgbClr val="000000"/>
            </a:solidFill>
          </a:endParaRPr>
        </a:p>
      </dsp:txBody>
      <dsp:txXfrm>
        <a:off x="4824799" y="344872"/>
        <a:ext cx="4229143" cy="1321607"/>
      </dsp:txXfrm>
    </dsp:sp>
    <dsp:sp modelId="{97350322-1032-40FE-8816-728187874655}">
      <dsp:nvSpPr>
        <dsp:cNvPr id="0" name=""/>
        <dsp:cNvSpPr/>
      </dsp:nvSpPr>
      <dsp:spPr>
        <a:xfrm>
          <a:off x="4648584" y="153973"/>
          <a:ext cx="925125" cy="1387687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3034-0CC1-4830-AF9F-287E3C3DAB3D}">
      <dsp:nvSpPr>
        <dsp:cNvPr id="0" name=""/>
        <dsp:cNvSpPr/>
      </dsp:nvSpPr>
      <dsp:spPr>
        <a:xfrm>
          <a:off x="3697" y="519056"/>
          <a:ext cx="2455983" cy="28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746E2-7262-419F-8645-AE7FD1270743}">
      <dsp:nvSpPr>
        <dsp:cNvPr id="0" name=""/>
        <dsp:cNvSpPr/>
      </dsp:nvSpPr>
      <dsp:spPr>
        <a:xfrm>
          <a:off x="3697" y="627570"/>
          <a:ext cx="180425" cy="180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7437B-6365-42CB-87FA-85D6DEE11241}">
      <dsp:nvSpPr>
        <dsp:cNvPr id="0" name=""/>
        <dsp:cNvSpPr/>
      </dsp:nvSpPr>
      <dsp:spPr>
        <a:xfrm>
          <a:off x="3697" y="0"/>
          <a:ext cx="2455983" cy="51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SAĞLIK TURİZMİ</a:t>
          </a:r>
          <a:endParaRPr lang="tr-TR" sz="2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7" y="0"/>
        <a:ext cx="2455983" cy="519056"/>
      </dsp:txXfrm>
    </dsp:sp>
    <dsp:sp modelId="{EDE39513-9C94-4080-BFBB-457C5C57B5A0}">
      <dsp:nvSpPr>
        <dsp:cNvPr id="0" name=""/>
        <dsp:cNvSpPr/>
      </dsp:nvSpPr>
      <dsp:spPr>
        <a:xfrm>
          <a:off x="3697" y="1048136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8F5B-0CBD-4DD7-AAAA-CC39F19237B6}">
      <dsp:nvSpPr>
        <dsp:cNvPr id="0" name=""/>
        <dsp:cNvSpPr/>
      </dsp:nvSpPr>
      <dsp:spPr>
        <a:xfrm>
          <a:off x="175616" y="928065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Hasta Yol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175616" y="928065"/>
        <a:ext cx="2284064" cy="420561"/>
      </dsp:txXfrm>
    </dsp:sp>
    <dsp:sp modelId="{857BA87C-7C6F-499A-A0A1-40CB0374724F}">
      <dsp:nvSpPr>
        <dsp:cNvPr id="0" name=""/>
        <dsp:cNvSpPr/>
      </dsp:nvSpPr>
      <dsp:spPr>
        <a:xfrm>
          <a:off x="3697" y="1468697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4B8FB-96D1-4F2A-9550-7A4281D865D7}">
      <dsp:nvSpPr>
        <dsp:cNvPr id="0" name=""/>
        <dsp:cNvSpPr/>
      </dsp:nvSpPr>
      <dsp:spPr>
        <a:xfrm>
          <a:off x="175616" y="1348627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Tercümanlık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175616" y="1348627"/>
        <a:ext cx="2284064" cy="420561"/>
      </dsp:txXfrm>
    </dsp:sp>
    <dsp:sp modelId="{6DE33DE0-F50E-437D-AC5B-51C95ABF9560}">
      <dsp:nvSpPr>
        <dsp:cNvPr id="0" name=""/>
        <dsp:cNvSpPr/>
      </dsp:nvSpPr>
      <dsp:spPr>
        <a:xfrm>
          <a:off x="3697" y="1889259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C6735-650B-4A05-B2D6-1D22874012BF}">
      <dsp:nvSpPr>
        <dsp:cNvPr id="0" name=""/>
        <dsp:cNvSpPr/>
      </dsp:nvSpPr>
      <dsp:spPr>
        <a:xfrm>
          <a:off x="175616" y="1769189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Yurt İçi Tanıtım/Eğitim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175616" y="1769189"/>
        <a:ext cx="2284064" cy="420561"/>
      </dsp:txXfrm>
    </dsp:sp>
    <dsp:sp modelId="{30DC5216-ADD5-4EDD-9FBD-2EC3DB3E0759}">
      <dsp:nvSpPr>
        <dsp:cNvPr id="0" name=""/>
        <dsp:cNvSpPr/>
      </dsp:nvSpPr>
      <dsp:spPr>
        <a:xfrm>
          <a:off x="2582479" y="519056"/>
          <a:ext cx="2455983" cy="28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DA41A-7DA4-4FE9-93B9-85700AFA16A8}">
      <dsp:nvSpPr>
        <dsp:cNvPr id="0" name=""/>
        <dsp:cNvSpPr/>
      </dsp:nvSpPr>
      <dsp:spPr>
        <a:xfrm>
          <a:off x="2582479" y="627570"/>
          <a:ext cx="180425" cy="180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52848-6FDF-4D46-964A-F6B4D92D87A0}">
      <dsp:nvSpPr>
        <dsp:cNvPr id="0" name=""/>
        <dsp:cNvSpPr/>
      </dsp:nvSpPr>
      <dsp:spPr>
        <a:xfrm>
          <a:off x="2582479" y="0"/>
          <a:ext cx="2455983" cy="51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FİLM</a:t>
          </a:r>
          <a:endParaRPr lang="tr-TR" sz="2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82479" y="0"/>
        <a:ext cx="2455983" cy="519056"/>
      </dsp:txXfrm>
    </dsp:sp>
    <dsp:sp modelId="{EA139796-F30B-481E-B34A-DB481E1E0915}">
      <dsp:nvSpPr>
        <dsp:cNvPr id="0" name=""/>
        <dsp:cNvSpPr/>
      </dsp:nvSpPr>
      <dsp:spPr>
        <a:xfrm>
          <a:off x="2582479" y="1048136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6653A-B089-4895-995B-AECBAE339B49}">
      <dsp:nvSpPr>
        <dsp:cNvPr id="0" name=""/>
        <dsp:cNvSpPr/>
      </dsp:nvSpPr>
      <dsp:spPr>
        <a:xfrm>
          <a:off x="2754398" y="928065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Yurt Dışı Pazarlama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2754398" y="928065"/>
        <a:ext cx="2284064" cy="420561"/>
      </dsp:txXfrm>
    </dsp:sp>
    <dsp:sp modelId="{7AC233F6-931E-4E1A-A7BB-6707A2BD578A}">
      <dsp:nvSpPr>
        <dsp:cNvPr id="0" name=""/>
        <dsp:cNvSpPr/>
      </dsp:nvSpPr>
      <dsp:spPr>
        <a:xfrm>
          <a:off x="2582479" y="1468697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9201E-CE76-421E-AAF8-C108A7C741B1}">
      <dsp:nvSpPr>
        <dsp:cNvPr id="0" name=""/>
        <dsp:cNvSpPr/>
      </dsp:nvSpPr>
      <dsp:spPr>
        <a:xfrm>
          <a:off x="2754398" y="1348627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Film Platosu/ Stüdyosu Kullanım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2754398" y="1348627"/>
        <a:ext cx="2284064" cy="420561"/>
      </dsp:txXfrm>
    </dsp:sp>
    <dsp:sp modelId="{87557D0F-3A4F-4544-AC70-70D5FD89CEEA}">
      <dsp:nvSpPr>
        <dsp:cNvPr id="0" name=""/>
        <dsp:cNvSpPr/>
      </dsp:nvSpPr>
      <dsp:spPr>
        <a:xfrm>
          <a:off x="2582479" y="1889259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90A46-E94A-4196-B9D8-AC6F33D447F0}">
      <dsp:nvSpPr>
        <dsp:cNvPr id="0" name=""/>
        <dsp:cNvSpPr/>
      </dsp:nvSpPr>
      <dsp:spPr>
        <a:xfrm>
          <a:off x="2763192" y="1918661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Ürün/Marka/İmaj Yerleştirme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2763192" y="1918661"/>
        <a:ext cx="2284064" cy="420561"/>
      </dsp:txXfrm>
    </dsp:sp>
    <dsp:sp modelId="{76CC59A8-1AC7-4D20-882A-AFF666690FF5}">
      <dsp:nvSpPr>
        <dsp:cNvPr id="0" name=""/>
        <dsp:cNvSpPr/>
      </dsp:nvSpPr>
      <dsp:spPr>
        <a:xfrm>
          <a:off x="5161262" y="519056"/>
          <a:ext cx="2455983" cy="28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E440D-8931-4C8E-AA54-57B55862F2D5}">
      <dsp:nvSpPr>
        <dsp:cNvPr id="0" name=""/>
        <dsp:cNvSpPr/>
      </dsp:nvSpPr>
      <dsp:spPr>
        <a:xfrm>
          <a:off x="5161262" y="627570"/>
          <a:ext cx="180425" cy="180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BD53A-5225-4435-BB87-0EF63EA7F17E}">
      <dsp:nvSpPr>
        <dsp:cNvPr id="0" name=""/>
        <dsp:cNvSpPr/>
      </dsp:nvSpPr>
      <dsp:spPr>
        <a:xfrm>
          <a:off x="5161262" y="0"/>
          <a:ext cx="2455983" cy="51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BİLİŞİM</a:t>
          </a:r>
          <a:endParaRPr lang="tr-TR" sz="2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1262" y="0"/>
        <a:ext cx="2455983" cy="519056"/>
      </dsp:txXfrm>
    </dsp:sp>
    <dsp:sp modelId="{FFD4DFF0-887A-4A6A-A606-8F8A6D944FBB}">
      <dsp:nvSpPr>
        <dsp:cNvPr id="0" name=""/>
        <dsp:cNvSpPr/>
      </dsp:nvSpPr>
      <dsp:spPr>
        <a:xfrm>
          <a:off x="5161262" y="1048136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36109-F739-4D75-B0F5-5C764FB58049}">
      <dsp:nvSpPr>
        <dsp:cNvPr id="0" name=""/>
        <dsp:cNvSpPr/>
      </dsp:nvSpPr>
      <dsp:spPr>
        <a:xfrm>
          <a:off x="5333180" y="928065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Oyun/Uygulama Geliştirme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5333180" y="928065"/>
        <a:ext cx="2284064" cy="420561"/>
      </dsp:txXfrm>
    </dsp:sp>
    <dsp:sp modelId="{15EC7932-66CC-4D32-BC4A-FBF59D5038CF}">
      <dsp:nvSpPr>
        <dsp:cNvPr id="0" name=""/>
        <dsp:cNvSpPr/>
      </dsp:nvSpPr>
      <dsp:spPr>
        <a:xfrm>
          <a:off x="5161262" y="1468697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64F32-E5F2-4280-BF78-E78B19EF80B6}">
      <dsp:nvSpPr>
        <dsp:cNvPr id="0" name=""/>
        <dsp:cNvSpPr/>
      </dsp:nvSpPr>
      <dsp:spPr>
        <a:xfrm>
          <a:off x="5333180" y="1348627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Komisyon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5333180" y="1348627"/>
        <a:ext cx="2284064" cy="420561"/>
      </dsp:txXfrm>
    </dsp:sp>
    <dsp:sp modelId="{2F9DF1CE-43C2-47F2-9DD1-D40E6E313F86}">
      <dsp:nvSpPr>
        <dsp:cNvPr id="0" name=""/>
        <dsp:cNvSpPr/>
      </dsp:nvSpPr>
      <dsp:spPr>
        <a:xfrm>
          <a:off x="5161262" y="1889259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2650-AEFB-4DF2-82E6-3153B1600191}">
      <dsp:nvSpPr>
        <dsp:cNvPr id="0" name=""/>
        <dsp:cNvSpPr/>
      </dsp:nvSpPr>
      <dsp:spPr>
        <a:xfrm>
          <a:off x="5333180" y="1769189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Pazara Giriş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5333180" y="1769189"/>
        <a:ext cx="2284064" cy="420561"/>
      </dsp:txXfrm>
    </dsp:sp>
    <dsp:sp modelId="{FF639740-C110-4618-94F5-7A7CFFD70E1B}">
      <dsp:nvSpPr>
        <dsp:cNvPr id="0" name=""/>
        <dsp:cNvSpPr/>
      </dsp:nvSpPr>
      <dsp:spPr>
        <a:xfrm>
          <a:off x="7740044" y="519056"/>
          <a:ext cx="2455983" cy="28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53D63-03C0-400F-A2D6-FEF3542825F0}">
      <dsp:nvSpPr>
        <dsp:cNvPr id="0" name=""/>
        <dsp:cNvSpPr/>
      </dsp:nvSpPr>
      <dsp:spPr>
        <a:xfrm>
          <a:off x="7740044" y="627570"/>
          <a:ext cx="180425" cy="180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29694-B622-4B18-AAF8-4C6054F8F9C5}">
      <dsp:nvSpPr>
        <dsp:cNvPr id="0" name=""/>
        <dsp:cNvSpPr/>
      </dsp:nvSpPr>
      <dsp:spPr>
        <a:xfrm>
          <a:off x="7740044" y="0"/>
          <a:ext cx="2455983" cy="51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EĞİTİM</a:t>
          </a:r>
          <a:endParaRPr lang="tr-TR" sz="2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40044" y="0"/>
        <a:ext cx="2455983" cy="519056"/>
      </dsp:txXfrm>
    </dsp:sp>
    <dsp:sp modelId="{F48A294B-6057-486E-B2A4-A4CACC1DF916}">
      <dsp:nvSpPr>
        <dsp:cNvPr id="0" name=""/>
        <dsp:cNvSpPr/>
      </dsp:nvSpPr>
      <dsp:spPr>
        <a:xfrm>
          <a:off x="7740044" y="1048136"/>
          <a:ext cx="180420" cy="180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A1EB9-AD8C-4CA6-B3CD-8962B180C1AF}">
      <dsp:nvSpPr>
        <dsp:cNvPr id="0" name=""/>
        <dsp:cNvSpPr/>
      </dsp:nvSpPr>
      <dsp:spPr>
        <a:xfrm>
          <a:off x="7911963" y="928065"/>
          <a:ext cx="2284064" cy="42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</a:rPr>
            <a:t>Yurt İçi Tanıtım/Eğitim</a:t>
          </a:r>
          <a:endParaRPr lang="tr-TR" sz="1600" kern="1200" dirty="0">
            <a:solidFill>
              <a:srgbClr val="000000"/>
            </a:solidFill>
          </a:endParaRPr>
        </a:p>
      </dsp:txBody>
      <dsp:txXfrm>
        <a:off x="7911963" y="928065"/>
        <a:ext cx="2284064" cy="4205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CBD0A-5099-4EB9-A11F-4279A8C4D1A1}">
      <dsp:nvSpPr>
        <dsp:cNvPr id="0" name=""/>
        <dsp:cNvSpPr/>
      </dsp:nvSpPr>
      <dsp:spPr>
        <a:xfrm>
          <a:off x="190526" y="324777"/>
          <a:ext cx="4526240" cy="14144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54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</a:rPr>
            <a:t>TERCÜMANLIK</a:t>
          </a:r>
          <a:endParaRPr lang="tr-TR" sz="14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rgbClr val="000000"/>
              </a:solidFill>
            </a:rPr>
            <a:t>50%</a:t>
          </a:r>
          <a:endParaRPr lang="tr-TR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rgbClr val="000000"/>
              </a:solidFill>
            </a:rPr>
            <a:t>50 bin $/yıl</a:t>
          </a:r>
          <a:endParaRPr lang="tr-TR" sz="1400" kern="1200" dirty="0">
            <a:solidFill>
              <a:srgbClr val="000000"/>
            </a:solidFill>
          </a:endParaRPr>
        </a:p>
      </dsp:txBody>
      <dsp:txXfrm>
        <a:off x="190526" y="324777"/>
        <a:ext cx="4526240" cy="1414450"/>
      </dsp:txXfrm>
    </dsp:sp>
    <dsp:sp modelId="{D6FB8014-4D7F-4CB0-B54C-8E36F9863942}">
      <dsp:nvSpPr>
        <dsp:cNvPr id="0" name=""/>
        <dsp:cNvSpPr/>
      </dsp:nvSpPr>
      <dsp:spPr>
        <a:xfrm>
          <a:off x="1933" y="120468"/>
          <a:ext cx="990115" cy="1485172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A92B4-7D91-42E5-8FD7-DCBE32FF43A0}">
      <dsp:nvSpPr>
        <dsp:cNvPr id="0" name=""/>
        <dsp:cNvSpPr/>
      </dsp:nvSpPr>
      <dsp:spPr>
        <a:xfrm>
          <a:off x="5089335" y="324777"/>
          <a:ext cx="4526240" cy="14144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54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</a:rPr>
            <a:t>YURTİÇİ TANITIM</a:t>
          </a:r>
          <a:endParaRPr lang="tr-TR" sz="14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rgbClr val="000000"/>
              </a:solidFill>
            </a:rPr>
            <a:t>50%</a:t>
          </a:r>
          <a:endParaRPr lang="tr-TR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rgbClr val="000000"/>
              </a:solidFill>
            </a:rPr>
            <a:t>50 bin $/program başına</a:t>
          </a:r>
          <a:endParaRPr lang="tr-TR" sz="1400" kern="1200" dirty="0">
            <a:solidFill>
              <a:srgbClr val="000000"/>
            </a:solidFill>
          </a:endParaRPr>
        </a:p>
      </dsp:txBody>
      <dsp:txXfrm>
        <a:off x="5089335" y="324777"/>
        <a:ext cx="4526240" cy="1414450"/>
      </dsp:txXfrm>
    </dsp:sp>
    <dsp:sp modelId="{1747F9FC-514E-4FFA-B981-3B760FF69586}">
      <dsp:nvSpPr>
        <dsp:cNvPr id="0" name=""/>
        <dsp:cNvSpPr/>
      </dsp:nvSpPr>
      <dsp:spPr>
        <a:xfrm>
          <a:off x="4879653" y="84467"/>
          <a:ext cx="990115" cy="1485172"/>
        </a:xfrm>
        <a:prstGeom prst="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CA144-3965-4419-8FDE-32EEC6D162C2}">
      <dsp:nvSpPr>
        <dsp:cNvPr id="0" name=""/>
        <dsp:cNvSpPr/>
      </dsp:nvSpPr>
      <dsp:spPr>
        <a:xfrm>
          <a:off x="190526" y="2033792"/>
          <a:ext cx="4526240" cy="15849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54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</a:rPr>
            <a:t>YURTİÇİ EĞİTİM</a:t>
          </a:r>
          <a:endParaRPr lang="tr-TR" sz="14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rgbClr val="000000"/>
              </a:solidFill>
            </a:rPr>
            <a:t>50%</a:t>
          </a:r>
          <a:endParaRPr lang="tr-TR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rgbClr val="000000"/>
              </a:solidFill>
            </a:rPr>
            <a:t>100 bin $/yıl</a:t>
          </a:r>
          <a:endParaRPr lang="tr-TR" sz="1400" kern="1200" dirty="0">
            <a:solidFill>
              <a:srgbClr val="000000"/>
            </a:solidFill>
          </a:endParaRPr>
        </a:p>
      </dsp:txBody>
      <dsp:txXfrm>
        <a:off x="190526" y="2033792"/>
        <a:ext cx="4526240" cy="1584933"/>
      </dsp:txXfrm>
    </dsp:sp>
    <dsp:sp modelId="{97350322-1032-40FE-8816-728187874655}">
      <dsp:nvSpPr>
        <dsp:cNvPr id="0" name=""/>
        <dsp:cNvSpPr/>
      </dsp:nvSpPr>
      <dsp:spPr>
        <a:xfrm>
          <a:off x="1933" y="1914725"/>
          <a:ext cx="990115" cy="148517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EB265-4EB6-442E-8182-A6193B4E20A0}">
      <dsp:nvSpPr>
        <dsp:cNvPr id="0" name=""/>
        <dsp:cNvSpPr/>
      </dsp:nvSpPr>
      <dsp:spPr>
        <a:xfrm>
          <a:off x="5089335" y="1992929"/>
          <a:ext cx="4526240" cy="163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54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</a:rPr>
            <a:t>HASTA YOL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00"/>
              </a:solidFill>
            </a:rPr>
            <a:t> Tarifeli Uçak Seferleri</a:t>
          </a:r>
          <a:endParaRPr lang="tr-TR" sz="1400" b="1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50%</a:t>
          </a:r>
          <a:endParaRPr lang="tr-TR" sz="1200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kern="1200" dirty="0" smtClean="0">
              <a:solidFill>
                <a:srgbClr val="000000"/>
              </a:solidFill>
            </a:rPr>
            <a:t>1000 $/hasta başına                                                                                     </a:t>
          </a:r>
          <a:r>
            <a:rPr lang="tr-TR" sz="1400" b="1" kern="1200" dirty="0" smtClean="0">
              <a:solidFill>
                <a:srgbClr val="000000"/>
              </a:solidFill>
            </a:rPr>
            <a:t>Tarifesiz Uçak Seferleri</a:t>
          </a:r>
          <a:endParaRPr lang="tr-TR" sz="1400" b="1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100%</a:t>
          </a:r>
          <a:endParaRPr lang="tr-TR" sz="1200" kern="120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solidFill>
                <a:srgbClr val="000000"/>
              </a:solidFill>
            </a:rPr>
            <a:t>200 $/hasta başına  </a:t>
          </a:r>
          <a:endParaRPr lang="tr-TR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400" kern="1200" dirty="0">
            <a:solidFill>
              <a:srgbClr val="000000"/>
            </a:solidFill>
          </a:endParaRPr>
        </a:p>
      </dsp:txBody>
      <dsp:txXfrm>
        <a:off x="5089335" y="1992929"/>
        <a:ext cx="4526240" cy="1639418"/>
      </dsp:txXfrm>
    </dsp:sp>
    <dsp:sp modelId="{0019D463-0A8A-41B8-A256-5BAD762CF31E}">
      <dsp:nvSpPr>
        <dsp:cNvPr id="0" name=""/>
        <dsp:cNvSpPr/>
      </dsp:nvSpPr>
      <dsp:spPr>
        <a:xfrm>
          <a:off x="4900742" y="1901103"/>
          <a:ext cx="990115" cy="1485172"/>
        </a:xfrm>
        <a:prstGeom prst="rect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50475" cy="497046"/>
          </a:xfrm>
          <a:prstGeom prst="rect">
            <a:avLst/>
          </a:prstGeom>
        </p:spPr>
        <p:txBody>
          <a:bodyPr vert="horz" lIns="91546" tIns="45774" rIns="91546" bIns="45774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6742" y="4"/>
            <a:ext cx="2950475" cy="497046"/>
          </a:xfrm>
          <a:prstGeom prst="rect">
            <a:avLst/>
          </a:prstGeom>
        </p:spPr>
        <p:txBody>
          <a:bodyPr vert="horz" lIns="91546" tIns="45774" rIns="91546" bIns="45774" rtlCol="0"/>
          <a:lstStyle>
            <a:lvl1pPr algn="r">
              <a:defRPr sz="1200"/>
            </a:lvl1pPr>
          </a:lstStyle>
          <a:p>
            <a:fld id="{6261B1E1-9BC8-46E6-B6F6-681B5C021C6D}" type="datetimeFigureOut">
              <a:rPr lang="tr-TR" smtClean="0"/>
              <a:t>14.02.2020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4" y="9442157"/>
            <a:ext cx="2950475" cy="497046"/>
          </a:xfrm>
          <a:prstGeom prst="rect">
            <a:avLst/>
          </a:prstGeom>
        </p:spPr>
        <p:txBody>
          <a:bodyPr vert="horz" lIns="91546" tIns="45774" rIns="91546" bIns="45774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6742" y="9442157"/>
            <a:ext cx="2950475" cy="497046"/>
          </a:xfrm>
          <a:prstGeom prst="rect">
            <a:avLst/>
          </a:prstGeom>
        </p:spPr>
        <p:txBody>
          <a:bodyPr vert="horz" lIns="91546" tIns="45774" rIns="91546" bIns="45774" rtlCol="0" anchor="b"/>
          <a:lstStyle>
            <a:lvl1pPr algn="r">
              <a:defRPr sz="1200"/>
            </a:lvl1pPr>
          </a:lstStyle>
          <a:p>
            <a:fld id="{801339CD-FAC4-4373-B54B-F807F079B35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43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50475" cy="498772"/>
          </a:xfrm>
          <a:prstGeom prst="rect">
            <a:avLst/>
          </a:prstGeom>
        </p:spPr>
        <p:txBody>
          <a:bodyPr vert="horz" lIns="91546" tIns="45774" rIns="91546" bIns="45774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2" y="4"/>
            <a:ext cx="2950475" cy="498772"/>
          </a:xfrm>
          <a:prstGeom prst="rect">
            <a:avLst/>
          </a:prstGeom>
        </p:spPr>
        <p:txBody>
          <a:bodyPr vert="horz" lIns="91546" tIns="45774" rIns="91546" bIns="45774" rtlCol="0"/>
          <a:lstStyle>
            <a:lvl1pPr algn="r">
              <a:defRPr sz="1200"/>
            </a:lvl1pPr>
          </a:lstStyle>
          <a:p>
            <a:fld id="{5EBC0B9E-1A41-4A26-93F1-7EB6C8E631E0}" type="datetimeFigureOut">
              <a:rPr lang="tr-TR" smtClean="0"/>
              <a:t>14.02.2020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6" tIns="45774" rIns="91546" bIns="45774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46" tIns="45774" rIns="91546" bIns="457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4"/>
            <a:ext cx="2950475" cy="498771"/>
          </a:xfrm>
          <a:prstGeom prst="rect">
            <a:avLst/>
          </a:prstGeom>
        </p:spPr>
        <p:txBody>
          <a:bodyPr vert="horz" lIns="91546" tIns="45774" rIns="91546" bIns="45774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2" y="9442154"/>
            <a:ext cx="2950475" cy="498771"/>
          </a:xfrm>
          <a:prstGeom prst="rect">
            <a:avLst/>
          </a:prstGeom>
        </p:spPr>
        <p:txBody>
          <a:bodyPr vert="horz" lIns="91546" tIns="45774" rIns="91546" bIns="45774" rtlCol="0" anchor="b"/>
          <a:lstStyle>
            <a:lvl1pPr algn="r">
              <a:defRPr sz="1200"/>
            </a:lvl1pPr>
          </a:lstStyle>
          <a:p>
            <a:fld id="{D8599C48-3E92-4A8B-8E5C-1C21EB78A33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85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D3981-29FF-446D-83DA-F7A6CCDA927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23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A321-499F-4810-9F68-3C5D80BF3A37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339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CF9CCB-CF2F-4675-8096-AC7B549D8764}" type="datetime1">
              <a:rPr lang="tr-TR" smtClean="0"/>
              <a:t>14.02.2020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A62C5-E60A-42C8-AC2E-782314B84F31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063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A321-499F-4810-9F68-3C5D80BF3A37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958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5B6889-71E0-4108-B6EC-049E30FBA7D2}" type="datetime1">
              <a:rPr lang="tr-TR" smtClean="0"/>
              <a:t>14.02.2020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A62C5-E60A-42C8-AC2E-782314B84F31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430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A321-499F-4810-9F68-3C5D80BF3A37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21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004D0D-017F-4A9A-AEBE-ACFD5C9FBBBC}" type="datetime1">
              <a:rPr lang="tr-TR" smtClean="0"/>
              <a:t>14.02.2020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A62C5-E60A-42C8-AC2E-782314B84F31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037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A321-499F-4810-9F68-3C5D80BF3A37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114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E5A-0472-40F3-B14D-FBFBCE0553C5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086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942975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83171" y="4272556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37" y="6432741"/>
            <a:ext cx="11424596" cy="304801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333" y="6431540"/>
            <a:ext cx="531876" cy="306000"/>
          </a:xfrm>
        </p:spPr>
        <p:txBody>
          <a:bodyPr/>
          <a:lstStyle>
            <a:lvl1pPr>
              <a:defRPr sz="1800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2" y="4497482"/>
            <a:ext cx="8825657" cy="566738"/>
          </a:xfrm>
        </p:spPr>
        <p:txBody>
          <a:bodyPr anchor="b">
            <a:normAutofit/>
          </a:bodyPr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71" y="685800"/>
            <a:ext cx="8825658" cy="3640666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3172" y="5064220"/>
            <a:ext cx="882565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1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3171" y="3524250"/>
            <a:ext cx="8825659" cy="2362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343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096343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3171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35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14683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0" y="1828801"/>
            <a:ext cx="8825660" cy="1653180"/>
          </a:xfrm>
        </p:spPr>
        <p:txBody>
          <a:bodyPr anchor="b"/>
          <a:lstStyle>
            <a:lvl1pPr algn="ctr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3171" y="3481981"/>
            <a:ext cx="8825659" cy="860400"/>
          </a:xfrm>
        </p:spPr>
        <p:txBody>
          <a:bodyPr anchor="t"/>
          <a:lstStyle>
            <a:lvl1pPr marL="0" indent="0" algn="ctr">
              <a:buNone/>
              <a:defRPr sz="20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496" y="191487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94012" y="260067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208" y="191487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14655" y="260067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66249" y="191487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66249" y="260067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67691" y="1944000"/>
            <a:ext cx="0" cy="3962400"/>
          </a:xfrm>
          <a:prstGeom prst="line">
            <a:avLst/>
          </a:prstGeom>
          <a:ln w="38100" cmpd="sng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03776" y="1944000"/>
            <a:ext cx="0" cy="3966882"/>
          </a:xfrm>
          <a:prstGeom prst="line">
            <a:avLst/>
          </a:prstGeom>
          <a:ln w="38100" cmpd="sng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253" y="426999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90253" y="2228850"/>
            <a:ext cx="2940050" cy="1524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90253" y="484626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165" y="426999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27164" y="2228850"/>
            <a:ext cx="2930525" cy="1524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25812" y="484626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62490" y="426999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62489" y="2228850"/>
            <a:ext cx="2932113" cy="1524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62365" y="484625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63932" y="1944000"/>
            <a:ext cx="0" cy="3962400"/>
          </a:xfrm>
          <a:prstGeom prst="line">
            <a:avLst/>
          </a:prstGeom>
          <a:ln w="31750" cmpd="sng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00017" y="1944000"/>
            <a:ext cx="0" cy="3966882"/>
          </a:xfrm>
          <a:prstGeom prst="line">
            <a:avLst/>
          </a:prstGeom>
          <a:ln w="31750" cmpd="sng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9624" y="6333913"/>
            <a:ext cx="531876" cy="467143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sz="quarter" idx="13"/>
          </p:nvPr>
        </p:nvSpPr>
        <p:spPr>
          <a:xfrm>
            <a:off x="196769" y="1238492"/>
            <a:ext cx="11794603" cy="5127584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787277" y="77433"/>
            <a:ext cx="9404723" cy="82633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775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2" y="1899708"/>
            <a:ext cx="8825657" cy="1915647"/>
          </a:xfrm>
        </p:spPr>
        <p:txBody>
          <a:bodyPr anchor="b"/>
          <a:lstStyle>
            <a:lvl1pPr algn="ctr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83171" y="3815356"/>
            <a:ext cx="8825658" cy="860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400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3639" y="1853248"/>
            <a:ext cx="4500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362" y="1853248"/>
            <a:ext cx="4500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3640" y="1853248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3639" y="2462848"/>
            <a:ext cx="4396339" cy="360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23" y="1853248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2023" y="2462848"/>
            <a:ext cx="4396339" cy="360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9" y="2728735"/>
            <a:ext cx="9404723" cy="1400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404" y="933450"/>
            <a:ext cx="3401064" cy="14478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066" y="93345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7404" y="261493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232" y="17779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63871" y="1066800"/>
            <a:ext cx="3200400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279" y="35814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90498" y="6333913"/>
            <a:ext cx="114245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Serbest Bölgeler,</a:t>
            </a:r>
            <a:r>
              <a:rPr lang="tr-TR" sz="1400" baseline="0" dirty="0" smtClean="0"/>
              <a:t> </a:t>
            </a:r>
            <a:r>
              <a:rPr lang="tr-TR" sz="1400" dirty="0" smtClean="0"/>
              <a:t>Yurtdışı Yatırım ve Hizmetler Genel Müdürlüğü</a:t>
            </a: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7" name="Aynı Yanın Köşesi Yuvarlatılmış Dikdörtgen 5"/>
          <p:cNvSpPr/>
          <p:nvPr userDrawn="1"/>
        </p:nvSpPr>
        <p:spPr>
          <a:xfrm rot="10800000">
            <a:off x="-4767" y="6121204"/>
            <a:ext cx="12195239" cy="731170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4" name="Aynı Yanın Köşesi Yuvarlatılmış Dikdörtgen 3"/>
          <p:cNvSpPr/>
          <p:nvPr userDrawn="1"/>
        </p:nvSpPr>
        <p:spPr>
          <a:xfrm>
            <a:off x="-4764" y="670"/>
            <a:ext cx="12195239" cy="908050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5" name="Dikdörtgen 4"/>
          <p:cNvSpPr/>
          <p:nvPr userDrawn="1"/>
        </p:nvSpPr>
        <p:spPr>
          <a:xfrm>
            <a:off x="-1588" y="1004888"/>
            <a:ext cx="12192063" cy="504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3639" y="2052919"/>
            <a:ext cx="9404723" cy="393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" y="6432741"/>
            <a:ext cx="1144104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9624" y="6333913"/>
            <a:ext cx="531876" cy="467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Resim 11"/>
          <p:cNvPicPr/>
          <p:nvPr userDrawn="1"/>
        </p:nvPicPr>
        <p:blipFill rotWithShape="1">
          <a:blip r:embed="rId22"/>
          <a:srcRect l="18449" t="14545" r="18820" b="9091"/>
          <a:stretch/>
        </p:blipFill>
        <p:spPr bwMode="auto">
          <a:xfrm>
            <a:off x="548119" y="110400"/>
            <a:ext cx="722541" cy="738720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Düz Bağlayıcı 10"/>
          <p:cNvCxnSpPr/>
          <p:nvPr userDrawn="1"/>
        </p:nvCxnSpPr>
        <p:spPr>
          <a:xfrm>
            <a:off x="0" y="5993158"/>
            <a:ext cx="12177452" cy="0"/>
          </a:xfrm>
          <a:prstGeom prst="line">
            <a:avLst/>
          </a:prstGeom>
          <a:ln w="38100">
            <a:solidFill>
              <a:srgbClr val="99000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4035" r:id="rId18"/>
    <p:sldLayoutId id="2147484036" r:id="rId1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1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1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1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1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icaret.gov.tr/destekler/destek-yonetim-sistemi-dy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icaret.gov.tr/hizmet-ticareti/doviz-kazandirici-hizmet-ticareti/destek-mevzuati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caret.gov.tr/hizmet-ticareti/doviz-kazandirici-hizmet-ticareti/destek-mevzuati" TargetMode="External"/><Relationship Id="rId2" Type="http://schemas.openxmlformats.org/officeDocument/2006/relationships/hyperlink" Target="https://ticaret.gov.tr/hizmet-ticareti/doviz-kazandirici-hizmet-ticareti/destek-mevzuati-icerik/doviz-kazandirici-hizmet-ticareti-desteg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hyperlink" Target="http://www.turquality.com.tr/" TargetMode="External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8"/>
          <p:cNvSpPr>
            <a:spLocks noGrp="1"/>
          </p:cNvSpPr>
          <p:nvPr>
            <p:ph type="ctrTitle"/>
          </p:nvPr>
        </p:nvSpPr>
        <p:spPr>
          <a:xfrm>
            <a:off x="506691" y="4301752"/>
            <a:ext cx="11256580" cy="1303398"/>
          </a:xfrm>
        </p:spPr>
        <p:txBody>
          <a:bodyPr/>
          <a:lstStyle/>
          <a:p>
            <a:r>
              <a:rPr lang="tr-TR" sz="2400" dirty="0" smtClean="0">
                <a:solidFill>
                  <a:srgbClr val="3E525E"/>
                </a:solidFill>
              </a:rPr>
              <a:t>HİZMET SEKTÖRÜNE SAĞLANAN DEVLET DESTEKLERİ</a:t>
            </a:r>
            <a:br>
              <a:rPr lang="tr-TR" sz="2400" dirty="0" smtClean="0">
                <a:solidFill>
                  <a:srgbClr val="3E525E"/>
                </a:solidFill>
              </a:rPr>
            </a:br>
            <a:r>
              <a:rPr lang="tr-TR" sz="2400" dirty="0" smtClean="0">
                <a:solidFill>
                  <a:srgbClr val="3E525E"/>
                </a:solidFill>
              </a:rPr>
              <a:t/>
            </a:r>
            <a:br>
              <a:rPr lang="tr-TR" sz="2400" dirty="0" smtClean="0">
                <a:solidFill>
                  <a:srgbClr val="3E525E"/>
                </a:solidFill>
              </a:rPr>
            </a:br>
            <a:endParaRPr lang="tr-TR" sz="2400" b="1" dirty="0" smtClean="0">
              <a:solidFill>
                <a:srgbClr val="3E525E"/>
              </a:solidFill>
            </a:endParaRPr>
          </a:p>
        </p:txBody>
      </p:sp>
      <p:sp>
        <p:nvSpPr>
          <p:cNvPr id="7" name="Alt Başlık 9"/>
          <p:cNvSpPr>
            <a:spLocks noGrp="1"/>
          </p:cNvSpPr>
          <p:nvPr>
            <p:ph type="subTitle" idx="1"/>
          </p:nvPr>
        </p:nvSpPr>
        <p:spPr>
          <a:xfrm>
            <a:off x="1540665" y="6288782"/>
            <a:ext cx="8825658" cy="44875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12.02.2020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5858" y="31685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EA0000"/>
                </a:solidFill>
              </a:rPr>
              <a:t> </a:t>
            </a:r>
          </a:p>
          <a:p>
            <a:pPr algn="ctr"/>
            <a:r>
              <a:rPr lang="tr-TR" sz="2400" b="1" dirty="0" smtClean="0">
                <a:solidFill>
                  <a:srgbClr val="EA0000"/>
                </a:solidFill>
              </a:rPr>
              <a:t>SERBEST BÖLGELER, YURTDIŞI YATIRIM VE HİZMETLER GENEL MÜDÜRLÜĞÜ</a:t>
            </a:r>
            <a:endParaRPr lang="tr-TR" sz="2400" b="1" dirty="0">
              <a:solidFill>
                <a:srgbClr val="EA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44" y="1237109"/>
            <a:ext cx="43053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9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933465" y="1315173"/>
            <a:ext cx="6213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sz="2400" b="1" dirty="0">
                <a:solidFill>
                  <a:srgbClr val="000000"/>
                </a:solidFill>
              </a:rPr>
              <a:t>Sağlık Turizmi Sektörü (YARARLANICILAR)</a:t>
            </a: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84095"/>
              </p:ext>
            </p:extLst>
          </p:nvPr>
        </p:nvGraphicFramePr>
        <p:xfrm>
          <a:off x="1231490" y="1862252"/>
          <a:ext cx="9617509" cy="375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nvan 3"/>
          <p:cNvSpPr txBox="1">
            <a:spLocks/>
          </p:cNvSpPr>
          <p:nvPr/>
        </p:nvSpPr>
        <p:spPr>
          <a:xfrm>
            <a:off x="4239492" y="192088"/>
            <a:ext cx="7689750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  <a:latin typeface="+mn-lt"/>
              </a:rPr>
              <a:t>Sektörel Destekler (Yararlanıcılar)</a:t>
            </a:r>
            <a:endParaRPr lang="tr-T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6356195" y="4613869"/>
            <a:ext cx="543838" cy="43763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9"/>
          <p:cNvSpPr/>
          <p:nvPr/>
        </p:nvSpPr>
        <p:spPr>
          <a:xfrm>
            <a:off x="1538599" y="4613868"/>
            <a:ext cx="475484" cy="3208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527447" y="2797041"/>
            <a:ext cx="334807" cy="50950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C8B60A5B-0528-44B6-B42A-12905A9EB67E}"/>
              </a:ext>
            </a:extLst>
          </p:cNvPr>
          <p:cNvSpPr/>
          <p:nvPr/>
        </p:nvSpPr>
        <p:spPr>
          <a:xfrm>
            <a:off x="6456556" y="2866202"/>
            <a:ext cx="443477" cy="42672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1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10</a:t>
            </a:r>
            <a:endParaRPr lang="en-US" dirty="0"/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241933"/>
              </p:ext>
            </p:extLst>
          </p:nvPr>
        </p:nvGraphicFramePr>
        <p:xfrm>
          <a:off x="1302422" y="1721081"/>
          <a:ext cx="9367011" cy="408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3768945" y="1259416"/>
            <a:ext cx="5508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tr-TR" sz="2400" b="1" dirty="0">
                <a:solidFill>
                  <a:srgbClr val="000000"/>
                </a:solidFill>
              </a:rPr>
              <a:t>Film Sektörü (YARARLANICILAR)</a:t>
            </a:r>
          </a:p>
        </p:txBody>
      </p:sp>
      <p:sp>
        <p:nvSpPr>
          <p:cNvPr id="5" name="Unvan 3"/>
          <p:cNvSpPr txBox="1">
            <a:spLocks/>
          </p:cNvSpPr>
          <p:nvPr/>
        </p:nvSpPr>
        <p:spPr>
          <a:xfrm>
            <a:off x="4239492" y="192088"/>
            <a:ext cx="7689750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  <a:latin typeface="+mn-lt"/>
              </a:rPr>
              <a:t>Sektörel Destekler (Yararlanıcılar)</a:t>
            </a:r>
            <a:endParaRPr lang="tr-T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567512" y="2895441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6255482" y="287505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967219" y="4589335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2283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11</a:t>
            </a:r>
            <a:endParaRPr lang="en-US" dirty="0"/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850807"/>
              </p:ext>
            </p:extLst>
          </p:nvPr>
        </p:nvGraphicFramePr>
        <p:xfrm>
          <a:off x="1904588" y="2141032"/>
          <a:ext cx="8421442" cy="332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3347005" y="1493592"/>
            <a:ext cx="5141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sz="2400" b="1" dirty="0">
                <a:solidFill>
                  <a:srgbClr val="000000"/>
                </a:solidFill>
              </a:rPr>
              <a:t>Bilişim Sektörü (YARARLANICILAR)</a:t>
            </a: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6385242" y="295164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081708" y="2951645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4234200" y="45908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Unvan 3"/>
          <p:cNvSpPr txBox="1">
            <a:spLocks/>
          </p:cNvSpPr>
          <p:nvPr/>
        </p:nvSpPr>
        <p:spPr>
          <a:xfrm>
            <a:off x="4239492" y="192088"/>
            <a:ext cx="7689750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  <a:latin typeface="+mn-lt"/>
              </a:rPr>
              <a:t>Sektörel Destekler (Yararlanıcılar)</a:t>
            </a:r>
            <a:endParaRPr lang="tr-TR" sz="3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8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12</a:t>
            </a:r>
            <a:endParaRPr lang="en-US" dirty="0"/>
          </a:p>
        </p:txBody>
      </p:sp>
      <p:sp>
        <p:nvSpPr>
          <p:cNvPr id="3" name="Unvan 3"/>
          <p:cNvSpPr txBox="1">
            <a:spLocks/>
          </p:cNvSpPr>
          <p:nvPr/>
        </p:nvSpPr>
        <p:spPr>
          <a:xfrm>
            <a:off x="4239492" y="192088"/>
            <a:ext cx="7689750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  <a:latin typeface="+mn-lt"/>
              </a:rPr>
              <a:t>Sektörel Destekler (Yararlanıcılar)</a:t>
            </a:r>
            <a:endParaRPr lang="tr-T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93213" y="1479261"/>
            <a:ext cx="5137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sz="2400" b="1" dirty="0" smtClean="0">
                <a:solidFill>
                  <a:srgbClr val="000000"/>
                </a:solidFill>
              </a:rPr>
              <a:t>Eğitim </a:t>
            </a:r>
            <a:r>
              <a:rPr lang="tr-TR" sz="2400" b="1" dirty="0">
                <a:solidFill>
                  <a:srgbClr val="000000"/>
                </a:solidFill>
              </a:rPr>
              <a:t>Sektörü (YARARLANICILAR)</a:t>
            </a: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92140"/>
              </p:ext>
            </p:extLst>
          </p:nvPr>
        </p:nvGraphicFramePr>
        <p:xfrm>
          <a:off x="1139417" y="1974500"/>
          <a:ext cx="10330207" cy="300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C8B60A5B-0528-44B6-B42A-12905A9EB67E}"/>
              </a:ext>
            </a:extLst>
          </p:cNvPr>
          <p:cNvSpPr/>
          <p:nvPr/>
        </p:nvSpPr>
        <p:spPr>
          <a:xfrm>
            <a:off x="1761894" y="3046502"/>
            <a:ext cx="443477" cy="42672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9"/>
          <p:cNvSpPr/>
          <p:nvPr/>
        </p:nvSpPr>
        <p:spPr>
          <a:xfrm>
            <a:off x="6913756" y="3099452"/>
            <a:ext cx="475484" cy="3208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0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13</a:t>
            </a:r>
            <a:endParaRPr lang="en-US" dirty="0"/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974343"/>
              </p:ext>
            </p:extLst>
          </p:nvPr>
        </p:nvGraphicFramePr>
        <p:xfrm>
          <a:off x="196850" y="1238250"/>
          <a:ext cx="11795125" cy="512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3"/>
          <p:cNvSpPr txBox="1">
            <a:spLocks/>
          </p:cNvSpPr>
          <p:nvPr/>
        </p:nvSpPr>
        <p:spPr>
          <a:xfrm>
            <a:off x="3723676" y="121598"/>
            <a:ext cx="8011886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</a:rPr>
              <a:t> Destek Unsurları (İşbirliği Kuruluşları)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86643" y="1894671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4363904" y="19893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FB6CFFF3-F4B3-4E7F-9BE8-42D73747207F}"/>
              </a:ext>
            </a:extLst>
          </p:cNvPr>
          <p:cNvSpPr/>
          <p:nvPr/>
        </p:nvSpPr>
        <p:spPr>
          <a:xfrm>
            <a:off x="8375989" y="215401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ardrop 6">
            <a:extLst>
              <a:ext uri="{FF2B5EF4-FFF2-40B4-BE49-F238E27FC236}">
                <a16:creationId xmlns:a16="http://schemas.microsoft.com/office/drawing/2014/main" xmlns="" id="{F5E34715-657D-4C4C-A56F-BFE58E53FFF3}"/>
              </a:ext>
            </a:extLst>
          </p:cNvPr>
          <p:cNvSpPr/>
          <p:nvPr/>
        </p:nvSpPr>
        <p:spPr>
          <a:xfrm rot="8100000">
            <a:off x="420738" y="3551507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300404" y="342729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B60A5B-0528-44B6-B42A-12905A9EB67E}"/>
              </a:ext>
            </a:extLst>
          </p:cNvPr>
          <p:cNvSpPr/>
          <p:nvPr/>
        </p:nvSpPr>
        <p:spPr>
          <a:xfrm>
            <a:off x="8415782" y="357106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xmlns="" id="{F518E758-041A-4D8B-9778-956884CBB34F}"/>
              </a:ext>
            </a:extLst>
          </p:cNvPr>
          <p:cNvSpPr/>
          <p:nvPr/>
        </p:nvSpPr>
        <p:spPr>
          <a:xfrm rot="16200000">
            <a:off x="376885" y="496249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xmlns="" id="{639783EE-1347-400D-AEBC-AE5CB5CE9538}"/>
              </a:ext>
            </a:extLst>
          </p:cNvPr>
          <p:cNvSpPr/>
          <p:nvPr/>
        </p:nvSpPr>
        <p:spPr>
          <a:xfrm>
            <a:off x="4429851" y="4939677"/>
            <a:ext cx="279812" cy="53635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2924751D-8167-4993-8C6B-6342C34EA9E1}"/>
              </a:ext>
            </a:extLst>
          </p:cNvPr>
          <p:cNvSpPr/>
          <p:nvPr/>
        </p:nvSpPr>
        <p:spPr>
          <a:xfrm>
            <a:off x="8375989" y="50152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Dikdörtgen 13"/>
          <p:cNvSpPr/>
          <p:nvPr/>
        </p:nvSpPr>
        <p:spPr>
          <a:xfrm>
            <a:off x="934065" y="1031932"/>
            <a:ext cx="10323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</a:rPr>
              <a:t>Sağlık Turizmi, Film, Bilişim, Eğitim, Yönetim Danışmanlığı, Lojistik ve Yayıncılık Sektörleri (İŞBİRLİĞİ KURULUŞLARI)</a:t>
            </a:r>
          </a:p>
        </p:txBody>
      </p:sp>
    </p:spTree>
    <p:extLst>
      <p:ext uri="{BB962C8B-B14F-4D97-AF65-F5344CB8AC3E}">
        <p14:creationId xmlns:p14="http://schemas.microsoft.com/office/powerpoint/2010/main" val="18996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14</a:t>
            </a:r>
            <a:endParaRPr lang="en-US" dirty="0"/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423363"/>
              </p:ext>
            </p:extLst>
          </p:nvPr>
        </p:nvGraphicFramePr>
        <p:xfrm>
          <a:off x="-57530" y="1530563"/>
          <a:ext cx="11793092" cy="434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1252429" y="1068898"/>
            <a:ext cx="10063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Hizmet </a:t>
            </a:r>
            <a:r>
              <a:rPr lang="tr-TR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Sektörü Rekabet Gücünün Artırılması Projesi Desteği </a:t>
            </a:r>
            <a:r>
              <a:rPr lang="tr-TR" sz="2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(HİSER)</a:t>
            </a:r>
          </a:p>
        </p:txBody>
      </p:sp>
      <p:sp>
        <p:nvSpPr>
          <p:cNvPr id="5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3207650" y="2231271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3207650" y="444805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Unvan 3"/>
          <p:cNvSpPr txBox="1">
            <a:spLocks/>
          </p:cNvSpPr>
          <p:nvPr/>
        </p:nvSpPr>
        <p:spPr>
          <a:xfrm>
            <a:off x="3723676" y="121598"/>
            <a:ext cx="8011886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</a:rPr>
              <a:t> Destek Unsurları (İşbirliği Kuruluşları)</a:t>
            </a:r>
            <a:endParaRPr lang="tr-T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15</a:t>
            </a:r>
            <a:endParaRPr lang="en-US" dirty="0"/>
          </a:p>
        </p:txBody>
      </p:sp>
      <p:sp>
        <p:nvSpPr>
          <p:cNvPr id="3" name="Unvan 3"/>
          <p:cNvSpPr txBox="1">
            <a:spLocks/>
          </p:cNvSpPr>
          <p:nvPr/>
        </p:nvSpPr>
        <p:spPr>
          <a:xfrm>
            <a:off x="3989614" y="253214"/>
            <a:ext cx="8011886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</a:rPr>
              <a:t> Destek Unsurları (İşbirliği Kuruluşları)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53169" y="1281720"/>
            <a:ext cx="6840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sz="2400" b="1" dirty="0">
                <a:solidFill>
                  <a:srgbClr val="000000"/>
                </a:solidFill>
              </a:rPr>
              <a:t>Gayrimenkul Sektörü (İŞBİRLİĞİ KURULUŞLARI)</a:t>
            </a: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05404"/>
              </p:ext>
            </p:extLst>
          </p:nvPr>
        </p:nvGraphicFramePr>
        <p:xfrm>
          <a:off x="308363" y="2319453"/>
          <a:ext cx="9415500" cy="239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1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16</a:t>
            </a:r>
            <a:endParaRPr lang="en-US" dirty="0"/>
          </a:p>
        </p:txBody>
      </p:sp>
      <p:grpSp>
        <p:nvGrpSpPr>
          <p:cNvPr id="29" name="Grup 28"/>
          <p:cNvGrpSpPr/>
          <p:nvPr/>
        </p:nvGrpSpPr>
        <p:grpSpPr>
          <a:xfrm>
            <a:off x="1660222" y="1210814"/>
            <a:ext cx="8298791" cy="4988033"/>
            <a:chOff x="1503130" y="1346158"/>
            <a:chExt cx="8298791" cy="4988033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923" y="4170213"/>
              <a:ext cx="4726034" cy="21639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up 3"/>
            <p:cNvGrpSpPr/>
            <p:nvPr/>
          </p:nvGrpSpPr>
          <p:grpSpPr>
            <a:xfrm>
              <a:off x="1503130" y="1346158"/>
              <a:ext cx="8298791" cy="3236994"/>
              <a:chOff x="2837627" y="2651809"/>
              <a:chExt cx="6539527" cy="3389773"/>
            </a:xfrm>
          </p:grpSpPr>
          <p:sp>
            <p:nvSpPr>
              <p:cNvPr id="5" name="Regular Pentagon 7">
                <a:extLst>
                  <a:ext uri="{FF2B5EF4-FFF2-40B4-BE49-F238E27FC236}">
                    <a16:creationId xmlns:a16="http://schemas.microsoft.com/office/drawing/2014/main" xmlns="" id="{56D35161-CEC9-4F12-92C4-AD7276C4B3AC}"/>
                  </a:ext>
                </a:extLst>
              </p:cNvPr>
              <p:cNvSpPr/>
              <p:nvPr/>
            </p:nvSpPr>
            <p:spPr>
              <a:xfrm>
                <a:off x="5387375" y="2651809"/>
                <a:ext cx="1440030" cy="1371457"/>
              </a:xfrm>
              <a:prstGeom prst="pentagon">
                <a:avLst/>
              </a:prstGeom>
              <a:solidFill>
                <a:schemeClr val="accent2"/>
              </a:solidFill>
              <a:ln w="635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Down Arrow 2">
                <a:extLst>
                  <a:ext uri="{FF2B5EF4-FFF2-40B4-BE49-F238E27FC236}">
                    <a16:creationId xmlns:a16="http://schemas.microsoft.com/office/drawing/2014/main" xmlns="" id="{7B0C3B7A-3A4D-491B-80FD-6537C20B7428}"/>
                  </a:ext>
                </a:extLst>
              </p:cNvPr>
              <p:cNvSpPr/>
              <p:nvPr/>
            </p:nvSpPr>
            <p:spPr>
              <a:xfrm rot="10800000">
                <a:off x="4401342" y="4141708"/>
                <a:ext cx="3325730" cy="1728050"/>
              </a:xfrm>
              <a:custGeom>
                <a:avLst/>
                <a:gdLst/>
                <a:ahLst/>
                <a:cxnLst/>
                <a:rect l="l" t="t" r="r" b="b"/>
                <a:pathLst>
                  <a:path w="3231250" h="1728049">
                    <a:moveTo>
                      <a:pt x="1603656" y="1728049"/>
                    </a:moveTo>
                    <a:lnTo>
                      <a:pt x="1361340" y="1485733"/>
                    </a:lnTo>
                    <a:lnTo>
                      <a:pt x="1482498" y="1485733"/>
                    </a:lnTo>
                    <a:lnTo>
                      <a:pt x="1482498" y="1238845"/>
                    </a:lnTo>
                    <a:lnTo>
                      <a:pt x="1519544" y="1238845"/>
                    </a:lnTo>
                    <a:cubicBezTo>
                      <a:pt x="1344853" y="1227816"/>
                      <a:pt x="1172648" y="1177063"/>
                      <a:pt x="1015740" y="1087892"/>
                    </a:cubicBezTo>
                    <a:lnTo>
                      <a:pt x="817941" y="1309456"/>
                    </a:lnTo>
                    <a:lnTo>
                      <a:pt x="908322" y="1390143"/>
                    </a:lnTo>
                    <a:lnTo>
                      <a:pt x="566184" y="1409531"/>
                    </a:lnTo>
                    <a:lnTo>
                      <a:pt x="546797" y="1067393"/>
                    </a:lnTo>
                    <a:lnTo>
                      <a:pt x="637178" y="1148080"/>
                    </a:lnTo>
                    <a:lnTo>
                      <a:pt x="815894" y="947893"/>
                    </a:lnTo>
                    <a:cubicBezTo>
                      <a:pt x="680789" y="835606"/>
                      <a:pt x="574092" y="695026"/>
                      <a:pt x="502445" y="537233"/>
                    </a:cubicBezTo>
                    <a:lnTo>
                      <a:pt x="503893" y="542638"/>
                    </a:lnTo>
                    <a:lnTo>
                      <a:pt x="265418" y="606537"/>
                    </a:lnTo>
                    <a:lnTo>
                      <a:pt x="296776" y="723567"/>
                    </a:lnTo>
                    <a:lnTo>
                      <a:pt x="0" y="552223"/>
                    </a:lnTo>
                    <a:lnTo>
                      <a:pt x="171344" y="255448"/>
                    </a:lnTo>
                    <a:lnTo>
                      <a:pt x="202702" y="372478"/>
                    </a:lnTo>
                    <a:lnTo>
                      <a:pt x="420370" y="314153"/>
                    </a:lnTo>
                    <a:cubicBezTo>
                      <a:pt x="394191" y="212871"/>
                      <a:pt x="381279" y="107363"/>
                      <a:pt x="382349" y="0"/>
                    </a:cubicBezTo>
                    <a:lnTo>
                      <a:pt x="668774" y="2854"/>
                    </a:lnTo>
                    <a:cubicBezTo>
                      <a:pt x="665395" y="342077"/>
                      <a:pt x="843838" y="657162"/>
                      <a:pt x="1136496" y="828730"/>
                    </a:cubicBezTo>
                    <a:cubicBezTo>
                      <a:pt x="1429154" y="1000297"/>
                      <a:pt x="1791255" y="1002101"/>
                      <a:pt x="2085607" y="833457"/>
                    </a:cubicBezTo>
                    <a:cubicBezTo>
                      <a:pt x="2379959" y="664813"/>
                      <a:pt x="2561533" y="351521"/>
                      <a:pt x="2561533" y="12281"/>
                    </a:cubicBezTo>
                    <a:lnTo>
                      <a:pt x="2847972" y="12281"/>
                    </a:lnTo>
                    <a:cubicBezTo>
                      <a:pt x="2847972" y="115358"/>
                      <a:pt x="2835103" y="216597"/>
                      <a:pt x="2809305" y="313731"/>
                    </a:cubicBezTo>
                    <a:lnTo>
                      <a:pt x="3028549" y="372478"/>
                    </a:lnTo>
                    <a:lnTo>
                      <a:pt x="3059907" y="255448"/>
                    </a:lnTo>
                    <a:lnTo>
                      <a:pt x="3231250" y="552223"/>
                    </a:lnTo>
                    <a:lnTo>
                      <a:pt x="2934475" y="723567"/>
                    </a:lnTo>
                    <a:lnTo>
                      <a:pt x="2965833" y="606537"/>
                    </a:lnTo>
                    <a:lnTo>
                      <a:pt x="2727358" y="542638"/>
                    </a:lnTo>
                    <a:lnTo>
                      <a:pt x="2729738" y="533756"/>
                    </a:lnTo>
                    <a:cubicBezTo>
                      <a:pt x="2653953" y="701088"/>
                      <a:pt x="2539292" y="849337"/>
                      <a:pt x="2393713" y="965698"/>
                    </a:cubicBezTo>
                    <a:lnTo>
                      <a:pt x="2549092" y="1121077"/>
                    </a:lnTo>
                    <a:lnTo>
                      <a:pt x="2634763" y="1035405"/>
                    </a:lnTo>
                    <a:lnTo>
                      <a:pt x="2634763" y="1378092"/>
                    </a:lnTo>
                    <a:lnTo>
                      <a:pt x="2292077" y="1378092"/>
                    </a:lnTo>
                    <a:lnTo>
                      <a:pt x="2377748" y="1292420"/>
                    </a:lnTo>
                    <a:lnTo>
                      <a:pt x="2187215" y="1101886"/>
                    </a:lnTo>
                    <a:cubicBezTo>
                      <a:pt x="2038736" y="1182335"/>
                      <a:pt x="1877130" y="1228109"/>
                      <a:pt x="1713346" y="1238845"/>
                    </a:cubicBezTo>
                    <a:lnTo>
                      <a:pt x="1724814" y="1238845"/>
                    </a:lnTo>
                    <a:lnTo>
                      <a:pt x="1724814" y="1485733"/>
                    </a:lnTo>
                    <a:lnTo>
                      <a:pt x="1845972" y="1485733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gular Pentagon 9">
                <a:extLst>
                  <a:ext uri="{FF2B5EF4-FFF2-40B4-BE49-F238E27FC236}">
                    <a16:creationId xmlns:a16="http://schemas.microsoft.com/office/drawing/2014/main" xmlns="" id="{CEB1A560-2BA5-44DE-A1E8-4345B7AF3989}"/>
                  </a:ext>
                </a:extLst>
              </p:cNvPr>
              <p:cNvSpPr/>
              <p:nvPr/>
            </p:nvSpPr>
            <p:spPr>
              <a:xfrm rot="2400500">
                <a:off x="7059321" y="3211640"/>
                <a:ext cx="1440030" cy="1371457"/>
              </a:xfrm>
              <a:prstGeom prst="pentagon">
                <a:avLst/>
              </a:prstGeom>
              <a:solidFill>
                <a:schemeClr val="accent3"/>
              </a:solidFill>
              <a:ln w="635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gular Pentagon 10">
                <a:extLst>
                  <a:ext uri="{FF2B5EF4-FFF2-40B4-BE49-F238E27FC236}">
                    <a16:creationId xmlns:a16="http://schemas.microsoft.com/office/drawing/2014/main" xmlns="" id="{9ED5E491-2B5B-4C2A-B775-5F55FF6F5560}"/>
                  </a:ext>
                </a:extLst>
              </p:cNvPr>
              <p:cNvSpPr/>
              <p:nvPr/>
            </p:nvSpPr>
            <p:spPr>
              <a:xfrm rot="4800000">
                <a:off x="7971411" y="4635838"/>
                <a:ext cx="1440030" cy="1371457"/>
              </a:xfrm>
              <a:prstGeom prst="pentagon">
                <a:avLst/>
              </a:prstGeom>
              <a:solidFill>
                <a:schemeClr val="accent4"/>
              </a:solidFill>
              <a:ln w="635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gular Pentagon 11">
                <a:extLst>
                  <a:ext uri="{FF2B5EF4-FFF2-40B4-BE49-F238E27FC236}">
                    <a16:creationId xmlns:a16="http://schemas.microsoft.com/office/drawing/2014/main" xmlns="" id="{0BF98806-48CA-4EDF-A452-D494D54D02BC}"/>
                  </a:ext>
                </a:extLst>
              </p:cNvPr>
              <p:cNvSpPr/>
              <p:nvPr/>
            </p:nvSpPr>
            <p:spPr>
              <a:xfrm rot="19199500" flipH="1">
                <a:off x="3715431" y="3211641"/>
                <a:ext cx="1440030" cy="1371457"/>
              </a:xfrm>
              <a:prstGeom prst="pentagon">
                <a:avLst/>
              </a:prstGeom>
              <a:solidFill>
                <a:schemeClr val="accent1"/>
              </a:solidFill>
              <a:ln w="635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gular Pentagon 12">
                <a:extLst>
                  <a:ext uri="{FF2B5EF4-FFF2-40B4-BE49-F238E27FC236}">
                    <a16:creationId xmlns:a16="http://schemas.microsoft.com/office/drawing/2014/main" xmlns="" id="{1F5C5D82-A191-47D9-B35E-B0A27D115F09}"/>
                  </a:ext>
                </a:extLst>
              </p:cNvPr>
              <p:cNvSpPr/>
              <p:nvPr/>
            </p:nvSpPr>
            <p:spPr>
              <a:xfrm rot="16800000" flipH="1">
                <a:off x="2803341" y="4635837"/>
                <a:ext cx="1440029" cy="1371457"/>
              </a:xfrm>
              <a:prstGeom prst="pentagon">
                <a:avLst/>
              </a:prstGeom>
              <a:solidFill>
                <a:schemeClr val="accent5">
                  <a:lumMod val="50000"/>
                </a:schemeClr>
              </a:solidFill>
              <a:ln w="635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TextBox 258">
                <a:extLst>
                  <a:ext uri="{FF2B5EF4-FFF2-40B4-BE49-F238E27FC236}">
                    <a16:creationId xmlns:a16="http://schemas.microsoft.com/office/drawing/2014/main" xmlns="" id="{52941C25-B890-4762-9FF5-DB1829FE760D}"/>
                  </a:ext>
                </a:extLst>
              </p:cNvPr>
              <p:cNvSpPr txBox="1"/>
              <p:nvPr/>
            </p:nvSpPr>
            <p:spPr>
              <a:xfrm>
                <a:off x="5471704" y="3073185"/>
                <a:ext cx="1210398" cy="54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400" b="1" dirty="0" smtClean="0">
                    <a:cs typeface="Arial" pitchFamily="34" charset="0"/>
                  </a:rPr>
                  <a:t>Yurtdışı </a:t>
                </a:r>
              </a:p>
              <a:p>
                <a:pPr algn="ctr"/>
                <a:r>
                  <a:rPr lang="tr-TR" altLang="ko-KR" sz="1400" b="1" dirty="0" smtClean="0">
                    <a:cs typeface="Arial" pitchFamily="34" charset="0"/>
                  </a:rPr>
                  <a:t>Birim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2" name="TextBox 261">
                <a:extLst>
                  <a:ext uri="{FF2B5EF4-FFF2-40B4-BE49-F238E27FC236}">
                    <a16:creationId xmlns:a16="http://schemas.microsoft.com/office/drawing/2014/main" xmlns="" id="{6D827710-70B1-4E35-BDBC-47D0D7E33264}"/>
                  </a:ext>
                </a:extLst>
              </p:cNvPr>
              <p:cNvSpPr txBox="1"/>
              <p:nvPr/>
            </p:nvSpPr>
            <p:spPr>
              <a:xfrm>
                <a:off x="3899516" y="3549082"/>
                <a:ext cx="1210398" cy="77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400" b="1" dirty="0" smtClean="0"/>
                  <a:t>Reklam, </a:t>
                </a:r>
              </a:p>
              <a:p>
                <a:pPr algn="ctr"/>
                <a:r>
                  <a:rPr lang="tr-TR" sz="1400" b="1" dirty="0" smtClean="0"/>
                  <a:t>Tanıtım ve Pazarlama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3" name="TextBox 264">
                <a:extLst>
                  <a:ext uri="{FF2B5EF4-FFF2-40B4-BE49-F238E27FC236}">
                    <a16:creationId xmlns:a16="http://schemas.microsoft.com/office/drawing/2014/main" xmlns="" id="{CF61A5B6-359B-48BF-A85F-14081F96F74F}"/>
                  </a:ext>
                </a:extLst>
              </p:cNvPr>
              <p:cNvSpPr txBox="1"/>
              <p:nvPr/>
            </p:nvSpPr>
            <p:spPr>
              <a:xfrm>
                <a:off x="2957226" y="4998489"/>
                <a:ext cx="1210398" cy="77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cs typeface="Arial" pitchFamily="34" charset="0"/>
                  </a:rPr>
                  <a:t>Ürün/Hizmet/</a:t>
                </a:r>
                <a:endParaRPr lang="tr-TR" altLang="ko-KR" sz="1400" b="1" dirty="0" smtClean="0">
                  <a:cs typeface="Arial" pitchFamily="34" charset="0"/>
                </a:endParaRPr>
              </a:p>
              <a:p>
                <a:pPr algn="ctr"/>
                <a:r>
                  <a:rPr lang="en-US" altLang="ko-KR" sz="1400" b="1" dirty="0" smtClean="0">
                    <a:cs typeface="Arial" pitchFamily="34" charset="0"/>
                  </a:rPr>
                  <a:t>Marka Tescil-</a:t>
                </a:r>
                <a:r>
                  <a:rPr lang="tr-TR" altLang="ko-KR" sz="1400" b="1" dirty="0">
                    <a:cs typeface="Arial" pitchFamily="34" charset="0"/>
                  </a:rPr>
                  <a:t>K</a:t>
                </a:r>
                <a:r>
                  <a:rPr lang="en-US" altLang="ko-KR" sz="1400" b="1" dirty="0" err="1" smtClean="0">
                    <a:cs typeface="Arial" pitchFamily="34" charset="0"/>
                  </a:rPr>
                  <a:t>orunma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4" name="TextBox 267">
                <a:extLst>
                  <a:ext uri="{FF2B5EF4-FFF2-40B4-BE49-F238E27FC236}">
                    <a16:creationId xmlns:a16="http://schemas.microsoft.com/office/drawing/2014/main" xmlns="" id="{81321FA4-A6D9-4FF6-9036-F38680EDFED7}"/>
                  </a:ext>
                </a:extLst>
              </p:cNvPr>
              <p:cNvSpPr txBox="1"/>
              <p:nvPr/>
            </p:nvSpPr>
            <p:spPr>
              <a:xfrm>
                <a:off x="7097226" y="3661788"/>
                <a:ext cx="1210398" cy="54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400" b="1" dirty="0" smtClean="0">
                    <a:cs typeface="Arial" pitchFamily="34" charset="0"/>
                  </a:rPr>
                  <a:t>Bireysel Fuar Katılım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5" name="TextBox 270">
                <a:extLst>
                  <a:ext uri="{FF2B5EF4-FFF2-40B4-BE49-F238E27FC236}">
                    <a16:creationId xmlns:a16="http://schemas.microsoft.com/office/drawing/2014/main" xmlns="" id="{B2EA3CB4-7DB8-4889-9051-E657D01643AB}"/>
                  </a:ext>
                </a:extLst>
              </p:cNvPr>
              <p:cNvSpPr txBox="1"/>
              <p:nvPr/>
            </p:nvSpPr>
            <p:spPr>
              <a:xfrm>
                <a:off x="8001761" y="5008341"/>
                <a:ext cx="1210398" cy="54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400" b="1" dirty="0" smtClean="0">
                    <a:cs typeface="Arial" pitchFamily="34" charset="0"/>
                  </a:rPr>
                  <a:t>Milli Fuar Katılım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8" name="Unvan 3"/>
          <p:cNvSpPr txBox="1">
            <a:spLocks/>
          </p:cNvSpPr>
          <p:nvPr/>
        </p:nvSpPr>
        <p:spPr>
          <a:xfrm>
            <a:off x="3989614" y="253214"/>
            <a:ext cx="8011886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</a:rPr>
              <a:t> HEDEF  VE ÖNCELİKLİ ÜLKELER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5000498" y="3586794"/>
            <a:ext cx="16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00"/>
                </a:solidFill>
              </a:rPr>
              <a:t>İLAVE DESTEK ORANI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3670146" y="3723579"/>
            <a:ext cx="6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%</a:t>
            </a:r>
            <a:r>
              <a:rPr lang="tr-TR" b="1" dirty="0" smtClean="0">
                <a:solidFill>
                  <a:srgbClr val="000000"/>
                </a:solidFill>
              </a:rPr>
              <a:t>10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4342756" y="3029259"/>
            <a:ext cx="6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%</a:t>
            </a:r>
            <a:r>
              <a:rPr lang="tr-TR" b="1" dirty="0" smtClean="0">
                <a:solidFill>
                  <a:srgbClr val="000000"/>
                </a:solidFill>
              </a:rPr>
              <a:t>10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5397362" y="2721367"/>
            <a:ext cx="6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%</a:t>
            </a:r>
            <a:r>
              <a:rPr lang="tr-TR" b="1" dirty="0" smtClean="0">
                <a:solidFill>
                  <a:srgbClr val="000000"/>
                </a:solidFill>
              </a:rPr>
              <a:t>10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561573" y="3000453"/>
            <a:ext cx="6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%20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7195275" y="3704831"/>
            <a:ext cx="6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%</a:t>
            </a:r>
            <a:r>
              <a:rPr lang="tr-TR" b="1" dirty="0">
                <a:solidFill>
                  <a:srgbClr val="000000"/>
                </a:solidFill>
              </a:rPr>
              <a:t>2</a:t>
            </a:r>
            <a:r>
              <a:rPr lang="tr-TR" b="1" dirty="0" smtClean="0">
                <a:solidFill>
                  <a:srgbClr val="000000"/>
                </a:solidFill>
              </a:rPr>
              <a:t>0</a:t>
            </a:r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17</a:t>
            </a:r>
            <a:endParaRPr lang="en-US" dirty="0"/>
          </a:p>
        </p:txBody>
      </p:sp>
      <p:sp>
        <p:nvSpPr>
          <p:cNvPr id="3" name="Unvan 3"/>
          <p:cNvSpPr txBox="1">
            <a:spLocks/>
          </p:cNvSpPr>
          <p:nvPr/>
        </p:nvSpPr>
        <p:spPr>
          <a:xfrm>
            <a:off x="7671110" y="180975"/>
            <a:ext cx="4330390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/>
              <a:t> </a:t>
            </a:r>
            <a:r>
              <a:rPr lang="tr-TR" sz="3200" dirty="0" smtClean="0">
                <a:solidFill>
                  <a:schemeClr val="tx2"/>
                </a:solidFill>
              </a:rPr>
              <a:t>Önemli Hususlar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1262" y="1098394"/>
            <a:ext cx="10877798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b="1" dirty="0" smtClean="0">
                <a:solidFill>
                  <a:srgbClr val="000000"/>
                </a:solidFill>
              </a:rPr>
              <a:t>BAŞVURU MERCİİ</a:t>
            </a:r>
          </a:p>
          <a:p>
            <a:endParaRPr lang="tr-TR" sz="1600" b="1" dirty="0" smtClean="0">
              <a:solidFill>
                <a:srgbClr val="000000"/>
              </a:solidFill>
            </a:endParaRPr>
          </a:p>
          <a:p>
            <a:r>
              <a:rPr lang="tr-TR" sz="1600" b="1" dirty="0">
                <a:solidFill>
                  <a:srgbClr val="000000"/>
                </a:solidFill>
              </a:rPr>
              <a:t>	Yararlanıcılar İçin         :   </a:t>
            </a:r>
            <a:r>
              <a:rPr lang="tr-TR" sz="1600" dirty="0">
                <a:solidFill>
                  <a:srgbClr val="000000"/>
                </a:solidFill>
              </a:rPr>
              <a:t>İstanbul Maden ve Metaller İhracatçı Birlikleri (İMMİB</a:t>
            </a:r>
            <a:r>
              <a:rPr lang="tr-TR" sz="1600" dirty="0" smtClean="0">
                <a:solidFill>
                  <a:srgbClr val="000000"/>
                </a:solidFill>
              </a:rPr>
              <a:t>) </a:t>
            </a:r>
            <a:endParaRPr lang="tr-TR" sz="1600" dirty="0">
              <a:solidFill>
                <a:srgbClr val="000000"/>
              </a:solidFill>
            </a:endParaRPr>
          </a:p>
          <a:p>
            <a:endParaRPr lang="tr-TR" sz="1600" b="1" dirty="0" smtClean="0">
              <a:solidFill>
                <a:srgbClr val="000000"/>
              </a:solidFill>
            </a:endParaRPr>
          </a:p>
          <a:p>
            <a:r>
              <a:rPr lang="tr-TR" sz="1600" b="1" dirty="0" smtClean="0">
                <a:solidFill>
                  <a:srgbClr val="000000"/>
                </a:solidFill>
              </a:rPr>
              <a:t>	İşbirliği Kuruluşları İçin </a:t>
            </a:r>
            <a:r>
              <a:rPr lang="tr-TR" sz="1600" dirty="0" smtClean="0">
                <a:solidFill>
                  <a:srgbClr val="000000"/>
                </a:solidFill>
              </a:rPr>
              <a:t>:   Ticaret Bakanlığı-Serbest Bölgeler Yurtdışı Yatırım ve Hizmetler Genel         Müdürlüğü</a:t>
            </a:r>
          </a:p>
          <a:p>
            <a:endParaRPr lang="tr-TR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b="1" dirty="0">
                <a:solidFill>
                  <a:srgbClr val="000000"/>
                </a:solidFill>
              </a:rPr>
              <a:t>BAŞVURU </a:t>
            </a:r>
            <a:r>
              <a:rPr lang="tr-TR" sz="1600" b="1" dirty="0" smtClean="0">
                <a:solidFill>
                  <a:srgbClr val="000000"/>
                </a:solidFill>
              </a:rPr>
              <a:t>ŞEKLİ</a:t>
            </a:r>
          </a:p>
          <a:p>
            <a:endParaRPr lang="tr-TR" sz="1600" b="1" dirty="0">
              <a:solidFill>
                <a:srgbClr val="000000"/>
              </a:solidFill>
            </a:endParaRPr>
          </a:p>
          <a:p>
            <a:r>
              <a:rPr lang="tr-TR" sz="1600" b="1" dirty="0" smtClean="0">
                <a:solidFill>
                  <a:srgbClr val="000000"/>
                </a:solidFill>
              </a:rPr>
              <a:t>	Kayıtlı Elektronik Posta (KEP)  aracılığıyla  elektronik imza kullanılarak yapılır. (31 Mart 2020 tarihine kadar)</a:t>
            </a:r>
          </a:p>
          <a:p>
            <a:endParaRPr lang="tr-TR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b="1" dirty="0" smtClean="0">
                <a:solidFill>
                  <a:srgbClr val="000000"/>
                </a:solidFill>
              </a:rPr>
              <a:t>BAŞVURU SÜRESİ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600" b="1" dirty="0" smtClean="0">
              <a:solidFill>
                <a:srgbClr val="000000"/>
              </a:solidFill>
            </a:endParaRPr>
          </a:p>
          <a:p>
            <a:r>
              <a:rPr lang="tr-TR" sz="1600" b="1" dirty="0" smtClean="0">
                <a:solidFill>
                  <a:srgbClr val="000000"/>
                </a:solidFill>
              </a:rPr>
              <a:t>       Destek </a:t>
            </a:r>
            <a:r>
              <a:rPr lang="tr-TR" sz="1600" b="1" dirty="0">
                <a:solidFill>
                  <a:srgbClr val="000000"/>
                </a:solidFill>
              </a:rPr>
              <a:t>başvuruları, ödemenin/harcamanın/faaliyetin yapıldığı tarihten itibaren en geç </a:t>
            </a:r>
            <a:r>
              <a:rPr lang="tr-TR" sz="1600" b="1" dirty="0" smtClean="0">
                <a:solidFill>
                  <a:srgbClr val="000000"/>
                </a:solidFill>
              </a:rPr>
              <a:t>1 yıl içerisinde ilgili başvuru merciine yapılır</a:t>
            </a:r>
            <a:r>
              <a:rPr lang="tr-TR" sz="1600" b="1" dirty="0">
                <a:solidFill>
                  <a:srgbClr val="000000"/>
                </a:solidFill>
              </a:rPr>
              <a:t>.</a:t>
            </a:r>
          </a:p>
          <a:p>
            <a:endParaRPr lang="tr-TR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b="1" dirty="0" smtClean="0">
                <a:solidFill>
                  <a:srgbClr val="000000"/>
                </a:solidFill>
              </a:rPr>
              <a:t>Destek başvurularında harcamadan önce ön ödeme yapılmamaktadır.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b="1" dirty="0">
                <a:solidFill>
                  <a:srgbClr val="000000"/>
                </a:solidFill>
              </a:rPr>
              <a:t>Ödemelerin bankacılık kanalı ile gerçekleştirilmesi </a:t>
            </a:r>
            <a:r>
              <a:rPr lang="tr-TR" sz="1600" b="1" dirty="0" smtClean="0">
                <a:solidFill>
                  <a:srgbClr val="000000"/>
                </a:solidFill>
              </a:rPr>
              <a:t>gerekmektedir.</a:t>
            </a:r>
            <a:endParaRPr lang="tr-T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18</a:t>
            </a:r>
            <a:endParaRPr lang="en-US" dirty="0"/>
          </a:p>
        </p:txBody>
      </p:sp>
      <p:sp>
        <p:nvSpPr>
          <p:cNvPr id="3" name="Unvan 3"/>
          <p:cNvSpPr txBox="1">
            <a:spLocks/>
          </p:cNvSpPr>
          <p:nvPr/>
        </p:nvSpPr>
        <p:spPr>
          <a:xfrm>
            <a:off x="7671110" y="180975"/>
            <a:ext cx="4330390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/>
              <a:t> </a:t>
            </a:r>
            <a:r>
              <a:rPr lang="tr-TR" sz="3200" dirty="0" smtClean="0">
                <a:solidFill>
                  <a:schemeClr val="tx2"/>
                </a:solidFill>
              </a:rPr>
              <a:t>Önemli Hususlar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1262" y="1098394"/>
            <a:ext cx="1087779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b="1" dirty="0" smtClean="0">
                <a:solidFill>
                  <a:srgbClr val="000000"/>
                </a:solidFill>
              </a:rPr>
              <a:t>BAŞVURU ŞEKLİ: Destek Yönetim Sistemi (DYS)  aracılığıyla yapılır. (31 Mart 2020 tarihinden itibaren)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dirty="0" smtClean="0">
                <a:hlinkClick r:id="rId2"/>
              </a:rPr>
              <a:t>https</a:t>
            </a:r>
            <a:r>
              <a:rPr lang="tr-TR" sz="1600" dirty="0">
                <a:hlinkClick r:id="rId2"/>
              </a:rPr>
              <a:t>://ticaret.gov.tr/destekler/destek-yonetim-sistemi-dys</a:t>
            </a:r>
            <a:endParaRPr lang="tr-TR" sz="1600" b="1" dirty="0" smtClean="0">
              <a:solidFill>
                <a:srgbClr val="000000"/>
              </a:solidFill>
            </a:endParaRPr>
          </a:p>
          <a:p>
            <a:r>
              <a:rPr lang="tr-TR" sz="1600" b="1" dirty="0" smtClean="0">
                <a:solidFill>
                  <a:srgbClr val="000000"/>
                </a:solidFill>
              </a:rPr>
              <a:t>       </a:t>
            </a:r>
            <a:endParaRPr lang="tr-TR" sz="1600" b="1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1773043"/>
            <a:ext cx="11474605" cy="42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13123" y="642555"/>
            <a:ext cx="10416984" cy="5559138"/>
            <a:chOff x="869240" y="789408"/>
            <a:chExt cx="10416984" cy="5559138"/>
          </a:xfrm>
        </p:grpSpPr>
        <p:sp>
          <p:nvSpPr>
            <p:cNvPr id="23" name="Rectangle 418">
              <a:extLst>
                <a:ext uri="{FF2B5EF4-FFF2-40B4-BE49-F238E27FC236}">
                  <a16:creationId xmlns:a16="http://schemas.microsoft.com/office/drawing/2014/main" xmlns="" id="{174979BC-CA34-45D9-B078-5727EEF431BF}"/>
                </a:ext>
              </a:extLst>
            </p:cNvPr>
            <p:cNvSpPr/>
            <p:nvPr/>
          </p:nvSpPr>
          <p:spPr>
            <a:xfrm>
              <a:off x="2758233" y="2292026"/>
              <a:ext cx="8527991" cy="9837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419">
              <a:extLst>
                <a:ext uri="{FF2B5EF4-FFF2-40B4-BE49-F238E27FC236}">
                  <a16:creationId xmlns:a16="http://schemas.microsoft.com/office/drawing/2014/main" xmlns="" id="{53225614-ABA6-4665-8488-3C44CBA5B094}"/>
                </a:ext>
              </a:extLst>
            </p:cNvPr>
            <p:cNvSpPr/>
            <p:nvPr/>
          </p:nvSpPr>
          <p:spPr>
            <a:xfrm>
              <a:off x="3294270" y="3372146"/>
              <a:ext cx="7991954" cy="9837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420">
              <a:extLst>
                <a:ext uri="{FF2B5EF4-FFF2-40B4-BE49-F238E27FC236}">
                  <a16:creationId xmlns:a16="http://schemas.microsoft.com/office/drawing/2014/main" xmlns="" id="{72E96283-1350-4CC4-B1A7-6E2E0D48976D}"/>
                </a:ext>
              </a:extLst>
            </p:cNvPr>
            <p:cNvGrpSpPr/>
            <p:nvPr/>
          </p:nvGrpSpPr>
          <p:grpSpPr>
            <a:xfrm>
              <a:off x="869240" y="5692894"/>
              <a:ext cx="3865190" cy="655652"/>
              <a:chOff x="562794" y="5596182"/>
              <a:chExt cx="3865190" cy="6556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927EB1B6-1205-4505-AB0E-D0BF3D3E7B2D}"/>
                  </a:ext>
                </a:extLst>
              </p:cNvPr>
              <p:cNvSpPr/>
              <p:nvPr/>
            </p:nvSpPr>
            <p:spPr>
              <a:xfrm>
                <a:off x="1138336" y="5712643"/>
                <a:ext cx="2754908" cy="43204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2DC7FF0D-E02F-40D2-8B18-E563D726371E}"/>
                  </a:ext>
                </a:extLst>
              </p:cNvPr>
              <p:cNvSpPr/>
              <p:nvPr/>
            </p:nvSpPr>
            <p:spPr>
              <a:xfrm>
                <a:off x="562794" y="5596182"/>
                <a:ext cx="3865190" cy="65565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65000"/>
                </a:schemeClr>
              </a:solidFill>
              <a:ln>
                <a:noFill/>
              </a:ln>
              <a:effectLst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8" name="Rectangle 423">
              <a:extLst>
                <a:ext uri="{FF2B5EF4-FFF2-40B4-BE49-F238E27FC236}">
                  <a16:creationId xmlns:a16="http://schemas.microsoft.com/office/drawing/2014/main" xmlns="" id="{B69CE63E-BC57-4EA0-A0B4-7AA3CD9BE772}"/>
                </a:ext>
              </a:extLst>
            </p:cNvPr>
            <p:cNvSpPr/>
            <p:nvPr/>
          </p:nvSpPr>
          <p:spPr>
            <a:xfrm>
              <a:off x="3663426" y="4452266"/>
              <a:ext cx="7622798" cy="9837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424">
              <a:extLst>
                <a:ext uri="{FF2B5EF4-FFF2-40B4-BE49-F238E27FC236}">
                  <a16:creationId xmlns:a16="http://schemas.microsoft.com/office/drawing/2014/main" xmlns="" id="{F7517F9D-E9DA-4019-9FFD-9D63D11EDC53}"/>
                </a:ext>
              </a:extLst>
            </p:cNvPr>
            <p:cNvGrpSpPr/>
            <p:nvPr/>
          </p:nvGrpSpPr>
          <p:grpSpPr>
            <a:xfrm>
              <a:off x="1350053" y="789408"/>
              <a:ext cx="2880320" cy="5184576"/>
              <a:chOff x="832917" y="692696"/>
              <a:chExt cx="2880320" cy="518457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8FCE890C-B904-4894-A61E-2F35F4112E39}"/>
                  </a:ext>
                </a:extLst>
              </p:cNvPr>
              <p:cNvSpPr/>
              <p:nvPr/>
            </p:nvSpPr>
            <p:spPr>
              <a:xfrm>
                <a:off x="832917" y="2996952"/>
                <a:ext cx="2880320" cy="28803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OffAxis1Top"/>
                <a:lightRig rig="balanced" dir="t"/>
              </a:scene3d>
              <a:sp3d prstMaterial="matte">
                <a:bevelT w="317500" h="857250" prst="angle"/>
                <a:extrusionClr>
                  <a:srgbClr val="FAA33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16A0B97-8A0E-4BA5-B6A7-E5427435F856}"/>
                  </a:ext>
                </a:extLst>
              </p:cNvPr>
              <p:cNvSpPr/>
              <p:nvPr/>
            </p:nvSpPr>
            <p:spPr>
              <a:xfrm>
                <a:off x="1235967" y="2419375"/>
                <a:ext cx="2076426" cy="20764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OffAxis1Top"/>
                <a:lightRig rig="balanced" dir="t"/>
              </a:scene3d>
              <a:sp3d prstMaterial="matte">
                <a:bevelT w="266700" h="742950" prst="angle"/>
                <a:extrusionClr>
                  <a:srgbClr val="FAA33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975D2A95-2D6B-4457-A38B-440D23A03723}"/>
                  </a:ext>
                </a:extLst>
              </p:cNvPr>
              <p:cNvSpPr/>
              <p:nvPr/>
            </p:nvSpPr>
            <p:spPr>
              <a:xfrm>
                <a:off x="1607071" y="692696"/>
                <a:ext cx="1294804" cy="129480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OffAxis1Top"/>
                <a:lightRig rig="balanced" dir="t"/>
              </a:scene3d>
              <a:sp3d prstMaterial="matte">
                <a:bevelT w="793750" h="1924050" prst="angle"/>
                <a:extrusionClr>
                  <a:srgbClr val="FAA33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3" name="Group 428">
              <a:extLst>
                <a:ext uri="{FF2B5EF4-FFF2-40B4-BE49-F238E27FC236}">
                  <a16:creationId xmlns:a16="http://schemas.microsoft.com/office/drawing/2014/main" xmlns="" id="{E2496FC9-D544-4861-988E-50DDE45FA055}"/>
                </a:ext>
              </a:extLst>
            </p:cNvPr>
            <p:cNvGrpSpPr/>
            <p:nvPr/>
          </p:nvGrpSpPr>
          <p:grpSpPr>
            <a:xfrm>
              <a:off x="4770102" y="2294220"/>
              <a:ext cx="5781459" cy="954877"/>
              <a:chOff x="4139952" y="2279699"/>
              <a:chExt cx="4032448" cy="954877"/>
            </a:xfrm>
          </p:grpSpPr>
          <p:sp>
            <p:nvSpPr>
              <p:cNvPr id="34" name="TextBox 429">
                <a:extLst>
                  <a:ext uri="{FF2B5EF4-FFF2-40B4-BE49-F238E27FC236}">
                    <a16:creationId xmlns:a16="http://schemas.microsoft.com/office/drawing/2014/main" xmlns="" id="{6CA492BB-6E4A-43E7-8D17-A343185FD0E5}"/>
                  </a:ext>
                </a:extLst>
              </p:cNvPr>
              <p:cNvSpPr txBox="1"/>
              <p:nvPr/>
            </p:nvSpPr>
            <p:spPr>
              <a:xfrm>
                <a:off x="4145035" y="2495912"/>
                <a:ext cx="40273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altLang="ko-KR" sz="1400" dirty="0"/>
              </a:p>
              <a:p>
                <a:r>
                  <a:rPr lang="tr-TR" altLang="ko-KR" sz="1400" dirty="0"/>
                  <a:t>2015/9 sayılı Döviz Kazandırıcı Hizmet Sektörleri Markalaşma Destekleri Hakkında Karar</a:t>
                </a:r>
                <a:endParaRPr lang="ko-KR" altLang="en-US" sz="1400" dirty="0"/>
              </a:p>
            </p:txBody>
          </p:sp>
          <p:sp>
            <p:nvSpPr>
              <p:cNvPr id="35" name="TextBox 430">
                <a:extLst>
                  <a:ext uri="{FF2B5EF4-FFF2-40B4-BE49-F238E27FC236}">
                    <a16:creationId xmlns:a16="http://schemas.microsoft.com/office/drawing/2014/main" xmlns="" id="{AB5B9FF9-001B-4FC0-91AC-EB2191AF00C2}"/>
                  </a:ext>
                </a:extLst>
              </p:cNvPr>
              <p:cNvSpPr txBox="1"/>
              <p:nvPr/>
            </p:nvSpPr>
            <p:spPr>
              <a:xfrm>
                <a:off x="4139952" y="2279699"/>
                <a:ext cx="19829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sz="1600" b="1" u="sng" dirty="0" smtClean="0"/>
                  <a:t>Turquality ®</a:t>
                </a:r>
              </a:p>
            </p:txBody>
          </p:sp>
        </p:grpSp>
        <p:grpSp>
          <p:nvGrpSpPr>
            <p:cNvPr id="36" name="Group 431">
              <a:extLst>
                <a:ext uri="{FF2B5EF4-FFF2-40B4-BE49-F238E27FC236}">
                  <a16:creationId xmlns:a16="http://schemas.microsoft.com/office/drawing/2014/main" xmlns="" id="{886F8411-5106-4613-A242-8321D809EE5B}"/>
                </a:ext>
              </a:extLst>
            </p:cNvPr>
            <p:cNvGrpSpPr/>
            <p:nvPr/>
          </p:nvGrpSpPr>
          <p:grpSpPr>
            <a:xfrm>
              <a:off x="4770102" y="3380290"/>
              <a:ext cx="5781459" cy="954877"/>
              <a:chOff x="4145035" y="3376042"/>
              <a:chExt cx="4032448" cy="954877"/>
            </a:xfrm>
          </p:grpSpPr>
          <p:sp>
            <p:nvSpPr>
              <p:cNvPr id="37" name="TextBox 432">
                <a:extLst>
                  <a:ext uri="{FF2B5EF4-FFF2-40B4-BE49-F238E27FC236}">
                    <a16:creationId xmlns:a16="http://schemas.microsoft.com/office/drawing/2014/main" xmlns="" id="{AA711533-D818-4365-98CF-F1727DBDC47E}"/>
                  </a:ext>
                </a:extLst>
              </p:cNvPr>
              <p:cNvSpPr txBox="1"/>
              <p:nvPr/>
            </p:nvSpPr>
            <p:spPr>
              <a:xfrm>
                <a:off x="4150118" y="3592255"/>
                <a:ext cx="40273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altLang="ko-KR" sz="1400" dirty="0" smtClean="0"/>
              </a:p>
              <a:p>
                <a:r>
                  <a:rPr lang="tr-TR" altLang="ko-KR" sz="1400" dirty="0" smtClean="0"/>
                  <a:t>2015/9 sayılı Döviz Kazandırıcı Hizmet Sektörleri Markalaşma Destekleri Hakkında Karar</a:t>
                </a:r>
                <a:endParaRPr lang="ko-KR" altLang="en-US" sz="1400" dirty="0"/>
              </a:p>
            </p:txBody>
          </p:sp>
          <p:sp>
            <p:nvSpPr>
              <p:cNvPr id="38" name="TextBox 433">
                <a:extLst>
                  <a:ext uri="{FF2B5EF4-FFF2-40B4-BE49-F238E27FC236}">
                    <a16:creationId xmlns:a16="http://schemas.microsoft.com/office/drawing/2014/main" xmlns="" id="{63F1AD4A-8FE1-4398-9326-C284B4FDDF24}"/>
                  </a:ext>
                </a:extLst>
              </p:cNvPr>
              <p:cNvSpPr txBox="1"/>
              <p:nvPr/>
            </p:nvSpPr>
            <p:spPr>
              <a:xfrm>
                <a:off x="4145035" y="3376042"/>
                <a:ext cx="21191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sz="1600" b="1" u="sng" dirty="0" smtClean="0"/>
                  <a:t>Marka Destek Programı</a:t>
                </a:r>
                <a:endParaRPr lang="ko-KR" altLang="en-US" sz="1600" b="1" u="sng" dirty="0"/>
              </a:p>
            </p:txBody>
          </p:sp>
        </p:grpSp>
        <p:grpSp>
          <p:nvGrpSpPr>
            <p:cNvPr id="39" name="Group 434">
              <a:extLst>
                <a:ext uri="{FF2B5EF4-FFF2-40B4-BE49-F238E27FC236}">
                  <a16:creationId xmlns:a16="http://schemas.microsoft.com/office/drawing/2014/main" xmlns="" id="{9DFAB70F-D3FF-48F0-91ED-84F2033F68A5}"/>
                </a:ext>
              </a:extLst>
            </p:cNvPr>
            <p:cNvGrpSpPr/>
            <p:nvPr/>
          </p:nvGrpSpPr>
          <p:grpSpPr>
            <a:xfrm>
              <a:off x="4770102" y="4466358"/>
              <a:ext cx="5781459" cy="954877"/>
              <a:chOff x="4150118" y="4472385"/>
              <a:chExt cx="4032448" cy="954877"/>
            </a:xfrm>
          </p:grpSpPr>
          <p:sp>
            <p:nvSpPr>
              <p:cNvPr id="40" name="TextBox 435">
                <a:extLst>
                  <a:ext uri="{FF2B5EF4-FFF2-40B4-BE49-F238E27FC236}">
                    <a16:creationId xmlns:a16="http://schemas.microsoft.com/office/drawing/2014/main" xmlns="" id="{F18F6A1E-C2A2-48FC-A829-84B17BAD1BA6}"/>
                  </a:ext>
                </a:extLst>
              </p:cNvPr>
              <p:cNvSpPr txBox="1"/>
              <p:nvPr/>
            </p:nvSpPr>
            <p:spPr>
              <a:xfrm>
                <a:off x="4155201" y="4688598"/>
                <a:ext cx="40273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altLang="ko-KR" sz="1400" dirty="0" smtClean="0"/>
              </a:p>
              <a:p>
                <a:r>
                  <a:rPr lang="tr-TR" altLang="ko-KR" sz="1400" dirty="0" smtClean="0"/>
                  <a:t>2015/8 </a:t>
                </a:r>
                <a:r>
                  <a:rPr lang="tr-TR" altLang="ko-KR" sz="1400" dirty="0"/>
                  <a:t>sayılı Döviz Kazandırıcı Hizmet Ticaretinin Desteklenmesi Hakkında Karar</a:t>
                </a:r>
                <a:endParaRPr lang="ko-KR" altLang="en-US" sz="1400" dirty="0"/>
              </a:p>
            </p:txBody>
          </p:sp>
          <p:sp>
            <p:nvSpPr>
              <p:cNvPr id="41" name="TextBox 436">
                <a:extLst>
                  <a:ext uri="{FF2B5EF4-FFF2-40B4-BE49-F238E27FC236}">
                    <a16:creationId xmlns:a16="http://schemas.microsoft.com/office/drawing/2014/main" xmlns="" id="{BA7966B0-AD7B-441D-A6D0-4B512C6FEE04}"/>
                  </a:ext>
                </a:extLst>
              </p:cNvPr>
              <p:cNvSpPr txBox="1"/>
              <p:nvPr/>
            </p:nvSpPr>
            <p:spPr>
              <a:xfrm>
                <a:off x="4150118" y="4472385"/>
                <a:ext cx="1714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sz="1600" b="1" u="sng" dirty="0" smtClean="0"/>
                  <a:t>Genel Destek Programı</a:t>
                </a:r>
                <a:endParaRPr lang="ko-KR" altLang="en-US" sz="1600" b="1" u="sng" dirty="0"/>
              </a:p>
            </p:txBody>
          </p:sp>
        </p:grp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xmlns="" id="{78BA3FD1-1BBA-492F-A532-9AC283BCD6F7}"/>
                </a:ext>
              </a:extLst>
            </p:cNvPr>
            <p:cNvSpPr/>
            <p:nvPr/>
          </p:nvSpPr>
          <p:spPr>
            <a:xfrm flipH="1">
              <a:off x="2531189" y="5096684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xmlns="" id="{7DB6E0EE-B33A-443E-887E-C319F0DAF534}"/>
                </a:ext>
              </a:extLst>
            </p:cNvPr>
            <p:cNvSpPr/>
            <p:nvPr/>
          </p:nvSpPr>
          <p:spPr>
            <a:xfrm>
              <a:off x="2544370" y="2506659"/>
              <a:ext cx="365320" cy="601887"/>
            </a:xfrm>
            <a:custGeom>
              <a:avLst/>
              <a:gdLst/>
              <a:ahLst/>
              <a:cxnLst/>
              <a:rect l="l" t="t" r="r" b="b"/>
              <a:pathLst>
                <a:path w="1703664" h="3240001">
                  <a:moveTo>
                    <a:pt x="952533" y="2024463"/>
                  </a:moveTo>
                  <a:lnTo>
                    <a:pt x="856710" y="2024464"/>
                  </a:lnTo>
                  <a:lnTo>
                    <a:pt x="649879" y="2143878"/>
                  </a:lnTo>
                  <a:lnTo>
                    <a:pt x="728753" y="2280491"/>
                  </a:lnTo>
                  <a:lnTo>
                    <a:pt x="800462" y="2239090"/>
                  </a:lnTo>
                  <a:lnTo>
                    <a:pt x="800462" y="2476837"/>
                  </a:lnTo>
                  <a:lnTo>
                    <a:pt x="649878" y="2476837"/>
                  </a:lnTo>
                  <a:lnTo>
                    <a:pt x="649878" y="2634602"/>
                  </a:lnTo>
                  <a:lnTo>
                    <a:pt x="1067658" y="2634602"/>
                  </a:lnTo>
                  <a:lnTo>
                    <a:pt x="1067657" y="2476837"/>
                  </a:lnTo>
                  <a:lnTo>
                    <a:pt x="952532" y="2476837"/>
                  </a:lnTo>
                  <a:lnTo>
                    <a:pt x="952532" y="2151292"/>
                  </a:lnTo>
                  <a:lnTo>
                    <a:pt x="952534" y="2151291"/>
                  </a:lnTo>
                  <a:close/>
                  <a:moveTo>
                    <a:pt x="851832" y="1776101"/>
                  </a:moveTo>
                  <a:cubicBezTo>
                    <a:pt x="1189868" y="1776101"/>
                    <a:pt x="1463900" y="2050133"/>
                    <a:pt x="1463900" y="2388169"/>
                  </a:cubicBezTo>
                  <a:cubicBezTo>
                    <a:pt x="1463900" y="2726205"/>
                    <a:pt x="1189868" y="3000237"/>
                    <a:pt x="851832" y="3000237"/>
                  </a:cubicBezTo>
                  <a:cubicBezTo>
                    <a:pt x="513796" y="3000237"/>
                    <a:pt x="239764" y="2726205"/>
                    <a:pt x="239764" y="2388169"/>
                  </a:cubicBezTo>
                  <a:cubicBezTo>
                    <a:pt x="239764" y="2050133"/>
                    <a:pt x="513796" y="1776101"/>
                    <a:pt x="851832" y="1776101"/>
                  </a:cubicBezTo>
                  <a:close/>
                  <a:moveTo>
                    <a:pt x="851832" y="1689019"/>
                  </a:moveTo>
                  <a:cubicBezTo>
                    <a:pt x="465702" y="1689019"/>
                    <a:pt x="152682" y="2002039"/>
                    <a:pt x="152682" y="2388169"/>
                  </a:cubicBezTo>
                  <a:cubicBezTo>
                    <a:pt x="152682" y="2774299"/>
                    <a:pt x="465702" y="3087319"/>
                    <a:pt x="851832" y="3087319"/>
                  </a:cubicBezTo>
                  <a:cubicBezTo>
                    <a:pt x="1237962" y="3087319"/>
                    <a:pt x="1550982" y="2774299"/>
                    <a:pt x="1550982" y="2388169"/>
                  </a:cubicBezTo>
                  <a:cubicBezTo>
                    <a:pt x="1550982" y="2002039"/>
                    <a:pt x="1237962" y="1689019"/>
                    <a:pt x="851832" y="1689019"/>
                  </a:cubicBezTo>
                  <a:close/>
                  <a:moveTo>
                    <a:pt x="851832" y="1536337"/>
                  </a:moveTo>
                  <a:cubicBezTo>
                    <a:pt x="1322286" y="1536337"/>
                    <a:pt x="1703664" y="1917715"/>
                    <a:pt x="1703664" y="2388169"/>
                  </a:cubicBezTo>
                  <a:cubicBezTo>
                    <a:pt x="1703664" y="2858623"/>
                    <a:pt x="1322286" y="3240001"/>
                    <a:pt x="851832" y="3240001"/>
                  </a:cubicBezTo>
                  <a:cubicBezTo>
                    <a:pt x="381378" y="3240001"/>
                    <a:pt x="0" y="2858623"/>
                    <a:pt x="0" y="2388169"/>
                  </a:cubicBezTo>
                  <a:cubicBezTo>
                    <a:pt x="0" y="1917715"/>
                    <a:pt x="381378" y="1536337"/>
                    <a:pt x="851832" y="1536337"/>
                  </a:cubicBezTo>
                  <a:close/>
                  <a:moveTo>
                    <a:pt x="1173126" y="1"/>
                  </a:moveTo>
                  <a:lnTo>
                    <a:pt x="1383673" y="1"/>
                  </a:lnTo>
                  <a:lnTo>
                    <a:pt x="1383673" y="954514"/>
                  </a:lnTo>
                  <a:lnTo>
                    <a:pt x="1173126" y="1187717"/>
                  </a:lnTo>
                  <a:close/>
                  <a:moveTo>
                    <a:pt x="619488" y="0"/>
                  </a:moveTo>
                  <a:lnTo>
                    <a:pt x="1099698" y="0"/>
                  </a:lnTo>
                  <a:lnTo>
                    <a:pt x="1099698" y="1265464"/>
                  </a:lnTo>
                  <a:lnTo>
                    <a:pt x="859593" y="1532640"/>
                  </a:lnTo>
                  <a:lnTo>
                    <a:pt x="619488" y="1265464"/>
                  </a:lnTo>
                  <a:close/>
                  <a:moveTo>
                    <a:pt x="335512" y="0"/>
                  </a:moveTo>
                  <a:lnTo>
                    <a:pt x="546059" y="0"/>
                  </a:lnTo>
                  <a:lnTo>
                    <a:pt x="546059" y="1166181"/>
                  </a:lnTo>
                  <a:lnTo>
                    <a:pt x="335512" y="9274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Donut 24">
              <a:extLst>
                <a:ext uri="{FF2B5EF4-FFF2-40B4-BE49-F238E27FC236}">
                  <a16:creationId xmlns:a16="http://schemas.microsoft.com/office/drawing/2014/main" xmlns="" id="{2358F6B7-5407-478C-BBCE-24DB33354B70}"/>
                </a:ext>
              </a:extLst>
            </p:cNvPr>
            <p:cNvSpPr/>
            <p:nvPr/>
          </p:nvSpPr>
          <p:spPr>
            <a:xfrm>
              <a:off x="2466252" y="3958358"/>
              <a:ext cx="521556" cy="501138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2" name="Unvan 3"/>
          <p:cNvSpPr txBox="1">
            <a:spLocks/>
          </p:cNvSpPr>
          <p:nvPr/>
        </p:nvSpPr>
        <p:spPr>
          <a:xfrm>
            <a:off x="4916672" y="204262"/>
            <a:ext cx="6895162" cy="43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  <a:latin typeface="+mn-lt"/>
              </a:rPr>
              <a:t>Hizmet Sektörü Destekleri</a:t>
            </a:r>
            <a:endParaRPr lang="tr-T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3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469624" y="6333913"/>
            <a:ext cx="531876" cy="467143"/>
          </a:xfrm>
        </p:spPr>
        <p:txBody>
          <a:bodyPr/>
          <a:lstStyle/>
          <a:p>
            <a:r>
              <a:rPr lang="tr-T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19</a:t>
            </a:r>
            <a:endParaRPr lang="en-US" dirty="0"/>
          </a:p>
        </p:txBody>
      </p:sp>
      <p:sp>
        <p:nvSpPr>
          <p:cNvPr id="3" name="Unvan 3"/>
          <p:cNvSpPr txBox="1">
            <a:spLocks/>
          </p:cNvSpPr>
          <p:nvPr/>
        </p:nvSpPr>
        <p:spPr>
          <a:xfrm>
            <a:off x="4003288" y="180975"/>
            <a:ext cx="7998212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/>
              <a:t> </a:t>
            </a:r>
            <a:r>
              <a:rPr lang="tr-TR" sz="3200" dirty="0">
                <a:solidFill>
                  <a:schemeClr val="tx1"/>
                </a:solidFill>
              </a:rPr>
              <a:t>Genel Destek Programı Başvuru Süreci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8827" y="1188652"/>
            <a:ext cx="18598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Başvurular için: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226235" y="1188652"/>
            <a:ext cx="9103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hlinkClick r:id="rId2"/>
              </a:rPr>
              <a:t>https://ticaret.gov.tr/hizmet-ticareti/doviz-kazandirici-hizmet-ticareti/destek-mevzuati</a:t>
            </a:r>
            <a:endParaRPr lang="tr-TR" sz="1600" dirty="0">
              <a:solidFill>
                <a:srgbClr val="00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4" y="1557984"/>
            <a:ext cx="11756337" cy="43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20</a:t>
            </a:r>
            <a:endParaRPr lang="en-US" dirty="0"/>
          </a:p>
        </p:txBody>
      </p:sp>
      <p:sp>
        <p:nvSpPr>
          <p:cNvPr id="3" name="Unvan 3"/>
          <p:cNvSpPr txBox="1">
            <a:spLocks/>
          </p:cNvSpPr>
          <p:nvPr/>
        </p:nvSpPr>
        <p:spPr>
          <a:xfrm>
            <a:off x="4003288" y="180975"/>
            <a:ext cx="7998212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/>
              <a:t> </a:t>
            </a:r>
            <a:r>
              <a:rPr lang="tr-TR" sz="3200" dirty="0">
                <a:solidFill>
                  <a:schemeClr val="tx1"/>
                </a:solidFill>
              </a:rPr>
              <a:t>Genel Destek Programı Başvuru Süreci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1224" y="1263588"/>
            <a:ext cx="18598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Başvurular için: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00251" y="1219430"/>
            <a:ext cx="10001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hlinkClick r:id="rId2"/>
              </a:rPr>
              <a:t>https</a:t>
            </a:r>
            <a:r>
              <a:rPr lang="tr-TR" sz="1400" dirty="0">
                <a:hlinkClick r:id="rId2"/>
              </a:rPr>
              <a:t>://ticaret.gov.tr/hizmet-ticareti/doviz-kazandirici-hizmet-ticareti/destek-mevzuati-icerik/doviz-kazandirici-hizmet-ticareti-destegi</a:t>
            </a:r>
            <a:r>
              <a:rPr lang="tr-TR" sz="1400" dirty="0" smtClean="0">
                <a:hlinkClick r:id="rId3"/>
              </a:rPr>
              <a:t>//</a:t>
            </a:r>
            <a:r>
              <a:rPr lang="tr-TR" sz="1400" dirty="0">
                <a:hlinkClick r:id="rId3"/>
              </a:rPr>
              <a:t>ticaret.gov.tr/hizmet-ticareti/doviz-kazandirici-hizmet-ticareti/destek-mevzuati</a:t>
            </a:r>
            <a:endParaRPr lang="tr-TR" sz="14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771650"/>
            <a:ext cx="1159002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68921" y="1044937"/>
            <a:ext cx="9533121" cy="4630390"/>
            <a:chOff x="1753103" y="789408"/>
            <a:chExt cx="9533121" cy="4630390"/>
          </a:xfrm>
        </p:grpSpPr>
        <p:sp>
          <p:nvSpPr>
            <p:cNvPr id="23" name="Rectangle 418">
              <a:extLst>
                <a:ext uri="{FF2B5EF4-FFF2-40B4-BE49-F238E27FC236}">
                  <a16:creationId xmlns:a16="http://schemas.microsoft.com/office/drawing/2014/main" xmlns="" id="{174979BC-CA34-45D9-B078-5727EEF431BF}"/>
                </a:ext>
              </a:extLst>
            </p:cNvPr>
            <p:cNvSpPr/>
            <p:nvPr/>
          </p:nvSpPr>
          <p:spPr>
            <a:xfrm>
              <a:off x="2758233" y="2292026"/>
              <a:ext cx="8527991" cy="9837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419">
              <a:extLst>
                <a:ext uri="{FF2B5EF4-FFF2-40B4-BE49-F238E27FC236}">
                  <a16:creationId xmlns:a16="http://schemas.microsoft.com/office/drawing/2014/main" xmlns="" id="{53225614-ABA6-4665-8488-3C44CBA5B094}"/>
                </a:ext>
              </a:extLst>
            </p:cNvPr>
            <p:cNvSpPr/>
            <p:nvPr/>
          </p:nvSpPr>
          <p:spPr>
            <a:xfrm>
              <a:off x="3294270" y="3372146"/>
              <a:ext cx="7991954" cy="9837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424">
              <a:extLst>
                <a:ext uri="{FF2B5EF4-FFF2-40B4-BE49-F238E27FC236}">
                  <a16:creationId xmlns:a16="http://schemas.microsoft.com/office/drawing/2014/main" xmlns="" id="{F7517F9D-E9DA-4019-9FFD-9D63D11EDC53}"/>
                </a:ext>
              </a:extLst>
            </p:cNvPr>
            <p:cNvGrpSpPr/>
            <p:nvPr/>
          </p:nvGrpSpPr>
          <p:grpSpPr>
            <a:xfrm>
              <a:off x="1753103" y="789408"/>
              <a:ext cx="2076426" cy="3803105"/>
              <a:chOff x="1235967" y="692696"/>
              <a:chExt cx="2076426" cy="38031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16A0B97-8A0E-4BA5-B6A7-E5427435F856}"/>
                  </a:ext>
                </a:extLst>
              </p:cNvPr>
              <p:cNvSpPr/>
              <p:nvPr/>
            </p:nvSpPr>
            <p:spPr>
              <a:xfrm>
                <a:off x="1235967" y="2419375"/>
                <a:ext cx="2076426" cy="20764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OffAxis1Top"/>
                <a:lightRig rig="balanced" dir="t"/>
              </a:scene3d>
              <a:sp3d prstMaterial="matte">
                <a:bevelT w="266700" h="742950" prst="angle"/>
                <a:extrusionClr>
                  <a:srgbClr val="FAA33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975D2A95-2D6B-4457-A38B-440D23A03723}"/>
                  </a:ext>
                </a:extLst>
              </p:cNvPr>
              <p:cNvSpPr/>
              <p:nvPr/>
            </p:nvSpPr>
            <p:spPr>
              <a:xfrm>
                <a:off x="1607071" y="692696"/>
                <a:ext cx="1294804" cy="129480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OffAxis1Top"/>
                <a:lightRig rig="balanced" dir="t"/>
              </a:scene3d>
              <a:sp3d prstMaterial="matte">
                <a:bevelT w="793750" h="1924050" prst="angle"/>
                <a:extrusionClr>
                  <a:srgbClr val="FAA33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3" name="Group 428">
              <a:extLst>
                <a:ext uri="{FF2B5EF4-FFF2-40B4-BE49-F238E27FC236}">
                  <a16:creationId xmlns:a16="http://schemas.microsoft.com/office/drawing/2014/main" xmlns="" id="{E2496FC9-D544-4861-988E-50DDE45FA055}"/>
                </a:ext>
              </a:extLst>
            </p:cNvPr>
            <p:cNvGrpSpPr/>
            <p:nvPr/>
          </p:nvGrpSpPr>
          <p:grpSpPr>
            <a:xfrm>
              <a:off x="4770102" y="2294220"/>
              <a:ext cx="5781459" cy="954877"/>
              <a:chOff x="4139952" y="2279699"/>
              <a:chExt cx="4032448" cy="954877"/>
            </a:xfrm>
          </p:grpSpPr>
          <p:sp>
            <p:nvSpPr>
              <p:cNvPr id="34" name="TextBox 429">
                <a:extLst>
                  <a:ext uri="{FF2B5EF4-FFF2-40B4-BE49-F238E27FC236}">
                    <a16:creationId xmlns:a16="http://schemas.microsoft.com/office/drawing/2014/main" xmlns="" id="{6CA492BB-6E4A-43E7-8D17-A343185FD0E5}"/>
                  </a:ext>
                </a:extLst>
              </p:cNvPr>
              <p:cNvSpPr txBox="1"/>
              <p:nvPr/>
            </p:nvSpPr>
            <p:spPr>
              <a:xfrm>
                <a:off x="4145035" y="2495912"/>
                <a:ext cx="40273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altLang="ko-KR" sz="1400" dirty="0"/>
              </a:p>
              <a:p>
                <a:r>
                  <a:rPr lang="tr-TR" altLang="ko-KR" sz="1400" dirty="0"/>
                  <a:t>2015/9 sayılı Döviz Kazandırıcı Hizmet Sektörleri Markalaşma Destekleri Hakkında Karar</a:t>
                </a:r>
                <a:endParaRPr lang="ko-KR" altLang="en-US" sz="1400" dirty="0"/>
              </a:p>
            </p:txBody>
          </p:sp>
          <p:sp>
            <p:nvSpPr>
              <p:cNvPr id="35" name="TextBox 430">
                <a:extLst>
                  <a:ext uri="{FF2B5EF4-FFF2-40B4-BE49-F238E27FC236}">
                    <a16:creationId xmlns:a16="http://schemas.microsoft.com/office/drawing/2014/main" xmlns="" id="{AB5B9FF9-001B-4FC0-91AC-EB2191AF00C2}"/>
                  </a:ext>
                </a:extLst>
              </p:cNvPr>
              <p:cNvSpPr txBox="1"/>
              <p:nvPr/>
            </p:nvSpPr>
            <p:spPr>
              <a:xfrm>
                <a:off x="4139952" y="2279699"/>
                <a:ext cx="19829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sz="1600" b="1" u="sng" dirty="0" smtClean="0"/>
                  <a:t>Turquality ®</a:t>
                </a:r>
              </a:p>
            </p:txBody>
          </p:sp>
        </p:grpSp>
        <p:grpSp>
          <p:nvGrpSpPr>
            <p:cNvPr id="36" name="Group 431">
              <a:extLst>
                <a:ext uri="{FF2B5EF4-FFF2-40B4-BE49-F238E27FC236}">
                  <a16:creationId xmlns:a16="http://schemas.microsoft.com/office/drawing/2014/main" xmlns="" id="{886F8411-5106-4613-A242-8321D809EE5B}"/>
                </a:ext>
              </a:extLst>
            </p:cNvPr>
            <p:cNvGrpSpPr/>
            <p:nvPr/>
          </p:nvGrpSpPr>
          <p:grpSpPr>
            <a:xfrm>
              <a:off x="4770102" y="3380290"/>
              <a:ext cx="5781459" cy="954877"/>
              <a:chOff x="4145035" y="3376042"/>
              <a:chExt cx="4032448" cy="954877"/>
            </a:xfrm>
          </p:grpSpPr>
          <p:sp>
            <p:nvSpPr>
              <p:cNvPr id="37" name="TextBox 432">
                <a:extLst>
                  <a:ext uri="{FF2B5EF4-FFF2-40B4-BE49-F238E27FC236}">
                    <a16:creationId xmlns:a16="http://schemas.microsoft.com/office/drawing/2014/main" xmlns="" id="{AA711533-D818-4365-98CF-F1727DBDC47E}"/>
                  </a:ext>
                </a:extLst>
              </p:cNvPr>
              <p:cNvSpPr txBox="1"/>
              <p:nvPr/>
            </p:nvSpPr>
            <p:spPr>
              <a:xfrm>
                <a:off x="4150118" y="3592255"/>
                <a:ext cx="40273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altLang="ko-KR" sz="1400" dirty="0" smtClean="0"/>
              </a:p>
              <a:p>
                <a:r>
                  <a:rPr lang="tr-TR" altLang="ko-KR" sz="1400" dirty="0" smtClean="0"/>
                  <a:t>2015/9 sayılı Döviz Kazandırıcı Hizmet Sektörleri Markalaşma Destekleri Hakkında Karar</a:t>
                </a:r>
                <a:endParaRPr lang="ko-KR" altLang="en-US" sz="1400" dirty="0"/>
              </a:p>
            </p:txBody>
          </p:sp>
          <p:sp>
            <p:nvSpPr>
              <p:cNvPr id="38" name="TextBox 433">
                <a:extLst>
                  <a:ext uri="{FF2B5EF4-FFF2-40B4-BE49-F238E27FC236}">
                    <a16:creationId xmlns:a16="http://schemas.microsoft.com/office/drawing/2014/main" xmlns="" id="{63F1AD4A-8FE1-4398-9326-C284B4FDDF24}"/>
                  </a:ext>
                </a:extLst>
              </p:cNvPr>
              <p:cNvSpPr txBox="1"/>
              <p:nvPr/>
            </p:nvSpPr>
            <p:spPr>
              <a:xfrm>
                <a:off x="4145035" y="3376042"/>
                <a:ext cx="21191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sz="1600" b="1" u="sng" dirty="0" smtClean="0"/>
                  <a:t>Marka Destek Programı</a:t>
                </a:r>
                <a:endParaRPr lang="ko-KR" altLang="en-US" sz="1600" b="1" u="sng" dirty="0"/>
              </a:p>
            </p:txBody>
          </p:sp>
        </p:grpSp>
        <p:sp>
          <p:nvSpPr>
            <p:cNvPr id="41" name="TextBox 436">
              <a:extLst>
                <a:ext uri="{FF2B5EF4-FFF2-40B4-BE49-F238E27FC236}">
                  <a16:creationId xmlns:a16="http://schemas.microsoft.com/office/drawing/2014/main" xmlns="" id="{BA7966B0-AD7B-441D-A6D0-4B512C6FEE04}"/>
                </a:ext>
              </a:extLst>
            </p:cNvPr>
            <p:cNvSpPr txBox="1"/>
            <p:nvPr/>
          </p:nvSpPr>
          <p:spPr>
            <a:xfrm>
              <a:off x="4770102" y="4466358"/>
              <a:ext cx="2458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600" b="1" u="sng" dirty="0" smtClean="0"/>
                <a:t>Genel Destek Programı</a:t>
              </a:r>
              <a:endParaRPr lang="ko-KR" altLang="en-US" sz="1600" b="1" u="sng" dirty="0"/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xmlns="" id="{78BA3FD1-1BBA-492F-A532-9AC283BCD6F7}"/>
                </a:ext>
              </a:extLst>
            </p:cNvPr>
            <p:cNvSpPr/>
            <p:nvPr/>
          </p:nvSpPr>
          <p:spPr>
            <a:xfrm flipH="1">
              <a:off x="2531189" y="5096684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xmlns="" id="{7DB6E0EE-B33A-443E-887E-C319F0DAF534}"/>
                </a:ext>
              </a:extLst>
            </p:cNvPr>
            <p:cNvSpPr/>
            <p:nvPr/>
          </p:nvSpPr>
          <p:spPr>
            <a:xfrm>
              <a:off x="2544370" y="2506659"/>
              <a:ext cx="365320" cy="601887"/>
            </a:xfrm>
            <a:custGeom>
              <a:avLst/>
              <a:gdLst/>
              <a:ahLst/>
              <a:cxnLst/>
              <a:rect l="l" t="t" r="r" b="b"/>
              <a:pathLst>
                <a:path w="1703664" h="3240001">
                  <a:moveTo>
                    <a:pt x="952533" y="2024463"/>
                  </a:moveTo>
                  <a:lnTo>
                    <a:pt x="856710" y="2024464"/>
                  </a:lnTo>
                  <a:lnTo>
                    <a:pt x="649879" y="2143878"/>
                  </a:lnTo>
                  <a:lnTo>
                    <a:pt x="728753" y="2280491"/>
                  </a:lnTo>
                  <a:lnTo>
                    <a:pt x="800462" y="2239090"/>
                  </a:lnTo>
                  <a:lnTo>
                    <a:pt x="800462" y="2476837"/>
                  </a:lnTo>
                  <a:lnTo>
                    <a:pt x="649878" y="2476837"/>
                  </a:lnTo>
                  <a:lnTo>
                    <a:pt x="649878" y="2634602"/>
                  </a:lnTo>
                  <a:lnTo>
                    <a:pt x="1067658" y="2634602"/>
                  </a:lnTo>
                  <a:lnTo>
                    <a:pt x="1067657" y="2476837"/>
                  </a:lnTo>
                  <a:lnTo>
                    <a:pt x="952532" y="2476837"/>
                  </a:lnTo>
                  <a:lnTo>
                    <a:pt x="952532" y="2151292"/>
                  </a:lnTo>
                  <a:lnTo>
                    <a:pt x="952534" y="2151291"/>
                  </a:lnTo>
                  <a:close/>
                  <a:moveTo>
                    <a:pt x="851832" y="1776101"/>
                  </a:moveTo>
                  <a:cubicBezTo>
                    <a:pt x="1189868" y="1776101"/>
                    <a:pt x="1463900" y="2050133"/>
                    <a:pt x="1463900" y="2388169"/>
                  </a:cubicBezTo>
                  <a:cubicBezTo>
                    <a:pt x="1463900" y="2726205"/>
                    <a:pt x="1189868" y="3000237"/>
                    <a:pt x="851832" y="3000237"/>
                  </a:cubicBezTo>
                  <a:cubicBezTo>
                    <a:pt x="513796" y="3000237"/>
                    <a:pt x="239764" y="2726205"/>
                    <a:pt x="239764" y="2388169"/>
                  </a:cubicBezTo>
                  <a:cubicBezTo>
                    <a:pt x="239764" y="2050133"/>
                    <a:pt x="513796" y="1776101"/>
                    <a:pt x="851832" y="1776101"/>
                  </a:cubicBezTo>
                  <a:close/>
                  <a:moveTo>
                    <a:pt x="851832" y="1689019"/>
                  </a:moveTo>
                  <a:cubicBezTo>
                    <a:pt x="465702" y="1689019"/>
                    <a:pt x="152682" y="2002039"/>
                    <a:pt x="152682" y="2388169"/>
                  </a:cubicBezTo>
                  <a:cubicBezTo>
                    <a:pt x="152682" y="2774299"/>
                    <a:pt x="465702" y="3087319"/>
                    <a:pt x="851832" y="3087319"/>
                  </a:cubicBezTo>
                  <a:cubicBezTo>
                    <a:pt x="1237962" y="3087319"/>
                    <a:pt x="1550982" y="2774299"/>
                    <a:pt x="1550982" y="2388169"/>
                  </a:cubicBezTo>
                  <a:cubicBezTo>
                    <a:pt x="1550982" y="2002039"/>
                    <a:pt x="1237962" y="1689019"/>
                    <a:pt x="851832" y="1689019"/>
                  </a:cubicBezTo>
                  <a:close/>
                  <a:moveTo>
                    <a:pt x="851832" y="1536337"/>
                  </a:moveTo>
                  <a:cubicBezTo>
                    <a:pt x="1322286" y="1536337"/>
                    <a:pt x="1703664" y="1917715"/>
                    <a:pt x="1703664" y="2388169"/>
                  </a:cubicBezTo>
                  <a:cubicBezTo>
                    <a:pt x="1703664" y="2858623"/>
                    <a:pt x="1322286" y="3240001"/>
                    <a:pt x="851832" y="3240001"/>
                  </a:cubicBezTo>
                  <a:cubicBezTo>
                    <a:pt x="381378" y="3240001"/>
                    <a:pt x="0" y="2858623"/>
                    <a:pt x="0" y="2388169"/>
                  </a:cubicBezTo>
                  <a:cubicBezTo>
                    <a:pt x="0" y="1917715"/>
                    <a:pt x="381378" y="1536337"/>
                    <a:pt x="851832" y="1536337"/>
                  </a:cubicBezTo>
                  <a:close/>
                  <a:moveTo>
                    <a:pt x="1173126" y="1"/>
                  </a:moveTo>
                  <a:lnTo>
                    <a:pt x="1383673" y="1"/>
                  </a:lnTo>
                  <a:lnTo>
                    <a:pt x="1383673" y="954514"/>
                  </a:lnTo>
                  <a:lnTo>
                    <a:pt x="1173126" y="1187717"/>
                  </a:lnTo>
                  <a:close/>
                  <a:moveTo>
                    <a:pt x="619488" y="0"/>
                  </a:moveTo>
                  <a:lnTo>
                    <a:pt x="1099698" y="0"/>
                  </a:lnTo>
                  <a:lnTo>
                    <a:pt x="1099698" y="1265464"/>
                  </a:lnTo>
                  <a:lnTo>
                    <a:pt x="859593" y="1532640"/>
                  </a:lnTo>
                  <a:lnTo>
                    <a:pt x="619488" y="1265464"/>
                  </a:lnTo>
                  <a:close/>
                  <a:moveTo>
                    <a:pt x="335512" y="0"/>
                  </a:moveTo>
                  <a:lnTo>
                    <a:pt x="546059" y="0"/>
                  </a:lnTo>
                  <a:lnTo>
                    <a:pt x="546059" y="1166181"/>
                  </a:lnTo>
                  <a:lnTo>
                    <a:pt x="335512" y="9274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Donut 24">
              <a:extLst>
                <a:ext uri="{FF2B5EF4-FFF2-40B4-BE49-F238E27FC236}">
                  <a16:creationId xmlns:a16="http://schemas.microsoft.com/office/drawing/2014/main" xmlns="" id="{2358F6B7-5407-478C-BBCE-24DB33354B70}"/>
                </a:ext>
              </a:extLst>
            </p:cNvPr>
            <p:cNvSpPr/>
            <p:nvPr/>
          </p:nvSpPr>
          <p:spPr>
            <a:xfrm>
              <a:off x="2466252" y="3958358"/>
              <a:ext cx="521556" cy="501138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3" name="Metin kutusu 42"/>
          <p:cNvSpPr txBox="1"/>
          <p:nvPr/>
        </p:nvSpPr>
        <p:spPr>
          <a:xfrm>
            <a:off x="1782070" y="1236770"/>
            <a:ext cx="844071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</a:rPr>
              <a:t>2015/9 sayılı Döviz Kazandırıcı Hizmet Sektörleri Markalaşma </a:t>
            </a:r>
            <a:r>
              <a:rPr lang="tr-TR" b="1" dirty="0" smtClean="0">
                <a:solidFill>
                  <a:srgbClr val="000000"/>
                </a:solidFill>
              </a:rPr>
              <a:t>Destekleri Hakkında </a:t>
            </a:r>
            <a:r>
              <a:rPr lang="tr-TR" b="1" dirty="0">
                <a:solidFill>
                  <a:srgbClr val="000000"/>
                </a:solidFill>
              </a:rPr>
              <a:t>Karar</a:t>
            </a:r>
          </a:p>
        </p:txBody>
      </p:sp>
      <p:sp>
        <p:nvSpPr>
          <p:cNvPr id="44" name="Unvan 3"/>
          <p:cNvSpPr>
            <a:spLocks noGrp="1"/>
          </p:cNvSpPr>
          <p:nvPr>
            <p:ph type="title"/>
          </p:nvPr>
        </p:nvSpPr>
        <p:spPr>
          <a:xfrm>
            <a:off x="4926519" y="227575"/>
            <a:ext cx="6968734" cy="438293"/>
          </a:xfrm>
        </p:spPr>
        <p:txBody>
          <a:bodyPr/>
          <a:lstStyle/>
          <a:p>
            <a:pPr algn="r"/>
            <a:r>
              <a:rPr lang="tr-TR" sz="3200" dirty="0">
                <a:solidFill>
                  <a:schemeClr val="tx2"/>
                </a:solidFill>
                <a:latin typeface="+mn-lt"/>
              </a:rPr>
              <a:t>Markalaşma Destek Programı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397329" y="241818"/>
            <a:ext cx="8558697" cy="428260"/>
          </a:xfrm>
        </p:spPr>
        <p:txBody>
          <a:bodyPr>
            <a:noAutofit/>
          </a:bodyPr>
          <a:lstStyle/>
          <a:p>
            <a:pPr algn="r"/>
            <a:r>
              <a:rPr lang="tr-TR" sz="3200" dirty="0">
                <a:solidFill>
                  <a:schemeClr val="tx2"/>
                </a:solidFill>
                <a:latin typeface="+mn-lt"/>
              </a:rPr>
              <a:t>Markalaşma Destek Programı - Kapsam</a:t>
            </a:r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2092353215"/>
              </p:ext>
            </p:extLst>
          </p:nvPr>
        </p:nvGraphicFramePr>
        <p:xfrm>
          <a:off x="232540" y="918501"/>
          <a:ext cx="11723486" cy="516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6039480" y="444124"/>
            <a:ext cx="6686550" cy="355512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2"/>
                </a:solidFill>
              </a:rPr>
              <a:t>Ön </a:t>
            </a:r>
            <a:r>
              <a:rPr lang="tr-TR" sz="3200" dirty="0">
                <a:solidFill>
                  <a:schemeClr val="tx2"/>
                </a:solidFill>
              </a:rPr>
              <a:t>İnceleme Çalışması</a:t>
            </a:r>
            <a:br>
              <a:rPr lang="tr-TR" sz="3200" dirty="0">
                <a:solidFill>
                  <a:schemeClr val="tx2"/>
                </a:solidFill>
              </a:rPr>
            </a:b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956027" y="1065175"/>
            <a:ext cx="8376138" cy="9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1600" i="1" dirty="0">
                <a:solidFill>
                  <a:prstClr val="black"/>
                </a:solidFill>
                <a:latin typeface="Calibri" pitchFamily="34" charset="0"/>
              </a:rPr>
              <a:t>Değerlendirme modeli, markalaşmaya ilişkin temel göstergeler ile her sektör için ayrı olarak kurgulanmış sektörel  göstergelerden oluşmaktadır.</a:t>
            </a:r>
            <a:endParaRPr lang="tr-TR" altLang="tr-TR" sz="16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23</a:t>
            </a:r>
            <a:endParaRPr lang="en-US" dirty="0"/>
          </a:p>
        </p:txBody>
      </p:sp>
      <p:grpSp>
        <p:nvGrpSpPr>
          <p:cNvPr id="28" name="Grup 27"/>
          <p:cNvGrpSpPr/>
          <p:nvPr/>
        </p:nvGrpSpPr>
        <p:grpSpPr>
          <a:xfrm>
            <a:off x="1718645" y="2000932"/>
            <a:ext cx="8641669" cy="4042260"/>
            <a:chOff x="165910" y="2251968"/>
            <a:chExt cx="8822894" cy="4042260"/>
          </a:xfrm>
        </p:grpSpPr>
        <p:grpSp>
          <p:nvGrpSpPr>
            <p:cNvPr id="29" name="Grup 9"/>
            <p:cNvGrpSpPr>
              <a:grpSpLocks/>
            </p:cNvGrpSpPr>
            <p:nvPr/>
          </p:nvGrpSpPr>
          <p:grpSpPr bwMode="auto">
            <a:xfrm>
              <a:off x="165910" y="2271929"/>
              <a:ext cx="8631445" cy="4022299"/>
              <a:chOff x="703803" y="4198934"/>
              <a:chExt cx="6576084" cy="3569234"/>
            </a:xfrm>
          </p:grpSpPr>
          <p:grpSp>
            <p:nvGrpSpPr>
              <p:cNvPr id="39" name="Group 15"/>
              <p:cNvGrpSpPr>
                <a:grpSpLocks/>
              </p:cNvGrpSpPr>
              <p:nvPr/>
            </p:nvGrpSpPr>
            <p:grpSpPr bwMode="auto">
              <a:xfrm>
                <a:off x="1152525" y="4198935"/>
                <a:ext cx="4560890" cy="3568700"/>
                <a:chOff x="461" y="2542"/>
                <a:chExt cx="2873" cy="2248"/>
              </a:xfrm>
            </p:grpSpPr>
            <p:sp>
              <p:nvSpPr>
                <p:cNvPr id="46" name="Rectangle 16"/>
                <p:cNvSpPr>
                  <a:spLocks noChangeArrowheads="1"/>
                </p:cNvSpPr>
                <p:nvPr/>
              </p:nvSpPr>
              <p:spPr bwMode="auto">
                <a:xfrm>
                  <a:off x="2316" y="2542"/>
                  <a:ext cx="1018" cy="420"/>
                </a:xfrm>
                <a:prstGeom prst="rect">
                  <a:avLst/>
                </a:prstGeom>
                <a:solidFill>
                  <a:srgbClr val="CC0000"/>
                </a:solidFill>
                <a:ln>
                  <a:solidFill>
                    <a:schemeClr val="tx1">
                      <a:lumMod val="50000"/>
                    </a:schemeClr>
                  </a:solidFill>
                  <a:headEnd/>
                  <a:tailEnd/>
                </a:ln>
                <a:ex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tr-TR" altLang="tr-TR" sz="1400" dirty="0">
                      <a:solidFill>
                        <a:srgbClr val="FFFFFF"/>
                      </a:solidFill>
                      <a:latin typeface="+mn-lt"/>
                    </a:rPr>
                    <a:t>Marka</a:t>
                  </a:r>
                  <a:br>
                    <a:rPr lang="tr-TR" altLang="tr-TR" sz="1400" dirty="0">
                      <a:solidFill>
                        <a:srgbClr val="FFFFFF"/>
                      </a:solidFill>
                      <a:latin typeface="+mn-lt"/>
                    </a:rPr>
                  </a:br>
                  <a:r>
                    <a:rPr lang="tr-TR" altLang="tr-TR" sz="1400" dirty="0" smtClean="0">
                      <a:solidFill>
                        <a:srgbClr val="FFFFFF"/>
                      </a:solidFill>
                      <a:latin typeface="+mn-lt"/>
                    </a:rPr>
                    <a:t>Yönetimi ve Performansı</a:t>
                  </a:r>
                  <a:endParaRPr lang="en-GB" altLang="tr-TR" sz="1400" dirty="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47" name="Rectangle 17"/>
                <p:cNvSpPr>
                  <a:spLocks noChangeArrowheads="1"/>
                </p:cNvSpPr>
                <p:nvPr/>
              </p:nvSpPr>
              <p:spPr bwMode="auto">
                <a:xfrm>
                  <a:off x="461" y="4359"/>
                  <a:ext cx="884" cy="431"/>
                </a:xfrm>
                <a:prstGeom prst="rect">
                  <a:avLst/>
                </a:prstGeom>
                <a:solidFill>
                  <a:schemeClr val="tx1">
                    <a:lumMod val="65000"/>
                  </a:schemeClr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tr-TR" altLang="tr-TR" dirty="0">
                      <a:solidFill>
                        <a:srgbClr val="FFFFFF"/>
                      </a:solidFill>
                      <a:latin typeface="+mn-lt"/>
                    </a:rPr>
                    <a:t>Hizmet</a:t>
                  </a:r>
                </a:p>
                <a:p>
                  <a:pPr algn="ctr"/>
                  <a:r>
                    <a:rPr lang="tr-TR" altLang="tr-TR" dirty="0" smtClean="0">
                      <a:solidFill>
                        <a:srgbClr val="FFFFFF"/>
                      </a:solidFill>
                      <a:latin typeface="+mn-lt"/>
                    </a:rPr>
                    <a:t>Geliştirme</a:t>
                  </a:r>
                  <a:endParaRPr lang="tr-TR" altLang="tr-TR" dirty="0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0" name="AutoShape 18"/>
              <p:cNvSpPr>
                <a:spLocks noChangeArrowheads="1"/>
              </p:cNvSpPr>
              <p:nvPr/>
            </p:nvSpPr>
            <p:spPr bwMode="auto">
              <a:xfrm rot="5802797">
                <a:off x="6477915" y="6860287"/>
                <a:ext cx="1150063" cy="453880"/>
              </a:xfrm>
              <a:prstGeom prst="curvedDownArrow">
                <a:avLst>
                  <a:gd name="adj1" fmla="val 32811"/>
                  <a:gd name="adj2" fmla="val 65623"/>
                  <a:gd name="adj3" fmla="val 33333"/>
                </a:avLst>
              </a:prstGeom>
              <a:solidFill>
                <a:srgbClr val="091D5D"/>
              </a:solidFill>
              <a:ln w="9525">
                <a:solidFill>
                  <a:schemeClr val="tx1">
                    <a:lumMod val="50000"/>
                  </a:schemeClr>
                </a:solidFill>
                <a:miter lim="800000"/>
                <a:headEnd type="none" w="sm" len="sm"/>
                <a:tailEnd type="none" w="med" len="lg"/>
              </a:ln>
            </p:spPr>
            <p:txBody>
              <a:bodyPr wrap="none" anchor="ctr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tr-TR" altLang="tr-TR" b="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auto">
              <a:xfrm rot="16200000" flipH="1">
                <a:off x="417605" y="6918317"/>
                <a:ext cx="1021648" cy="449252"/>
              </a:xfrm>
              <a:prstGeom prst="curvedDownArrow">
                <a:avLst>
                  <a:gd name="adj1" fmla="val 29783"/>
                  <a:gd name="adj2" fmla="val 43067"/>
                  <a:gd name="adj3" fmla="val 43763"/>
                </a:avLst>
              </a:prstGeom>
              <a:solidFill>
                <a:srgbClr val="091D5D"/>
              </a:solidFill>
              <a:ln w="9525">
                <a:solidFill>
                  <a:schemeClr val="tx1">
                    <a:lumMod val="50000"/>
                  </a:schemeClr>
                </a:solidFill>
                <a:miter lim="800000"/>
                <a:headEnd type="none" w="sm" len="sm"/>
                <a:tailEnd type="none" w="med" len="lg"/>
              </a:ln>
            </p:spPr>
            <p:txBody>
              <a:bodyPr wrap="none" anchor="ctr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tr-TR" altLang="tr-TR" b="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" name="Rectangle 20"/>
              <p:cNvSpPr>
                <a:spLocks noChangeArrowheads="1"/>
              </p:cNvSpPr>
              <p:nvPr/>
            </p:nvSpPr>
            <p:spPr bwMode="auto">
              <a:xfrm>
                <a:off x="2664330" y="7083956"/>
                <a:ext cx="1373166" cy="684212"/>
              </a:xfrm>
              <a:prstGeom prst="rect">
                <a:avLst/>
              </a:prstGeom>
              <a:solidFill>
                <a:schemeClr val="accent6">
                  <a:lumMod val="25000"/>
                </a:schemeClr>
              </a:solidFill>
              <a:ln>
                <a:solidFill>
                  <a:schemeClr val="accent6">
                    <a:lumMod val="25000"/>
                  </a:schemeClr>
                </a:solidFill>
              </a:ln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tr-TR" altLang="tr-TR" dirty="0">
                    <a:solidFill>
                      <a:srgbClr val="FFFFFF"/>
                    </a:solidFill>
                    <a:latin typeface="+mn-lt"/>
                  </a:rPr>
                  <a:t>Tedarik</a:t>
                </a:r>
              </a:p>
              <a:p>
                <a:pPr algn="ctr"/>
                <a:r>
                  <a:rPr lang="tr-TR" altLang="tr-TR" dirty="0">
                    <a:solidFill>
                      <a:srgbClr val="FFFFFF"/>
                    </a:solidFill>
                    <a:latin typeface="+mn-lt"/>
                  </a:rPr>
                  <a:t>Zinciri</a:t>
                </a:r>
                <a:br>
                  <a:rPr lang="tr-TR" altLang="tr-TR" dirty="0">
                    <a:solidFill>
                      <a:srgbClr val="FFFFFF"/>
                    </a:solidFill>
                    <a:latin typeface="+mn-lt"/>
                  </a:rPr>
                </a:br>
                <a:r>
                  <a:rPr lang="tr-TR" altLang="tr-TR" dirty="0">
                    <a:solidFill>
                      <a:srgbClr val="FFFFFF"/>
                    </a:solidFill>
                    <a:latin typeface="+mn-lt"/>
                  </a:rPr>
                  <a:t>Yönetimi</a:t>
                </a:r>
                <a:endParaRPr lang="en-GB" altLang="tr-TR" dirty="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1708593" y="4993905"/>
                <a:ext cx="1481069" cy="64161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tr-TR" altLang="tr-TR" sz="1400" dirty="0">
                    <a:solidFill>
                      <a:srgbClr val="FFFFFF"/>
                    </a:solidFill>
                    <a:latin typeface="+mn-lt"/>
                  </a:rPr>
                  <a:t>Pazarlama, </a:t>
                </a:r>
                <a:r>
                  <a:rPr lang="tr-TR" altLang="tr-TR" sz="1400" dirty="0" smtClean="0">
                    <a:solidFill>
                      <a:srgbClr val="FFFFFF"/>
                    </a:solidFill>
                    <a:latin typeface="+mn-lt"/>
                  </a:rPr>
                  <a:t>Satış </a:t>
                </a:r>
                <a:r>
                  <a:rPr lang="tr-TR" altLang="tr-TR" sz="1400" dirty="0">
                    <a:solidFill>
                      <a:srgbClr val="FFFFFF"/>
                    </a:solidFill>
                    <a:latin typeface="+mn-lt"/>
                  </a:rPr>
                  <a:t>ve Ticaret Yönetimi</a:t>
                </a:r>
                <a:endParaRPr lang="en-GB" altLang="tr-TR" sz="1400" dirty="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4" name="Rectangle 22"/>
              <p:cNvSpPr>
                <a:spLocks noChangeArrowheads="1"/>
              </p:cNvSpPr>
              <p:nvPr/>
            </p:nvSpPr>
            <p:spPr bwMode="auto">
              <a:xfrm>
                <a:off x="2491558" y="4199466"/>
                <a:ext cx="1408112" cy="665687"/>
              </a:xfrm>
              <a:prstGeom prst="rect">
                <a:avLst/>
              </a:prstGeom>
              <a:solidFill>
                <a:srgbClr val="CC0000"/>
              </a:solidFill>
              <a:ln>
                <a:solidFill>
                  <a:schemeClr val="tx1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tr-TR" altLang="tr-TR" sz="1400" dirty="0">
                    <a:solidFill>
                      <a:srgbClr val="FFFFFF"/>
                    </a:solidFill>
                    <a:latin typeface="+mn-lt"/>
                  </a:rPr>
                  <a:t>Finansal</a:t>
                </a:r>
                <a:br>
                  <a:rPr lang="tr-TR" altLang="tr-TR" sz="1400" dirty="0">
                    <a:solidFill>
                      <a:srgbClr val="FFFFFF"/>
                    </a:solidFill>
                    <a:latin typeface="+mn-lt"/>
                  </a:rPr>
                </a:br>
                <a:r>
                  <a:rPr lang="tr-TR" altLang="tr-TR" sz="1400" dirty="0">
                    <a:solidFill>
                      <a:srgbClr val="FFFFFF"/>
                    </a:solidFill>
                    <a:latin typeface="+mn-lt"/>
                  </a:rPr>
                  <a:t>Performans</a:t>
                </a:r>
                <a:endParaRPr lang="en-GB" altLang="tr-TR" sz="1400" dirty="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5" name="Rectangle 30"/>
              <p:cNvSpPr>
                <a:spLocks noChangeArrowheads="1"/>
              </p:cNvSpPr>
              <p:nvPr/>
            </p:nvSpPr>
            <p:spPr bwMode="auto">
              <a:xfrm>
                <a:off x="885777" y="4198934"/>
                <a:ext cx="1408113" cy="666363"/>
              </a:xfrm>
              <a:prstGeom prst="rect">
                <a:avLst/>
              </a:prstGeom>
              <a:solidFill>
                <a:srgbClr val="CC0000"/>
              </a:solidFill>
              <a:ln>
                <a:solidFill>
                  <a:schemeClr val="tx1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tr-TR" altLang="tr-TR" sz="1400" dirty="0" smtClean="0">
                    <a:latin typeface="+mn-lt"/>
                  </a:rPr>
                  <a:t>Strateji ve Kurumsal</a:t>
                </a:r>
              </a:p>
              <a:p>
                <a:pPr algn="ctr"/>
                <a:r>
                  <a:rPr lang="tr-TR" altLang="tr-TR" sz="1400" dirty="0" smtClean="0">
                    <a:latin typeface="+mn-lt"/>
                  </a:rPr>
                  <a:t>Performans</a:t>
                </a:r>
                <a:endParaRPr lang="en-GB" altLang="tr-TR" sz="1400" dirty="0">
                  <a:latin typeface="+mn-lt"/>
                </a:endParaRPr>
              </a:p>
            </p:txBody>
          </p:sp>
        </p:grp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1606183" y="4947450"/>
              <a:ext cx="5468308" cy="431023"/>
            </a:xfrm>
            <a:prstGeom prst="ellipse">
              <a:avLst/>
            </a:prstGeom>
            <a:noFill/>
            <a:ln w="22225" algn="ctr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tr-TR" altLang="tr-TR" b="0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2457006" y="2251968"/>
              <a:ext cx="6531798" cy="2493964"/>
              <a:chOff x="1488" y="1817"/>
              <a:chExt cx="4127" cy="1571"/>
            </a:xfrm>
          </p:grpSpPr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326" y="1817"/>
                <a:ext cx="1289" cy="486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tIns="91440" rIns="0" bIns="0" anchor="ctr" anchorCtr="1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tr-TR" altLang="tr-TR" sz="1400" dirty="0" smtClean="0">
                    <a:solidFill>
                      <a:srgbClr val="FFFFFF"/>
                    </a:solidFill>
                    <a:latin typeface="+mn-lt"/>
                  </a:rPr>
                  <a:t>İnovasyon</a:t>
                </a:r>
                <a:endParaRPr lang="en-GB" altLang="tr-TR" sz="1400" dirty="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2849" y="2957"/>
                <a:ext cx="1114" cy="43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tIns="91440" bIns="91440" anchor="ctr" anchorCtr="1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tr-TR" altLang="tr-TR" sz="1400" dirty="0">
                    <a:solidFill>
                      <a:srgbClr val="FFFFFF"/>
                    </a:solidFill>
                    <a:latin typeface="+mn-lt"/>
                  </a:rPr>
                  <a:t>İnsan</a:t>
                </a:r>
              </a:p>
              <a:p>
                <a:pPr algn="ctr"/>
                <a:r>
                  <a:rPr lang="tr-TR" altLang="tr-TR" sz="1400" dirty="0">
                    <a:solidFill>
                      <a:srgbClr val="FFFFFF"/>
                    </a:solidFill>
                    <a:latin typeface="+mn-lt"/>
                  </a:rPr>
                  <a:t>Kaynakları</a:t>
                </a:r>
                <a:endParaRPr lang="en-GB" altLang="tr-TR" sz="1400" dirty="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2338" y="2390"/>
                <a:ext cx="1114" cy="46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tIns="91440" bIns="91440" anchor="ctr" anchorCtr="1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tr-TR" altLang="tr-TR" sz="1400" dirty="0" smtClean="0">
                    <a:solidFill>
                      <a:srgbClr val="FFFFFF"/>
                    </a:solidFill>
                    <a:latin typeface="+mn-lt"/>
                  </a:rPr>
                  <a:t>Yönetişim</a:t>
                </a:r>
                <a:endParaRPr lang="en-GB" altLang="tr-TR" sz="1400" dirty="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1488" y="2942"/>
                <a:ext cx="1220" cy="43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tIns="91440" bIns="91440" anchor="ctr" anchorCtr="1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tr-TR" altLang="tr-TR" sz="1400" dirty="0" smtClean="0">
                    <a:solidFill>
                      <a:srgbClr val="FFFFFF"/>
                    </a:solidFill>
                    <a:latin typeface="+mn-lt"/>
                  </a:rPr>
                  <a:t>Dijitalleşme</a:t>
                </a:r>
                <a:endParaRPr lang="en-GB" altLang="tr-TR" sz="1400" dirty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32" name="Dikdörtgen 1"/>
            <p:cNvSpPr>
              <a:spLocks noChangeArrowheads="1"/>
            </p:cNvSpPr>
            <p:nvPr/>
          </p:nvSpPr>
          <p:spPr bwMode="auto">
            <a:xfrm>
              <a:off x="2286228" y="5024463"/>
              <a:ext cx="44550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tr-TR" dirty="0" smtClean="0">
                  <a:solidFill>
                    <a:srgbClr val="000000"/>
                  </a:solidFill>
                  <a:latin typeface="+mn-lt"/>
                </a:rPr>
                <a:t>Sektöre Özgü Performans Göstergeleri</a:t>
              </a:r>
              <a:endParaRPr lang="tr-TR" altLang="tr-T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4648481" y="5523162"/>
              <a:ext cx="1688795" cy="77106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tr-TR" altLang="tr-TR" dirty="0">
                  <a:solidFill>
                    <a:srgbClr val="FFFFFF"/>
                  </a:solidFill>
                  <a:latin typeface="+mn-lt"/>
                </a:rPr>
                <a:t>İçerik</a:t>
              </a:r>
            </a:p>
            <a:p>
              <a:pPr algn="ctr"/>
              <a:r>
                <a:rPr lang="tr-TR" altLang="tr-TR" dirty="0">
                  <a:solidFill>
                    <a:srgbClr val="FFFFFF"/>
                  </a:solidFill>
                  <a:latin typeface="+mn-lt"/>
                </a:rPr>
                <a:t>Geliştirme</a:t>
              </a:r>
              <a:endParaRPr lang="en-GB" altLang="tr-TR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6444207" y="5523163"/>
              <a:ext cx="1683693" cy="771063"/>
            </a:xfrm>
            <a:prstGeom prst="rect">
              <a:avLst/>
            </a:prstGeom>
            <a:solidFill>
              <a:schemeClr val="accent6">
                <a:lumMod val="25000"/>
              </a:schemeClr>
            </a:solidFill>
            <a:ln>
              <a:solidFill>
                <a:schemeClr val="accent6">
                  <a:lumMod val="25000"/>
                </a:schemeClr>
              </a:solidFill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tr-TR" altLang="tr-TR" dirty="0">
                  <a:solidFill>
                    <a:srgbClr val="FFFFFF"/>
                  </a:solidFill>
                  <a:latin typeface="+mn-lt"/>
                </a:rPr>
                <a:t>Operasyon</a:t>
              </a:r>
            </a:p>
            <a:p>
              <a:pPr algn="ctr"/>
              <a:r>
                <a:rPr lang="tr-TR" altLang="tr-TR" dirty="0">
                  <a:solidFill>
                    <a:srgbClr val="FFFFFF"/>
                  </a:solidFill>
                  <a:latin typeface="+mn-lt"/>
                </a:rPr>
                <a:t>Yönetimi</a:t>
              </a:r>
              <a:endParaRPr lang="en-GB" altLang="tr-TR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7325711" y="2976166"/>
            <a:ext cx="1984288" cy="71452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91440" bIns="91440" anchor="ctr" anchorCtr="1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tr-TR" altLang="tr-TR" sz="1400" dirty="0" smtClean="0">
                <a:solidFill>
                  <a:srgbClr val="FFFFFF"/>
                </a:solidFill>
                <a:latin typeface="+mn-lt"/>
              </a:rPr>
              <a:t>Bilgi </a:t>
            </a:r>
            <a:br>
              <a:rPr lang="tr-TR" altLang="tr-TR" sz="1400" dirty="0" smtClean="0">
                <a:solidFill>
                  <a:srgbClr val="FFFFFF"/>
                </a:solidFill>
                <a:latin typeface="+mn-lt"/>
              </a:rPr>
            </a:br>
            <a:r>
              <a:rPr lang="tr-TR" altLang="tr-TR" sz="1400" dirty="0" smtClean="0">
                <a:solidFill>
                  <a:srgbClr val="FFFFFF"/>
                </a:solidFill>
                <a:latin typeface="+mn-lt"/>
              </a:rPr>
              <a:t>Teknolojileri</a:t>
            </a:r>
            <a:endParaRPr lang="en-GB" altLang="tr-TR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1" name="Resim 5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95002" y="2924218"/>
            <a:ext cx="2239063" cy="8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ikdörtgen 48"/>
          <p:cNvSpPr/>
          <p:nvPr/>
        </p:nvSpPr>
        <p:spPr>
          <a:xfrm>
            <a:off x="5066318" y="1901916"/>
            <a:ext cx="2827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600" b="1" dirty="0"/>
              <a:t>ÜRÜN/HİZMET/MARKA TESCİL-KORUNMA</a:t>
            </a:r>
          </a:p>
        </p:txBody>
      </p:sp>
      <p:grpSp>
        <p:nvGrpSpPr>
          <p:cNvPr id="51" name="Grup 50"/>
          <p:cNvGrpSpPr/>
          <p:nvPr/>
        </p:nvGrpSpPr>
        <p:grpSpPr>
          <a:xfrm>
            <a:off x="1606429" y="2101652"/>
            <a:ext cx="1847621" cy="397255"/>
            <a:chOff x="97514" y="666831"/>
            <a:chExt cx="1847621" cy="397255"/>
          </a:xfrm>
        </p:grpSpPr>
        <p:sp>
          <p:nvSpPr>
            <p:cNvPr id="52" name="Dikdörtgen 51"/>
            <p:cNvSpPr/>
            <p:nvPr/>
          </p:nvSpPr>
          <p:spPr>
            <a:xfrm>
              <a:off x="142975" y="732257"/>
              <a:ext cx="1802160" cy="3318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Metin kutusu 52"/>
            <p:cNvSpPr txBox="1"/>
            <p:nvPr/>
          </p:nvSpPr>
          <p:spPr>
            <a:xfrm>
              <a:off x="97514" y="666831"/>
              <a:ext cx="1802160" cy="331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i="0" u="none" kern="1200" dirty="0" smtClean="0">
                  <a:solidFill>
                    <a:schemeClr val="tx1"/>
                  </a:solidFill>
                </a:rPr>
                <a:t>50 bin $/yıl</a:t>
              </a:r>
              <a:endParaRPr lang="tr-T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up 129"/>
          <p:cNvGrpSpPr/>
          <p:nvPr/>
        </p:nvGrpSpPr>
        <p:grpSpPr>
          <a:xfrm>
            <a:off x="532620" y="1218147"/>
            <a:ext cx="11167893" cy="4734626"/>
            <a:chOff x="454561" y="1230976"/>
            <a:chExt cx="11167893" cy="4734626"/>
          </a:xfrm>
        </p:grpSpPr>
        <p:grpSp>
          <p:nvGrpSpPr>
            <p:cNvPr id="128" name="Grup 127"/>
            <p:cNvGrpSpPr/>
            <p:nvPr/>
          </p:nvGrpSpPr>
          <p:grpSpPr>
            <a:xfrm>
              <a:off x="454561" y="1925028"/>
              <a:ext cx="11167893" cy="4040574"/>
              <a:chOff x="532620" y="1928121"/>
              <a:chExt cx="11167893" cy="4040574"/>
            </a:xfrm>
          </p:grpSpPr>
          <p:grpSp>
            <p:nvGrpSpPr>
              <p:cNvPr id="127" name="Grup 126"/>
              <p:cNvGrpSpPr/>
              <p:nvPr/>
            </p:nvGrpSpPr>
            <p:grpSpPr>
              <a:xfrm>
                <a:off x="532620" y="1928121"/>
                <a:ext cx="11167893" cy="4040574"/>
                <a:chOff x="839666" y="1894528"/>
                <a:chExt cx="11167893" cy="4040574"/>
              </a:xfrm>
            </p:grpSpPr>
            <p:grpSp>
              <p:nvGrpSpPr>
                <p:cNvPr id="48" name="Grup 47"/>
                <p:cNvGrpSpPr/>
                <p:nvPr/>
              </p:nvGrpSpPr>
              <p:grpSpPr>
                <a:xfrm>
                  <a:off x="866580" y="1894528"/>
                  <a:ext cx="11140979" cy="1369363"/>
                  <a:chOff x="622006" y="1888891"/>
                  <a:chExt cx="11165364" cy="4170760"/>
                </a:xfrm>
              </p:grpSpPr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xmlns="" id="{BD141827-A052-40FD-81DD-7C74C97969D3}"/>
                      </a:ext>
                    </a:extLst>
                  </p:cNvPr>
                  <p:cNvSpPr/>
                  <p:nvPr/>
                </p:nvSpPr>
                <p:spPr>
                  <a:xfrm>
                    <a:off x="2662131" y="2068891"/>
                    <a:ext cx="237600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9" name="Rounded Rectangle 30">
                    <a:extLst>
                      <a:ext uri="{FF2B5EF4-FFF2-40B4-BE49-F238E27FC236}">
                        <a16:creationId xmlns:a16="http://schemas.microsoft.com/office/drawing/2014/main" xmlns="" id="{F341C16E-12F9-4259-8507-FB5D4E60D60F}"/>
                      </a:ext>
                    </a:extLst>
                  </p:cNvPr>
                  <p:cNvSpPr/>
                  <p:nvPr/>
                </p:nvSpPr>
                <p:spPr>
                  <a:xfrm>
                    <a:off x="7155080" y="206889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2" name="Rectangle 10">
                    <a:extLst>
                      <a:ext uri="{FF2B5EF4-FFF2-40B4-BE49-F238E27FC236}">
                        <a16:creationId xmlns:a16="http://schemas.microsoft.com/office/drawing/2014/main" xmlns="" id="{00A1F38B-1D0E-4B09-97BF-1505C985F007}"/>
                      </a:ext>
                    </a:extLst>
                  </p:cNvPr>
                  <p:cNvSpPr/>
                  <p:nvPr/>
                </p:nvSpPr>
                <p:spPr>
                  <a:xfrm>
                    <a:off x="8342474" y="2326817"/>
                    <a:ext cx="3444895" cy="1104904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9" name="Rounded Rectangle 49">
                    <a:extLst>
                      <a:ext uri="{FF2B5EF4-FFF2-40B4-BE49-F238E27FC236}">
                        <a16:creationId xmlns:a16="http://schemas.microsoft.com/office/drawing/2014/main" xmlns="" id="{2EE1626F-AB70-4B93-876F-B56AAD1D5DB2}"/>
                      </a:ext>
                    </a:extLst>
                  </p:cNvPr>
                  <p:cNvSpPr/>
                  <p:nvPr/>
                </p:nvSpPr>
                <p:spPr>
                  <a:xfrm>
                    <a:off x="2662130" y="4259651"/>
                    <a:ext cx="2375999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1" name="Rectangle 19">
                    <a:extLst>
                      <a:ext uri="{FF2B5EF4-FFF2-40B4-BE49-F238E27FC236}">
                        <a16:creationId xmlns:a16="http://schemas.microsoft.com/office/drawing/2014/main" xmlns="" id="{1BBD9621-2C61-4283-ABCF-E059C02E4E98}"/>
                      </a:ext>
                    </a:extLst>
                  </p:cNvPr>
                  <p:cNvSpPr/>
                  <p:nvPr/>
                </p:nvSpPr>
                <p:spPr>
                  <a:xfrm>
                    <a:off x="622006" y="4423420"/>
                    <a:ext cx="3229872" cy="122399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7" name="Rounded Rectangle 57">
                    <a:extLst>
                      <a:ext uri="{FF2B5EF4-FFF2-40B4-BE49-F238E27FC236}">
                        <a16:creationId xmlns:a16="http://schemas.microsoft.com/office/drawing/2014/main" xmlns="" id="{C4F2240B-4515-4088-B60E-524433961805}"/>
                      </a:ext>
                    </a:extLst>
                  </p:cNvPr>
                  <p:cNvSpPr/>
                  <p:nvPr/>
                </p:nvSpPr>
                <p:spPr>
                  <a:xfrm>
                    <a:off x="7155080" y="425965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9" name="Rectangle 27">
                    <a:extLst>
                      <a:ext uri="{FF2B5EF4-FFF2-40B4-BE49-F238E27FC236}">
                        <a16:creationId xmlns:a16="http://schemas.microsoft.com/office/drawing/2014/main" xmlns="" id="{A29CE620-6850-4600-B61F-7B6E6FBB141E}"/>
                      </a:ext>
                    </a:extLst>
                  </p:cNvPr>
                  <p:cNvSpPr/>
                  <p:nvPr/>
                </p:nvSpPr>
                <p:spPr>
                  <a:xfrm>
                    <a:off x="8342475" y="4483908"/>
                    <a:ext cx="3444895" cy="1103972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47" name="Block Arc 25">
                    <a:extLst>
                      <a:ext uri="{FF2B5EF4-FFF2-40B4-BE49-F238E27FC236}">
                        <a16:creationId xmlns:a16="http://schemas.microsoft.com/office/drawing/2014/main" xmlns="" id="{D6D0AC2B-9717-4EDD-8AD4-B69AEF72C0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415124" y="4666464"/>
                    <a:ext cx="283779" cy="409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656" h="3200962">
                        <a:moveTo>
                          <a:pt x="1107829" y="2097026"/>
                        </a:moveTo>
                        <a:cubicBezTo>
                          <a:pt x="1025315" y="2097026"/>
                          <a:pt x="958423" y="2163918"/>
                          <a:pt x="958423" y="2246432"/>
                        </a:cubicBezTo>
                        <a:cubicBezTo>
                          <a:pt x="958423" y="2302715"/>
                          <a:pt x="989546" y="2351730"/>
                          <a:pt x="1036590" y="2375275"/>
                        </a:cubicBezTo>
                        <a:lnTo>
                          <a:pt x="985422" y="2684898"/>
                        </a:lnTo>
                        <a:lnTo>
                          <a:pt x="1230236" y="2684898"/>
                        </a:lnTo>
                        <a:lnTo>
                          <a:pt x="1179068" y="2375275"/>
                        </a:lnTo>
                        <a:cubicBezTo>
                          <a:pt x="1226112" y="2351730"/>
                          <a:pt x="1257234" y="2302715"/>
                          <a:pt x="1257234" y="2246432"/>
                        </a:cubicBezTo>
                        <a:cubicBezTo>
                          <a:pt x="1257234" y="2163918"/>
                          <a:pt x="1190343" y="2097026"/>
                          <a:pt x="1107829" y="2097026"/>
                        </a:cubicBezTo>
                        <a:close/>
                        <a:moveTo>
                          <a:pt x="1102513" y="266871"/>
                        </a:moveTo>
                        <a:cubicBezTo>
                          <a:pt x="874876" y="269781"/>
                          <a:pt x="691868" y="455143"/>
                          <a:pt x="691868" y="682798"/>
                        </a:cubicBezTo>
                        <a:lnTo>
                          <a:pt x="690469" y="682798"/>
                        </a:lnTo>
                        <a:lnTo>
                          <a:pt x="690469" y="1580962"/>
                        </a:lnTo>
                        <a:lnTo>
                          <a:pt x="1525188" y="1580962"/>
                        </a:lnTo>
                        <a:lnTo>
                          <a:pt x="1525188" y="672127"/>
                        </a:lnTo>
                        <a:lnTo>
                          <a:pt x="1523654" y="672166"/>
                        </a:lnTo>
                        <a:cubicBezTo>
                          <a:pt x="1517835" y="444585"/>
                          <a:pt x="1330149" y="263961"/>
                          <a:pt x="1102513" y="266871"/>
                        </a:cubicBezTo>
                        <a:close/>
                        <a:moveTo>
                          <a:pt x="1099102" y="56"/>
                        </a:moveTo>
                        <a:cubicBezTo>
                          <a:pt x="1472767" y="-4720"/>
                          <a:pt x="1780852" y="291773"/>
                          <a:pt x="1790404" y="665346"/>
                        </a:cubicBezTo>
                        <a:lnTo>
                          <a:pt x="1742843" y="666562"/>
                        </a:lnTo>
                        <a:lnTo>
                          <a:pt x="1790627" y="666562"/>
                        </a:lnTo>
                        <a:lnTo>
                          <a:pt x="1790627" y="1580962"/>
                        </a:lnTo>
                        <a:lnTo>
                          <a:pt x="2041344" y="1580962"/>
                        </a:lnTo>
                        <a:cubicBezTo>
                          <a:pt x="2137614" y="1580962"/>
                          <a:pt x="2215656" y="1659004"/>
                          <a:pt x="2215656" y="1755274"/>
                        </a:cubicBezTo>
                        <a:lnTo>
                          <a:pt x="2215656" y="3026650"/>
                        </a:lnTo>
                        <a:cubicBezTo>
                          <a:pt x="2215656" y="3122920"/>
                          <a:pt x="2137614" y="3200962"/>
                          <a:pt x="2041344" y="3200962"/>
                        </a:cubicBezTo>
                        <a:lnTo>
                          <a:pt x="174312" y="3200962"/>
                        </a:lnTo>
                        <a:cubicBezTo>
                          <a:pt x="78042" y="3200962"/>
                          <a:pt x="0" y="3122920"/>
                          <a:pt x="0" y="3026650"/>
                        </a:cubicBezTo>
                        <a:lnTo>
                          <a:pt x="0" y="1755274"/>
                        </a:lnTo>
                        <a:cubicBezTo>
                          <a:pt x="0" y="1659004"/>
                          <a:pt x="78042" y="1580962"/>
                          <a:pt x="174312" y="1580962"/>
                        </a:cubicBezTo>
                        <a:lnTo>
                          <a:pt x="425030" y="1580962"/>
                        </a:lnTo>
                        <a:lnTo>
                          <a:pt x="425030" y="676764"/>
                        </a:lnTo>
                        <a:lnTo>
                          <a:pt x="425634" y="676764"/>
                        </a:lnTo>
                        <a:cubicBezTo>
                          <a:pt x="428273" y="305830"/>
                          <a:pt x="727452" y="4806"/>
                          <a:pt x="1099102" y="5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" name="Rounded Rectangle 11">
                    <a:extLst>
                      <a:ext uri="{FF2B5EF4-FFF2-40B4-BE49-F238E27FC236}">
                        <a16:creationId xmlns:a16="http://schemas.microsoft.com/office/drawing/2014/main" xmlns="" id="{F8D87526-359E-490E-98DE-F7E1AC64E746}"/>
                      </a:ext>
                    </a:extLst>
                  </p:cNvPr>
                  <p:cNvSpPr/>
                  <p:nvPr/>
                </p:nvSpPr>
                <p:spPr>
                  <a:xfrm>
                    <a:off x="4402424" y="1888891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7" name="Rounded Rectangle 42">
                    <a:extLst>
                      <a:ext uri="{FF2B5EF4-FFF2-40B4-BE49-F238E27FC236}">
                        <a16:creationId xmlns:a16="http://schemas.microsoft.com/office/drawing/2014/main" xmlns="" id="{25D0856B-199E-4A9E-9918-99D078DED2A5}"/>
                      </a:ext>
                    </a:extLst>
                  </p:cNvPr>
                  <p:cNvSpPr/>
                  <p:nvPr/>
                </p:nvSpPr>
                <p:spPr>
                  <a:xfrm>
                    <a:off x="4402424" y="4079651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1" name="Rectangle 9">
                    <a:extLst>
                      <a:ext uri="{FF2B5EF4-FFF2-40B4-BE49-F238E27FC236}">
                        <a16:creationId xmlns:a16="http://schemas.microsoft.com/office/drawing/2014/main" xmlns="" id="{541B20E8-00CC-4C6C-966C-BC14C554D87B}"/>
                      </a:ext>
                    </a:extLst>
                  </p:cNvPr>
                  <p:cNvSpPr/>
                  <p:nvPr/>
                </p:nvSpPr>
                <p:spPr>
                  <a:xfrm>
                    <a:off x="636918" y="2228275"/>
                    <a:ext cx="3204001" cy="122399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grpSp>
              <p:nvGrpSpPr>
                <p:cNvPr id="72" name="Grup 71"/>
                <p:cNvGrpSpPr/>
                <p:nvPr/>
              </p:nvGrpSpPr>
              <p:grpSpPr>
                <a:xfrm>
                  <a:off x="866580" y="3325143"/>
                  <a:ext cx="11118958" cy="1273400"/>
                  <a:chOff x="644074" y="1888891"/>
                  <a:chExt cx="11143295" cy="4170760"/>
                </a:xfrm>
              </p:grpSpPr>
              <p:sp>
                <p:nvSpPr>
                  <p:cNvPr id="73" name="Rounded Rectangle 5">
                    <a:extLst>
                      <a:ext uri="{FF2B5EF4-FFF2-40B4-BE49-F238E27FC236}">
                        <a16:creationId xmlns:a16="http://schemas.microsoft.com/office/drawing/2014/main" xmlns="" id="{BD141827-A052-40FD-81DD-7C74C97969D3}"/>
                      </a:ext>
                    </a:extLst>
                  </p:cNvPr>
                  <p:cNvSpPr/>
                  <p:nvPr/>
                </p:nvSpPr>
                <p:spPr>
                  <a:xfrm>
                    <a:off x="2662131" y="2068891"/>
                    <a:ext cx="237600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74" name="Rounded Rectangle 30">
                    <a:extLst>
                      <a:ext uri="{FF2B5EF4-FFF2-40B4-BE49-F238E27FC236}">
                        <a16:creationId xmlns:a16="http://schemas.microsoft.com/office/drawing/2014/main" xmlns="" id="{F341C16E-12F9-4259-8507-FB5D4E60D60F}"/>
                      </a:ext>
                    </a:extLst>
                  </p:cNvPr>
                  <p:cNvSpPr/>
                  <p:nvPr/>
                </p:nvSpPr>
                <p:spPr>
                  <a:xfrm>
                    <a:off x="7155080" y="206889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75" name="Rectangle 9">
                    <a:extLst>
                      <a:ext uri="{FF2B5EF4-FFF2-40B4-BE49-F238E27FC236}">
                        <a16:creationId xmlns:a16="http://schemas.microsoft.com/office/drawing/2014/main" xmlns="" id="{541B20E8-00CC-4C6C-966C-BC14C554D87B}"/>
                      </a:ext>
                    </a:extLst>
                  </p:cNvPr>
                  <p:cNvSpPr/>
                  <p:nvPr/>
                </p:nvSpPr>
                <p:spPr>
                  <a:xfrm>
                    <a:off x="644074" y="2229928"/>
                    <a:ext cx="3204000" cy="1224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76" name="Rectangle 10">
                    <a:extLst>
                      <a:ext uri="{FF2B5EF4-FFF2-40B4-BE49-F238E27FC236}">
                        <a16:creationId xmlns:a16="http://schemas.microsoft.com/office/drawing/2014/main" xmlns="" id="{00A1F38B-1D0E-4B09-97BF-1505C985F007}"/>
                      </a:ext>
                    </a:extLst>
                  </p:cNvPr>
                  <p:cNvSpPr/>
                  <p:nvPr/>
                </p:nvSpPr>
                <p:spPr>
                  <a:xfrm>
                    <a:off x="8389952" y="2314588"/>
                    <a:ext cx="3397417" cy="1139341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77" name="Rounded Rectangle 49">
                    <a:extLst>
                      <a:ext uri="{FF2B5EF4-FFF2-40B4-BE49-F238E27FC236}">
                        <a16:creationId xmlns:a16="http://schemas.microsoft.com/office/drawing/2014/main" xmlns="" id="{2EE1626F-AB70-4B93-876F-B56AAD1D5DB2}"/>
                      </a:ext>
                    </a:extLst>
                  </p:cNvPr>
                  <p:cNvSpPr/>
                  <p:nvPr/>
                </p:nvSpPr>
                <p:spPr>
                  <a:xfrm>
                    <a:off x="2662130" y="4259651"/>
                    <a:ext cx="2375999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78" name="Rectangle 19">
                    <a:extLst>
                      <a:ext uri="{FF2B5EF4-FFF2-40B4-BE49-F238E27FC236}">
                        <a16:creationId xmlns:a16="http://schemas.microsoft.com/office/drawing/2014/main" xmlns="" id="{1BBD9621-2C61-4283-ABCF-E059C02E4E98}"/>
                      </a:ext>
                    </a:extLst>
                  </p:cNvPr>
                  <p:cNvSpPr/>
                  <p:nvPr/>
                </p:nvSpPr>
                <p:spPr>
                  <a:xfrm>
                    <a:off x="658986" y="4534196"/>
                    <a:ext cx="3204000" cy="1224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79" name="Rounded Rectangle 57">
                    <a:extLst>
                      <a:ext uri="{FF2B5EF4-FFF2-40B4-BE49-F238E27FC236}">
                        <a16:creationId xmlns:a16="http://schemas.microsoft.com/office/drawing/2014/main" xmlns="" id="{C4F2240B-4515-4088-B60E-524433961805}"/>
                      </a:ext>
                    </a:extLst>
                  </p:cNvPr>
                  <p:cNvSpPr/>
                  <p:nvPr/>
                </p:nvSpPr>
                <p:spPr>
                  <a:xfrm>
                    <a:off x="7155080" y="425965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80" name="Rectangle 27">
                    <a:extLst>
                      <a:ext uri="{FF2B5EF4-FFF2-40B4-BE49-F238E27FC236}">
                        <a16:creationId xmlns:a16="http://schemas.microsoft.com/office/drawing/2014/main" xmlns="" id="{A29CE620-6850-4600-B61F-7B6E6FBB141E}"/>
                      </a:ext>
                    </a:extLst>
                  </p:cNvPr>
                  <p:cNvSpPr/>
                  <p:nvPr/>
                </p:nvSpPr>
                <p:spPr>
                  <a:xfrm>
                    <a:off x="8357991" y="4501037"/>
                    <a:ext cx="3429378" cy="1180606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81" name="Block Arc 25">
                    <a:extLst>
                      <a:ext uri="{FF2B5EF4-FFF2-40B4-BE49-F238E27FC236}">
                        <a16:creationId xmlns:a16="http://schemas.microsoft.com/office/drawing/2014/main" xmlns="" id="{D6D0AC2B-9717-4EDD-8AD4-B69AEF72C0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415124" y="4666464"/>
                    <a:ext cx="283779" cy="409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656" h="3200962">
                        <a:moveTo>
                          <a:pt x="1107829" y="2097026"/>
                        </a:moveTo>
                        <a:cubicBezTo>
                          <a:pt x="1025315" y="2097026"/>
                          <a:pt x="958423" y="2163918"/>
                          <a:pt x="958423" y="2246432"/>
                        </a:cubicBezTo>
                        <a:cubicBezTo>
                          <a:pt x="958423" y="2302715"/>
                          <a:pt x="989546" y="2351730"/>
                          <a:pt x="1036590" y="2375275"/>
                        </a:cubicBezTo>
                        <a:lnTo>
                          <a:pt x="985422" y="2684898"/>
                        </a:lnTo>
                        <a:lnTo>
                          <a:pt x="1230236" y="2684898"/>
                        </a:lnTo>
                        <a:lnTo>
                          <a:pt x="1179068" y="2375275"/>
                        </a:lnTo>
                        <a:cubicBezTo>
                          <a:pt x="1226112" y="2351730"/>
                          <a:pt x="1257234" y="2302715"/>
                          <a:pt x="1257234" y="2246432"/>
                        </a:cubicBezTo>
                        <a:cubicBezTo>
                          <a:pt x="1257234" y="2163918"/>
                          <a:pt x="1190343" y="2097026"/>
                          <a:pt x="1107829" y="2097026"/>
                        </a:cubicBezTo>
                        <a:close/>
                        <a:moveTo>
                          <a:pt x="1102513" y="266871"/>
                        </a:moveTo>
                        <a:cubicBezTo>
                          <a:pt x="874876" y="269781"/>
                          <a:pt x="691868" y="455143"/>
                          <a:pt x="691868" y="682798"/>
                        </a:cubicBezTo>
                        <a:lnTo>
                          <a:pt x="690469" y="682798"/>
                        </a:lnTo>
                        <a:lnTo>
                          <a:pt x="690469" y="1580962"/>
                        </a:lnTo>
                        <a:lnTo>
                          <a:pt x="1525188" y="1580962"/>
                        </a:lnTo>
                        <a:lnTo>
                          <a:pt x="1525188" y="672127"/>
                        </a:lnTo>
                        <a:lnTo>
                          <a:pt x="1523654" y="672166"/>
                        </a:lnTo>
                        <a:cubicBezTo>
                          <a:pt x="1517835" y="444585"/>
                          <a:pt x="1330149" y="263961"/>
                          <a:pt x="1102513" y="266871"/>
                        </a:cubicBezTo>
                        <a:close/>
                        <a:moveTo>
                          <a:pt x="1099102" y="56"/>
                        </a:moveTo>
                        <a:cubicBezTo>
                          <a:pt x="1472767" y="-4720"/>
                          <a:pt x="1780852" y="291773"/>
                          <a:pt x="1790404" y="665346"/>
                        </a:cubicBezTo>
                        <a:lnTo>
                          <a:pt x="1742843" y="666562"/>
                        </a:lnTo>
                        <a:lnTo>
                          <a:pt x="1790627" y="666562"/>
                        </a:lnTo>
                        <a:lnTo>
                          <a:pt x="1790627" y="1580962"/>
                        </a:lnTo>
                        <a:lnTo>
                          <a:pt x="2041344" y="1580962"/>
                        </a:lnTo>
                        <a:cubicBezTo>
                          <a:pt x="2137614" y="1580962"/>
                          <a:pt x="2215656" y="1659004"/>
                          <a:pt x="2215656" y="1755274"/>
                        </a:cubicBezTo>
                        <a:lnTo>
                          <a:pt x="2215656" y="3026650"/>
                        </a:lnTo>
                        <a:cubicBezTo>
                          <a:pt x="2215656" y="3122920"/>
                          <a:pt x="2137614" y="3200962"/>
                          <a:pt x="2041344" y="3200962"/>
                        </a:cubicBezTo>
                        <a:lnTo>
                          <a:pt x="174312" y="3200962"/>
                        </a:lnTo>
                        <a:cubicBezTo>
                          <a:pt x="78042" y="3200962"/>
                          <a:pt x="0" y="3122920"/>
                          <a:pt x="0" y="3026650"/>
                        </a:cubicBezTo>
                        <a:lnTo>
                          <a:pt x="0" y="1755274"/>
                        </a:lnTo>
                        <a:cubicBezTo>
                          <a:pt x="0" y="1659004"/>
                          <a:pt x="78042" y="1580962"/>
                          <a:pt x="174312" y="1580962"/>
                        </a:cubicBezTo>
                        <a:lnTo>
                          <a:pt x="425030" y="1580962"/>
                        </a:lnTo>
                        <a:lnTo>
                          <a:pt x="425030" y="676764"/>
                        </a:lnTo>
                        <a:lnTo>
                          <a:pt x="425634" y="676764"/>
                        </a:lnTo>
                        <a:cubicBezTo>
                          <a:pt x="428273" y="305830"/>
                          <a:pt x="727452" y="4806"/>
                          <a:pt x="1099102" y="5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Rounded Rectangle 11">
                    <a:extLst>
                      <a:ext uri="{FF2B5EF4-FFF2-40B4-BE49-F238E27FC236}">
                        <a16:creationId xmlns:a16="http://schemas.microsoft.com/office/drawing/2014/main" xmlns="" id="{F8D87526-359E-490E-98DE-F7E1AC64E746}"/>
                      </a:ext>
                    </a:extLst>
                  </p:cNvPr>
                  <p:cNvSpPr/>
                  <p:nvPr/>
                </p:nvSpPr>
                <p:spPr>
                  <a:xfrm>
                    <a:off x="4402424" y="1888891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83" name="Rounded Rectangle 42">
                    <a:extLst>
                      <a:ext uri="{FF2B5EF4-FFF2-40B4-BE49-F238E27FC236}">
                        <a16:creationId xmlns:a16="http://schemas.microsoft.com/office/drawing/2014/main" xmlns="" id="{25D0856B-199E-4A9E-9918-99D078DED2A5}"/>
                      </a:ext>
                    </a:extLst>
                  </p:cNvPr>
                  <p:cNvSpPr/>
                  <p:nvPr/>
                </p:nvSpPr>
                <p:spPr>
                  <a:xfrm>
                    <a:off x="4402424" y="4079651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grpSp>
              <p:nvGrpSpPr>
                <p:cNvPr id="105" name="Grup 104"/>
                <p:cNvGrpSpPr/>
                <p:nvPr/>
              </p:nvGrpSpPr>
              <p:grpSpPr>
                <a:xfrm>
                  <a:off x="839666" y="4662772"/>
                  <a:ext cx="11138692" cy="1272330"/>
                  <a:chOff x="709128" y="1892756"/>
                  <a:chExt cx="11163072" cy="4167256"/>
                </a:xfrm>
              </p:grpSpPr>
              <p:sp>
                <p:nvSpPr>
                  <p:cNvPr id="106" name="Rounded Rectangle 5">
                    <a:extLst>
                      <a:ext uri="{FF2B5EF4-FFF2-40B4-BE49-F238E27FC236}">
                        <a16:creationId xmlns:a16="http://schemas.microsoft.com/office/drawing/2014/main" xmlns="" id="{BD141827-A052-40FD-81DD-7C74C97969D3}"/>
                      </a:ext>
                    </a:extLst>
                  </p:cNvPr>
                  <p:cNvSpPr/>
                  <p:nvPr/>
                </p:nvSpPr>
                <p:spPr>
                  <a:xfrm>
                    <a:off x="2776225" y="2068892"/>
                    <a:ext cx="2376000" cy="1620000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07" name="Rounded Rectangle 30">
                    <a:extLst>
                      <a:ext uri="{FF2B5EF4-FFF2-40B4-BE49-F238E27FC236}">
                        <a16:creationId xmlns:a16="http://schemas.microsoft.com/office/drawing/2014/main" xmlns="" id="{F341C16E-12F9-4259-8507-FB5D4E60D60F}"/>
                      </a:ext>
                    </a:extLst>
                  </p:cNvPr>
                  <p:cNvSpPr/>
                  <p:nvPr/>
                </p:nvSpPr>
                <p:spPr>
                  <a:xfrm>
                    <a:off x="7155080" y="206889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08" name="Rectangle 9">
                    <a:extLst>
                      <a:ext uri="{FF2B5EF4-FFF2-40B4-BE49-F238E27FC236}">
                        <a16:creationId xmlns:a16="http://schemas.microsoft.com/office/drawing/2014/main" xmlns="" id="{541B20E8-00CC-4C6C-966C-BC14C554D87B}"/>
                      </a:ext>
                    </a:extLst>
                  </p:cNvPr>
                  <p:cNvSpPr/>
                  <p:nvPr/>
                </p:nvSpPr>
                <p:spPr>
                  <a:xfrm>
                    <a:off x="721028" y="2266889"/>
                    <a:ext cx="3204000" cy="1224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09" name="Rectangle 10">
                    <a:extLst>
                      <a:ext uri="{FF2B5EF4-FFF2-40B4-BE49-F238E27FC236}">
                        <a16:creationId xmlns:a16="http://schemas.microsoft.com/office/drawing/2014/main" xmlns="" id="{00A1F38B-1D0E-4B09-97BF-1505C985F007}"/>
                      </a:ext>
                    </a:extLst>
                  </p:cNvPr>
                  <p:cNvSpPr/>
                  <p:nvPr/>
                </p:nvSpPr>
                <p:spPr>
                  <a:xfrm>
                    <a:off x="8389952" y="2182325"/>
                    <a:ext cx="3482248" cy="1308562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10" name="Rounded Rectangle 49">
                    <a:extLst>
                      <a:ext uri="{FF2B5EF4-FFF2-40B4-BE49-F238E27FC236}">
                        <a16:creationId xmlns:a16="http://schemas.microsoft.com/office/drawing/2014/main" xmlns="" id="{2EE1626F-AB70-4B93-876F-B56AAD1D5DB2}"/>
                      </a:ext>
                    </a:extLst>
                  </p:cNvPr>
                  <p:cNvSpPr/>
                  <p:nvPr/>
                </p:nvSpPr>
                <p:spPr>
                  <a:xfrm>
                    <a:off x="2776225" y="4107697"/>
                    <a:ext cx="2375999" cy="1620000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11" name="Rectangle 19">
                    <a:extLst>
                      <a:ext uri="{FF2B5EF4-FFF2-40B4-BE49-F238E27FC236}">
                        <a16:creationId xmlns:a16="http://schemas.microsoft.com/office/drawing/2014/main" xmlns="" id="{1BBD9621-2C61-4283-ABCF-E059C02E4E98}"/>
                      </a:ext>
                    </a:extLst>
                  </p:cNvPr>
                  <p:cNvSpPr/>
                  <p:nvPr/>
                </p:nvSpPr>
                <p:spPr>
                  <a:xfrm>
                    <a:off x="709128" y="4499091"/>
                    <a:ext cx="3223777" cy="1182126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12" name="Rounded Rectangle 57">
                    <a:extLst>
                      <a:ext uri="{FF2B5EF4-FFF2-40B4-BE49-F238E27FC236}">
                        <a16:creationId xmlns:a16="http://schemas.microsoft.com/office/drawing/2014/main" xmlns="" id="{C4F2240B-4515-4088-B60E-524433961805}"/>
                      </a:ext>
                    </a:extLst>
                  </p:cNvPr>
                  <p:cNvSpPr/>
                  <p:nvPr/>
                </p:nvSpPr>
                <p:spPr>
                  <a:xfrm>
                    <a:off x="7155080" y="425965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13" name="Rectangle 27">
                    <a:extLst>
                      <a:ext uri="{FF2B5EF4-FFF2-40B4-BE49-F238E27FC236}">
                        <a16:creationId xmlns:a16="http://schemas.microsoft.com/office/drawing/2014/main" xmlns="" id="{A29CE620-6850-4600-B61F-7B6E6FBB141E}"/>
                      </a:ext>
                    </a:extLst>
                  </p:cNvPr>
                  <p:cNvSpPr/>
                  <p:nvPr/>
                </p:nvSpPr>
                <p:spPr>
                  <a:xfrm>
                    <a:off x="8442822" y="4499091"/>
                    <a:ext cx="3429378" cy="1136580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14" name="Block Arc 25">
                    <a:extLst>
                      <a:ext uri="{FF2B5EF4-FFF2-40B4-BE49-F238E27FC236}">
                        <a16:creationId xmlns:a16="http://schemas.microsoft.com/office/drawing/2014/main" xmlns="" id="{D6D0AC2B-9717-4EDD-8AD4-B69AEF72C0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415124" y="4666464"/>
                    <a:ext cx="283779" cy="409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656" h="3200962">
                        <a:moveTo>
                          <a:pt x="1107829" y="2097026"/>
                        </a:moveTo>
                        <a:cubicBezTo>
                          <a:pt x="1025315" y="2097026"/>
                          <a:pt x="958423" y="2163918"/>
                          <a:pt x="958423" y="2246432"/>
                        </a:cubicBezTo>
                        <a:cubicBezTo>
                          <a:pt x="958423" y="2302715"/>
                          <a:pt x="989546" y="2351730"/>
                          <a:pt x="1036590" y="2375275"/>
                        </a:cubicBezTo>
                        <a:lnTo>
                          <a:pt x="985422" y="2684898"/>
                        </a:lnTo>
                        <a:lnTo>
                          <a:pt x="1230236" y="2684898"/>
                        </a:lnTo>
                        <a:lnTo>
                          <a:pt x="1179068" y="2375275"/>
                        </a:lnTo>
                        <a:cubicBezTo>
                          <a:pt x="1226112" y="2351730"/>
                          <a:pt x="1257234" y="2302715"/>
                          <a:pt x="1257234" y="2246432"/>
                        </a:cubicBezTo>
                        <a:cubicBezTo>
                          <a:pt x="1257234" y="2163918"/>
                          <a:pt x="1190343" y="2097026"/>
                          <a:pt x="1107829" y="2097026"/>
                        </a:cubicBezTo>
                        <a:close/>
                        <a:moveTo>
                          <a:pt x="1102513" y="266871"/>
                        </a:moveTo>
                        <a:cubicBezTo>
                          <a:pt x="874876" y="269781"/>
                          <a:pt x="691868" y="455143"/>
                          <a:pt x="691868" y="682798"/>
                        </a:cubicBezTo>
                        <a:lnTo>
                          <a:pt x="690469" y="682798"/>
                        </a:lnTo>
                        <a:lnTo>
                          <a:pt x="690469" y="1580962"/>
                        </a:lnTo>
                        <a:lnTo>
                          <a:pt x="1525188" y="1580962"/>
                        </a:lnTo>
                        <a:lnTo>
                          <a:pt x="1525188" y="672127"/>
                        </a:lnTo>
                        <a:lnTo>
                          <a:pt x="1523654" y="672166"/>
                        </a:lnTo>
                        <a:cubicBezTo>
                          <a:pt x="1517835" y="444585"/>
                          <a:pt x="1330149" y="263961"/>
                          <a:pt x="1102513" y="266871"/>
                        </a:cubicBezTo>
                        <a:close/>
                        <a:moveTo>
                          <a:pt x="1099102" y="56"/>
                        </a:moveTo>
                        <a:cubicBezTo>
                          <a:pt x="1472767" y="-4720"/>
                          <a:pt x="1780852" y="291773"/>
                          <a:pt x="1790404" y="665346"/>
                        </a:cubicBezTo>
                        <a:lnTo>
                          <a:pt x="1742843" y="666562"/>
                        </a:lnTo>
                        <a:lnTo>
                          <a:pt x="1790627" y="666562"/>
                        </a:lnTo>
                        <a:lnTo>
                          <a:pt x="1790627" y="1580962"/>
                        </a:lnTo>
                        <a:lnTo>
                          <a:pt x="2041344" y="1580962"/>
                        </a:lnTo>
                        <a:cubicBezTo>
                          <a:pt x="2137614" y="1580962"/>
                          <a:pt x="2215656" y="1659004"/>
                          <a:pt x="2215656" y="1755274"/>
                        </a:cubicBezTo>
                        <a:lnTo>
                          <a:pt x="2215656" y="3026650"/>
                        </a:lnTo>
                        <a:cubicBezTo>
                          <a:pt x="2215656" y="3122920"/>
                          <a:pt x="2137614" y="3200962"/>
                          <a:pt x="2041344" y="3200962"/>
                        </a:cubicBezTo>
                        <a:lnTo>
                          <a:pt x="174312" y="3200962"/>
                        </a:lnTo>
                        <a:cubicBezTo>
                          <a:pt x="78042" y="3200962"/>
                          <a:pt x="0" y="3122920"/>
                          <a:pt x="0" y="3026650"/>
                        </a:cubicBezTo>
                        <a:lnTo>
                          <a:pt x="0" y="1755274"/>
                        </a:lnTo>
                        <a:cubicBezTo>
                          <a:pt x="0" y="1659004"/>
                          <a:pt x="78042" y="1580962"/>
                          <a:pt x="174312" y="1580962"/>
                        </a:cubicBezTo>
                        <a:lnTo>
                          <a:pt x="425030" y="1580962"/>
                        </a:lnTo>
                        <a:lnTo>
                          <a:pt x="425030" y="676764"/>
                        </a:lnTo>
                        <a:lnTo>
                          <a:pt x="425634" y="676764"/>
                        </a:lnTo>
                        <a:cubicBezTo>
                          <a:pt x="428273" y="305830"/>
                          <a:pt x="727452" y="4806"/>
                          <a:pt x="1099102" y="5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ounded Rectangle 11">
                    <a:extLst>
                      <a:ext uri="{FF2B5EF4-FFF2-40B4-BE49-F238E27FC236}">
                        <a16:creationId xmlns:a16="http://schemas.microsoft.com/office/drawing/2014/main" xmlns="" id="{F8D87526-359E-490E-98DE-F7E1AC64E746}"/>
                      </a:ext>
                    </a:extLst>
                  </p:cNvPr>
                  <p:cNvSpPr/>
                  <p:nvPr/>
                </p:nvSpPr>
                <p:spPr>
                  <a:xfrm>
                    <a:off x="4505574" y="1892756"/>
                    <a:ext cx="3387155" cy="1980001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16" name="Rounded Rectangle 42">
                    <a:extLst>
                      <a:ext uri="{FF2B5EF4-FFF2-40B4-BE49-F238E27FC236}">
                        <a16:creationId xmlns:a16="http://schemas.microsoft.com/office/drawing/2014/main" xmlns="" id="{25D0856B-199E-4A9E-9918-99D078DED2A5}"/>
                      </a:ext>
                    </a:extLst>
                  </p:cNvPr>
                  <p:cNvSpPr/>
                  <p:nvPr/>
                </p:nvSpPr>
                <p:spPr>
                  <a:xfrm>
                    <a:off x="4541323" y="4080011"/>
                    <a:ext cx="3387155" cy="1980001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</p:grpSp>
          <p:sp>
            <p:nvSpPr>
              <p:cNvPr id="59" name="Yuvarlatılmış Dikdörtgen 58"/>
              <p:cNvSpPr/>
              <p:nvPr/>
            </p:nvSpPr>
            <p:spPr>
              <a:xfrm>
                <a:off x="3652613" y="2013175"/>
                <a:ext cx="779192" cy="387720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b="1" dirty="0" smtClean="0">
                    <a:solidFill>
                      <a:srgbClr val="000000"/>
                    </a:solidFill>
                  </a:rPr>
                  <a:t>Destek </a:t>
                </a:r>
              </a:p>
              <a:p>
                <a:pPr algn="ctr"/>
                <a:r>
                  <a:rPr lang="tr-TR" sz="1200" b="1" dirty="0" smtClean="0">
                    <a:solidFill>
                      <a:srgbClr val="000000"/>
                    </a:solidFill>
                  </a:rPr>
                  <a:t>Oranı</a:t>
                </a:r>
              </a:p>
              <a:p>
                <a:pPr algn="ctr"/>
                <a:r>
                  <a:rPr lang="tr-TR" sz="1200" b="1" dirty="0" smtClean="0">
                    <a:solidFill>
                      <a:srgbClr val="000000"/>
                    </a:solidFill>
                  </a:rPr>
                  <a:t>%50</a:t>
                </a:r>
                <a:endParaRPr lang="tr-TR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Dikdörtgen 49"/>
            <p:cNvSpPr/>
            <p:nvPr/>
          </p:nvSpPr>
          <p:spPr>
            <a:xfrm>
              <a:off x="582155" y="1287461"/>
              <a:ext cx="3733367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Marka Destek </a:t>
              </a:r>
              <a:r>
                <a:rPr lang="tr-TR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Programı</a:t>
              </a:r>
            </a:p>
            <a:p>
              <a:pPr algn="ctr"/>
              <a:r>
                <a:rPr lang="tr-TR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tr-TR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(4 yıl</a:t>
              </a:r>
              <a:r>
                <a:rPr lang="tr-TR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tr-TR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4" name="Dikdörtgen 53"/>
            <p:cNvSpPr/>
            <p:nvPr/>
          </p:nvSpPr>
          <p:spPr>
            <a:xfrm>
              <a:off x="7883658" y="1230976"/>
              <a:ext cx="3313728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1" dirty="0" smtClean="0">
                  <a:ln w="0"/>
                  <a:solidFill>
                    <a:srgbClr val="40D3F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Turquality® Destek Programı</a:t>
              </a:r>
            </a:p>
            <a:p>
              <a:pPr algn="ctr"/>
              <a:r>
                <a:rPr lang="tr-TR" b="1" dirty="0" smtClean="0">
                  <a:ln w="0"/>
                  <a:solidFill>
                    <a:srgbClr val="40D3F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tr-TR" b="1" dirty="0">
                  <a:solidFill>
                    <a:srgbClr val="40D3F6"/>
                  </a:solidFill>
                  <a:latin typeface="Calibri" panose="020F0502020204030204" pitchFamily="34" charset="0"/>
                </a:rPr>
                <a:t>(5 + 5 </a:t>
              </a:r>
              <a:r>
                <a:rPr lang="tr-TR" b="1" dirty="0" smtClean="0">
                  <a:solidFill>
                    <a:srgbClr val="40D3F6"/>
                  </a:solidFill>
                  <a:latin typeface="Calibri" panose="020F0502020204030204" pitchFamily="34" charset="0"/>
                </a:rPr>
                <a:t>Yıl)</a:t>
              </a:r>
              <a:r>
                <a:rPr lang="tr-TR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)</a:t>
              </a:r>
              <a:r>
                <a:rPr lang="tr-TR" b="1" dirty="0" smtClean="0">
                  <a:ln w="0"/>
                  <a:solidFill>
                    <a:srgbClr val="40D3F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tr-TR" b="1" cap="none" spc="0" dirty="0">
                <a:ln w="0"/>
                <a:solidFill>
                  <a:srgbClr val="40D3F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5" name="Dikdörtgen 54"/>
          <p:cNvSpPr/>
          <p:nvPr/>
        </p:nvSpPr>
        <p:spPr>
          <a:xfrm>
            <a:off x="4935208" y="2683757"/>
            <a:ext cx="2401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600" b="1" dirty="0"/>
              <a:t>REKLAM, TANITIM VE PAZARLAMA</a:t>
            </a:r>
          </a:p>
        </p:txBody>
      </p:sp>
      <p:grpSp>
        <p:nvGrpSpPr>
          <p:cNvPr id="56" name="Grup 55"/>
          <p:cNvGrpSpPr/>
          <p:nvPr/>
        </p:nvGrpSpPr>
        <p:grpSpPr>
          <a:xfrm>
            <a:off x="8633909" y="2097044"/>
            <a:ext cx="1864943" cy="375478"/>
            <a:chOff x="-2588435" y="1064087"/>
            <a:chExt cx="4533570" cy="333299"/>
          </a:xfrm>
        </p:grpSpPr>
        <p:sp>
          <p:nvSpPr>
            <p:cNvPr id="57" name="Dikdörtgen 56"/>
            <p:cNvSpPr/>
            <p:nvPr/>
          </p:nvSpPr>
          <p:spPr>
            <a:xfrm>
              <a:off x="142975" y="1064087"/>
              <a:ext cx="1802160" cy="3318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Metin kutusu 57"/>
            <p:cNvSpPr txBox="1"/>
            <p:nvPr/>
          </p:nvSpPr>
          <p:spPr>
            <a:xfrm>
              <a:off x="-2588435" y="1065557"/>
              <a:ext cx="1802160" cy="331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rgbClr val="000000"/>
                  </a:solidFill>
                </a:rPr>
                <a:t>-</a:t>
              </a:r>
              <a:endParaRPr lang="tr-TR" sz="16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Grup 84"/>
          <p:cNvGrpSpPr/>
          <p:nvPr/>
        </p:nvGrpSpPr>
        <p:grpSpPr>
          <a:xfrm>
            <a:off x="1531386" y="2833682"/>
            <a:ext cx="1922664" cy="441697"/>
            <a:chOff x="2057169" y="622389"/>
            <a:chExt cx="1922664" cy="441697"/>
          </a:xfrm>
        </p:grpSpPr>
        <p:sp>
          <p:nvSpPr>
            <p:cNvPr id="86" name="Dikdörtgen 85"/>
            <p:cNvSpPr/>
            <p:nvPr/>
          </p:nvSpPr>
          <p:spPr>
            <a:xfrm>
              <a:off x="2177673" y="732257"/>
              <a:ext cx="1802160" cy="3318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Metin kutusu 86"/>
            <p:cNvSpPr txBox="1"/>
            <p:nvPr/>
          </p:nvSpPr>
          <p:spPr>
            <a:xfrm>
              <a:off x="2057169" y="622389"/>
              <a:ext cx="1802160" cy="331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i="0" u="none" kern="1200" dirty="0" smtClean="0">
                  <a:solidFill>
                    <a:schemeClr val="tx1"/>
                  </a:solidFill>
                </a:rPr>
                <a:t>400 bin $/yıl</a:t>
              </a:r>
              <a:endParaRPr lang="tr-TR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8" name="Metin kutusu 87"/>
          <p:cNvSpPr txBox="1"/>
          <p:nvPr/>
        </p:nvSpPr>
        <p:spPr>
          <a:xfrm>
            <a:off x="8664251" y="2804914"/>
            <a:ext cx="741342" cy="3738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kern="1200" dirty="0" smtClean="0">
                <a:solidFill>
                  <a:srgbClr val="000000"/>
                </a:solidFill>
              </a:rPr>
              <a:t>-</a:t>
            </a:r>
            <a:endParaRPr lang="tr-TR" sz="1600" b="1" kern="1200" dirty="0">
              <a:solidFill>
                <a:srgbClr val="000000"/>
              </a:solidFill>
            </a:endParaRPr>
          </a:p>
        </p:txBody>
      </p:sp>
      <p:sp>
        <p:nvSpPr>
          <p:cNvPr id="89" name="Dikdörtgen 88"/>
          <p:cNvSpPr/>
          <p:nvPr/>
        </p:nvSpPr>
        <p:spPr>
          <a:xfrm>
            <a:off x="5245175" y="3523389"/>
            <a:ext cx="1742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1600" b="1" dirty="0"/>
              <a:t>BELGELENDİRME</a:t>
            </a:r>
          </a:p>
        </p:txBody>
      </p:sp>
      <p:sp>
        <p:nvSpPr>
          <p:cNvPr id="91" name="Dikdörtgen 90"/>
          <p:cNvSpPr/>
          <p:nvPr/>
        </p:nvSpPr>
        <p:spPr>
          <a:xfrm>
            <a:off x="4629628" y="4157537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n-NO" sz="1600" b="1" dirty="0"/>
              <a:t>YURT DIŞI </a:t>
            </a:r>
            <a:r>
              <a:rPr lang="nn-NO" sz="1600" b="1" dirty="0" smtClean="0"/>
              <a:t>B</a:t>
            </a:r>
            <a:r>
              <a:rPr lang="tr-TR" sz="1600" b="1" dirty="0" smtClean="0"/>
              <a:t>İ</a:t>
            </a:r>
            <a:r>
              <a:rPr lang="nn-NO" sz="1600" b="1" dirty="0" smtClean="0"/>
              <a:t>R</a:t>
            </a:r>
            <a:r>
              <a:rPr lang="tr-TR" sz="1600" b="1" dirty="0" smtClean="0"/>
              <a:t>İ</a:t>
            </a:r>
            <a:r>
              <a:rPr lang="nn-NO" sz="1600" b="1" dirty="0" smtClean="0"/>
              <a:t>M K</a:t>
            </a:r>
            <a:r>
              <a:rPr lang="tr-TR" sz="1600" b="1" dirty="0" smtClean="0"/>
              <a:t>İ</a:t>
            </a:r>
            <a:r>
              <a:rPr lang="nn-NO" sz="1600" b="1" dirty="0" smtClean="0"/>
              <a:t>RA</a:t>
            </a:r>
            <a:endParaRPr lang="tr-TR" sz="1600" b="1" dirty="0"/>
          </a:p>
        </p:txBody>
      </p:sp>
      <p:grpSp>
        <p:nvGrpSpPr>
          <p:cNvPr id="92" name="Grup 91"/>
          <p:cNvGrpSpPr/>
          <p:nvPr/>
        </p:nvGrpSpPr>
        <p:grpSpPr>
          <a:xfrm>
            <a:off x="1440635" y="3553589"/>
            <a:ext cx="1802160" cy="331829"/>
            <a:chOff x="4212370" y="732257"/>
            <a:chExt cx="1802160" cy="331829"/>
          </a:xfrm>
        </p:grpSpPr>
        <p:sp>
          <p:nvSpPr>
            <p:cNvPr id="93" name="Dikdörtgen 92"/>
            <p:cNvSpPr/>
            <p:nvPr/>
          </p:nvSpPr>
          <p:spPr>
            <a:xfrm>
              <a:off x="4212370" y="732257"/>
              <a:ext cx="1802160" cy="3318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Metin kutusu 93"/>
            <p:cNvSpPr txBox="1"/>
            <p:nvPr/>
          </p:nvSpPr>
          <p:spPr>
            <a:xfrm>
              <a:off x="4212370" y="732257"/>
              <a:ext cx="1802160" cy="331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i="0" u="none" kern="1200" dirty="0" smtClean="0">
                  <a:solidFill>
                    <a:schemeClr val="tx1"/>
                  </a:solidFill>
                </a:rPr>
                <a:t>50 bin $/belge</a:t>
              </a:r>
              <a:endParaRPr lang="tr-TR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Metin kutusu 94"/>
          <p:cNvSpPr txBox="1"/>
          <p:nvPr/>
        </p:nvSpPr>
        <p:spPr>
          <a:xfrm>
            <a:off x="8729614" y="3479523"/>
            <a:ext cx="741342" cy="3738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kern="1200" dirty="0" smtClean="0">
                <a:solidFill>
                  <a:srgbClr val="000000"/>
                </a:solidFill>
              </a:rPr>
              <a:t>-</a:t>
            </a:r>
            <a:endParaRPr lang="tr-TR" sz="1600" b="1" kern="1200" dirty="0">
              <a:solidFill>
                <a:srgbClr val="000000"/>
              </a:solidFill>
            </a:endParaRPr>
          </a:p>
        </p:txBody>
      </p:sp>
      <p:grpSp>
        <p:nvGrpSpPr>
          <p:cNvPr id="96" name="Grup 95"/>
          <p:cNvGrpSpPr/>
          <p:nvPr/>
        </p:nvGrpSpPr>
        <p:grpSpPr>
          <a:xfrm>
            <a:off x="1478498" y="4156770"/>
            <a:ext cx="1802160" cy="486038"/>
            <a:chOff x="6247068" y="654791"/>
            <a:chExt cx="1802160" cy="409295"/>
          </a:xfrm>
        </p:grpSpPr>
        <p:sp>
          <p:nvSpPr>
            <p:cNvPr id="97" name="Dikdörtgen 96"/>
            <p:cNvSpPr/>
            <p:nvPr/>
          </p:nvSpPr>
          <p:spPr>
            <a:xfrm>
              <a:off x="6247068" y="732257"/>
              <a:ext cx="1802160" cy="3318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Metin kutusu 97"/>
            <p:cNvSpPr txBox="1"/>
            <p:nvPr/>
          </p:nvSpPr>
          <p:spPr>
            <a:xfrm>
              <a:off x="6247068" y="654791"/>
              <a:ext cx="1802160" cy="331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i="0" u="none" kern="1200" dirty="0" smtClean="0">
                  <a:solidFill>
                    <a:schemeClr val="tx1"/>
                  </a:solidFill>
                </a:rPr>
                <a:t>600 bin $ /yıl</a:t>
              </a:r>
              <a:endParaRPr lang="tr-T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up 98"/>
          <p:cNvGrpSpPr/>
          <p:nvPr/>
        </p:nvGrpSpPr>
        <p:grpSpPr>
          <a:xfrm>
            <a:off x="8590499" y="4187878"/>
            <a:ext cx="2172803" cy="477097"/>
            <a:chOff x="5876425" y="918819"/>
            <a:chExt cx="2172803" cy="477097"/>
          </a:xfrm>
        </p:grpSpPr>
        <p:sp>
          <p:nvSpPr>
            <p:cNvPr id="100" name="Dikdörtgen 99"/>
            <p:cNvSpPr/>
            <p:nvPr/>
          </p:nvSpPr>
          <p:spPr>
            <a:xfrm>
              <a:off x="6247068" y="1064087"/>
              <a:ext cx="1802160" cy="3318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1" name="Metin kutusu 100"/>
            <p:cNvSpPr txBox="1"/>
            <p:nvPr/>
          </p:nvSpPr>
          <p:spPr>
            <a:xfrm>
              <a:off x="5876425" y="918819"/>
              <a:ext cx="1802160" cy="331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i="0" u="none" kern="1200" dirty="0" smtClean="0">
                  <a:solidFill>
                    <a:srgbClr val="000000"/>
                  </a:solidFill>
                </a:rPr>
                <a:t>Maks. 50 adet</a:t>
              </a:r>
              <a:endParaRPr lang="tr-TR" sz="16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4" name="Yuvarlatılmış Dikdörtgen 83"/>
          <p:cNvSpPr/>
          <p:nvPr/>
        </p:nvSpPr>
        <p:spPr>
          <a:xfrm>
            <a:off x="7608661" y="1984126"/>
            <a:ext cx="795861" cy="3859294"/>
          </a:xfrm>
          <a:prstGeom prst="roundRect">
            <a:avLst/>
          </a:prstGeom>
          <a:solidFill>
            <a:schemeClr val="tx1"/>
          </a:solidFill>
          <a:ln>
            <a:solidFill>
              <a:srgbClr val="40D3F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rgbClr val="000000"/>
                </a:solidFill>
              </a:rPr>
              <a:t>Destek </a:t>
            </a:r>
          </a:p>
          <a:p>
            <a:pPr algn="ctr"/>
            <a:r>
              <a:rPr lang="tr-TR" sz="1200" b="1" dirty="0" smtClean="0">
                <a:solidFill>
                  <a:srgbClr val="000000"/>
                </a:solidFill>
              </a:rPr>
              <a:t>Oranı</a:t>
            </a:r>
          </a:p>
          <a:p>
            <a:pPr algn="ctr"/>
            <a:r>
              <a:rPr lang="tr-TR" sz="1200" b="1" dirty="0" smtClean="0">
                <a:solidFill>
                  <a:srgbClr val="000000"/>
                </a:solidFill>
              </a:rPr>
              <a:t>%50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17" name="Dikdörtgen 116"/>
          <p:cNvSpPr/>
          <p:nvPr/>
        </p:nvSpPr>
        <p:spPr>
          <a:xfrm>
            <a:off x="4355023" y="4708352"/>
            <a:ext cx="2949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600" b="1" dirty="0"/>
              <a:t>YURT DIŞI BİRİM DEKORASYON VE KURULUM</a:t>
            </a:r>
          </a:p>
        </p:txBody>
      </p:sp>
      <p:grpSp>
        <p:nvGrpSpPr>
          <p:cNvPr id="118" name="Grup 117"/>
          <p:cNvGrpSpPr/>
          <p:nvPr/>
        </p:nvGrpSpPr>
        <p:grpSpPr>
          <a:xfrm>
            <a:off x="1476787" y="4825278"/>
            <a:ext cx="1802160" cy="331829"/>
            <a:chOff x="8281766" y="732257"/>
            <a:chExt cx="1802160" cy="331829"/>
          </a:xfrm>
        </p:grpSpPr>
        <p:sp>
          <p:nvSpPr>
            <p:cNvPr id="119" name="Dikdörtgen 118"/>
            <p:cNvSpPr/>
            <p:nvPr/>
          </p:nvSpPr>
          <p:spPr>
            <a:xfrm>
              <a:off x="8281766" y="732257"/>
              <a:ext cx="1802160" cy="3318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Metin kutusu 119"/>
            <p:cNvSpPr txBox="1"/>
            <p:nvPr/>
          </p:nvSpPr>
          <p:spPr>
            <a:xfrm>
              <a:off x="8281766" y="732257"/>
              <a:ext cx="1802160" cy="331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i="0" u="none" kern="1200" dirty="0" smtClean="0">
                  <a:solidFill>
                    <a:schemeClr val="tx1"/>
                  </a:solidFill>
                </a:rPr>
                <a:t>300 bin/yıl</a:t>
              </a:r>
              <a:endParaRPr lang="tr-TR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1" name="Metin kutusu 120"/>
          <p:cNvSpPr txBox="1"/>
          <p:nvPr/>
        </p:nvSpPr>
        <p:spPr>
          <a:xfrm>
            <a:off x="8589412" y="4788296"/>
            <a:ext cx="2743166" cy="387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 smtClean="0">
                <a:solidFill>
                  <a:srgbClr val="000000"/>
                </a:solidFill>
              </a:rPr>
              <a:t>Maks</a:t>
            </a:r>
            <a:r>
              <a:rPr lang="tr-TR" sz="1600" b="1" dirty="0">
                <a:solidFill>
                  <a:srgbClr val="000000"/>
                </a:solidFill>
              </a:rPr>
              <a:t>. 50 </a:t>
            </a:r>
            <a:r>
              <a:rPr lang="tr-TR" sz="1600" b="1" dirty="0" smtClean="0">
                <a:solidFill>
                  <a:srgbClr val="000000"/>
                </a:solidFill>
              </a:rPr>
              <a:t>adet</a:t>
            </a:r>
            <a:r>
              <a:rPr lang="tr-TR" sz="1600" b="1" i="0" u="none" kern="1200" dirty="0" smtClean="0">
                <a:solidFill>
                  <a:srgbClr val="000000"/>
                </a:solidFill>
              </a:rPr>
              <a:t>, 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 smtClean="0">
                <a:solidFill>
                  <a:srgbClr val="000000"/>
                </a:solidFill>
              </a:rPr>
              <a:t>200bin $/birim </a:t>
            </a:r>
            <a:r>
              <a:rPr lang="tr-TR" sz="1600" b="1" dirty="0">
                <a:solidFill>
                  <a:srgbClr val="000000"/>
                </a:solidFill>
              </a:rPr>
              <a:t>(kurulum</a:t>
            </a:r>
            <a:r>
              <a:rPr lang="tr-TR" sz="1600" b="1" dirty="0" smtClean="0">
                <a:solidFill>
                  <a:srgbClr val="000000"/>
                </a:solidFill>
              </a:rPr>
              <a:t>)</a:t>
            </a:r>
            <a:r>
              <a:rPr lang="tr-TR" sz="1400" b="1" dirty="0" smtClean="0">
                <a:solidFill>
                  <a:srgbClr val="000000"/>
                </a:solidFill>
              </a:rPr>
              <a:t>        </a:t>
            </a:r>
            <a:endParaRPr lang="tr-TR" sz="1400" b="1" dirty="0">
              <a:solidFill>
                <a:srgbClr val="000000"/>
              </a:solidFill>
            </a:endParaRPr>
          </a:p>
        </p:txBody>
      </p:sp>
      <p:sp>
        <p:nvSpPr>
          <p:cNvPr id="122" name="Dikdörtgen 121"/>
          <p:cNvSpPr/>
          <p:nvPr/>
        </p:nvSpPr>
        <p:spPr>
          <a:xfrm>
            <a:off x="4543978" y="5325276"/>
            <a:ext cx="2945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600" b="1" dirty="0" smtClean="0"/>
              <a:t>YURT DIŞI SATIŞ ALANI KİRA VE KURULUM DESTEĞİ</a:t>
            </a:r>
          </a:p>
          <a:p>
            <a:pPr lvl="0" algn="ctr"/>
            <a:endParaRPr lang="tr-TR" sz="1600" b="1" dirty="0"/>
          </a:p>
        </p:txBody>
      </p:sp>
      <p:grpSp>
        <p:nvGrpSpPr>
          <p:cNvPr id="123" name="Grup 122"/>
          <p:cNvGrpSpPr/>
          <p:nvPr/>
        </p:nvGrpSpPr>
        <p:grpSpPr>
          <a:xfrm>
            <a:off x="1500640" y="5504205"/>
            <a:ext cx="1802795" cy="331946"/>
            <a:chOff x="141248" y="732515"/>
            <a:chExt cx="1802795" cy="331946"/>
          </a:xfrm>
        </p:grpSpPr>
        <p:sp>
          <p:nvSpPr>
            <p:cNvPr id="124" name="Dikdörtgen 123"/>
            <p:cNvSpPr/>
            <p:nvPr/>
          </p:nvSpPr>
          <p:spPr>
            <a:xfrm>
              <a:off x="141248" y="732515"/>
              <a:ext cx="1802795" cy="3319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Metin kutusu 124"/>
            <p:cNvSpPr txBox="1"/>
            <p:nvPr/>
          </p:nvSpPr>
          <p:spPr>
            <a:xfrm>
              <a:off x="141248" y="732515"/>
              <a:ext cx="1802795" cy="331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i="0" u="none" kern="1200" dirty="0" smtClean="0">
                  <a:solidFill>
                    <a:schemeClr val="tx1"/>
                  </a:solidFill>
                </a:rPr>
                <a:t>200 bin/yıl</a:t>
              </a:r>
              <a:endParaRPr lang="tr-TR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6" name="Unvan 2"/>
          <p:cNvSpPr>
            <a:spLocks noGrp="1"/>
          </p:cNvSpPr>
          <p:nvPr>
            <p:ph type="title"/>
          </p:nvPr>
        </p:nvSpPr>
        <p:spPr>
          <a:xfrm>
            <a:off x="2787277" y="77433"/>
            <a:ext cx="9404723" cy="826334"/>
          </a:xfrm>
        </p:spPr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</a:rPr>
              <a:t>Markalaşma Destek Programı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29" name="Dikdörtgen 128"/>
          <p:cNvSpPr/>
          <p:nvPr/>
        </p:nvSpPr>
        <p:spPr>
          <a:xfrm>
            <a:off x="8498978" y="5446337"/>
            <a:ext cx="307488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>
                <a:solidFill>
                  <a:srgbClr val="000000"/>
                </a:solidFill>
              </a:rPr>
              <a:t>200bin $/birim (kurulum)        </a:t>
            </a:r>
          </a:p>
        </p:txBody>
      </p:sp>
      <p:sp>
        <p:nvSpPr>
          <p:cNvPr id="131" name="Dikdörtgen 130"/>
          <p:cNvSpPr/>
          <p:nvPr/>
        </p:nvSpPr>
        <p:spPr>
          <a:xfrm>
            <a:off x="4429310" y="1951398"/>
            <a:ext cx="2854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600" b="1" dirty="0"/>
              <a:t>ÜRÜN/HİZMET/MARKA TESCİL-KORUNMA</a:t>
            </a:r>
          </a:p>
        </p:txBody>
      </p:sp>
      <p:sp>
        <p:nvSpPr>
          <p:cNvPr id="132" name="Metin kutusu 131"/>
          <p:cNvSpPr txBox="1"/>
          <p:nvPr/>
        </p:nvSpPr>
        <p:spPr>
          <a:xfrm>
            <a:off x="1528429" y="2116829"/>
            <a:ext cx="1802160" cy="3318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>
                <a:solidFill>
                  <a:schemeClr val="tx1"/>
                </a:solidFill>
              </a:rPr>
              <a:t>5</a:t>
            </a:r>
            <a:r>
              <a:rPr lang="tr-TR" sz="1600" b="1" i="0" u="none" kern="1200" dirty="0" smtClean="0">
                <a:solidFill>
                  <a:schemeClr val="tx1"/>
                </a:solidFill>
              </a:rPr>
              <a:t>0 bin $/yıl</a:t>
            </a:r>
            <a:endParaRPr lang="tr-TR" sz="1600" b="1" kern="1200" dirty="0">
              <a:solidFill>
                <a:schemeClr val="tx1"/>
              </a:solidFill>
            </a:endParaRPr>
          </a:p>
        </p:txBody>
      </p:sp>
      <p:sp>
        <p:nvSpPr>
          <p:cNvPr id="90" name="Unvan 2"/>
          <p:cNvSpPr txBox="1">
            <a:spLocks/>
          </p:cNvSpPr>
          <p:nvPr/>
        </p:nvSpPr>
        <p:spPr>
          <a:xfrm>
            <a:off x="959005" y="6267154"/>
            <a:ext cx="7770609" cy="434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400" dirty="0" smtClean="0">
                <a:solidFill>
                  <a:schemeClr val="tx1"/>
                </a:solidFill>
              </a:rPr>
              <a:t>Serbest Bölgeler Yurtdışı Yatırım ve Hizmetler Genel Müdürlüğü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02" name="Slayt Numarası Yer Tutucusu 2"/>
          <p:cNvSpPr txBox="1">
            <a:spLocks/>
          </p:cNvSpPr>
          <p:nvPr/>
        </p:nvSpPr>
        <p:spPr>
          <a:xfrm>
            <a:off x="11469624" y="6333913"/>
            <a:ext cx="531876" cy="467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2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2"/>
          <p:cNvSpPr>
            <a:spLocks noGrp="1"/>
          </p:cNvSpPr>
          <p:nvPr>
            <p:ph type="title"/>
          </p:nvPr>
        </p:nvSpPr>
        <p:spPr>
          <a:xfrm>
            <a:off x="2419287" y="0"/>
            <a:ext cx="9404723" cy="826334"/>
          </a:xfrm>
        </p:spPr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</a:rPr>
              <a:t>Markalaşma Destek Programı</a:t>
            </a:r>
            <a:endParaRPr lang="tr-TR" sz="2400" dirty="0">
              <a:solidFill>
                <a:schemeClr val="tx1"/>
              </a:solidFill>
            </a:endParaRPr>
          </a:p>
        </p:txBody>
      </p:sp>
      <p:grpSp>
        <p:nvGrpSpPr>
          <p:cNvPr id="71" name="Grup 70"/>
          <p:cNvGrpSpPr/>
          <p:nvPr/>
        </p:nvGrpSpPr>
        <p:grpSpPr>
          <a:xfrm>
            <a:off x="222757" y="1230976"/>
            <a:ext cx="11881686" cy="4281252"/>
            <a:chOff x="222757" y="1230976"/>
            <a:chExt cx="11881686" cy="4281252"/>
          </a:xfrm>
        </p:grpSpPr>
        <p:sp>
          <p:nvSpPr>
            <p:cNvPr id="5" name="Dikdörtgen 4"/>
            <p:cNvSpPr/>
            <p:nvPr/>
          </p:nvSpPr>
          <p:spPr>
            <a:xfrm>
              <a:off x="582155" y="1287461"/>
              <a:ext cx="3733367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Marka Destek </a:t>
              </a:r>
              <a:r>
                <a:rPr lang="tr-TR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Programı</a:t>
              </a:r>
            </a:p>
            <a:p>
              <a:pPr algn="ctr"/>
              <a:r>
                <a:rPr lang="tr-TR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tr-TR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(4 yıl</a:t>
              </a:r>
              <a:r>
                <a:rPr lang="tr-TR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tr-TR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7883658" y="1230976"/>
              <a:ext cx="3313728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1" dirty="0" smtClean="0">
                  <a:ln w="0"/>
                  <a:solidFill>
                    <a:srgbClr val="40D3F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Turquality® Destek Programı</a:t>
              </a:r>
            </a:p>
            <a:p>
              <a:pPr algn="ctr"/>
              <a:r>
                <a:rPr lang="tr-TR" b="1" dirty="0" smtClean="0">
                  <a:ln w="0"/>
                  <a:solidFill>
                    <a:srgbClr val="40D3F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tr-TR" b="1" dirty="0">
                  <a:solidFill>
                    <a:srgbClr val="40D3F6"/>
                  </a:solidFill>
                  <a:latin typeface="Calibri" panose="020F0502020204030204" pitchFamily="34" charset="0"/>
                </a:rPr>
                <a:t>(5 + 5 </a:t>
              </a:r>
              <a:r>
                <a:rPr lang="tr-TR" b="1" dirty="0" smtClean="0">
                  <a:solidFill>
                    <a:srgbClr val="40D3F6"/>
                  </a:solidFill>
                  <a:latin typeface="Calibri" panose="020F0502020204030204" pitchFamily="34" charset="0"/>
                </a:rPr>
                <a:t>Yıl)</a:t>
              </a:r>
              <a:r>
                <a:rPr lang="tr-TR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)</a:t>
              </a:r>
              <a:r>
                <a:rPr lang="tr-TR" b="1" dirty="0" smtClean="0">
                  <a:ln w="0"/>
                  <a:solidFill>
                    <a:srgbClr val="40D3F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tr-TR" b="1" cap="none" spc="0" dirty="0">
                <a:ln w="0"/>
                <a:solidFill>
                  <a:srgbClr val="40D3F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70" name="Grup 69"/>
            <p:cNvGrpSpPr/>
            <p:nvPr/>
          </p:nvGrpSpPr>
          <p:grpSpPr>
            <a:xfrm>
              <a:off x="222757" y="1933792"/>
              <a:ext cx="11881686" cy="3578436"/>
              <a:chOff x="122396" y="1933792"/>
              <a:chExt cx="11881686" cy="3578436"/>
            </a:xfrm>
          </p:grpSpPr>
          <p:grpSp>
            <p:nvGrpSpPr>
              <p:cNvPr id="69" name="Grup 68"/>
              <p:cNvGrpSpPr/>
              <p:nvPr/>
            </p:nvGrpSpPr>
            <p:grpSpPr>
              <a:xfrm>
                <a:off x="122396" y="1933792"/>
                <a:ext cx="11567352" cy="3578436"/>
                <a:chOff x="258888" y="1860635"/>
                <a:chExt cx="11567352" cy="3578436"/>
              </a:xfrm>
            </p:grpSpPr>
            <p:grpSp>
              <p:nvGrpSpPr>
                <p:cNvPr id="7" name="Grup 6"/>
                <p:cNvGrpSpPr/>
                <p:nvPr/>
              </p:nvGrpSpPr>
              <p:grpSpPr>
                <a:xfrm>
                  <a:off x="292191" y="3290748"/>
                  <a:ext cx="11463775" cy="1369363"/>
                  <a:chOff x="260927" y="1888891"/>
                  <a:chExt cx="11488865" cy="4170760"/>
                </a:xfrm>
              </p:grpSpPr>
              <p:sp>
                <p:nvSpPr>
                  <p:cNvPr id="8" name="Rounded Rectangle 5">
                    <a:extLst>
                      <a:ext uri="{FF2B5EF4-FFF2-40B4-BE49-F238E27FC236}">
                        <a16:creationId xmlns:a16="http://schemas.microsoft.com/office/drawing/2014/main" xmlns="" id="{BD141827-A052-40FD-81DD-7C74C97969D3}"/>
                      </a:ext>
                    </a:extLst>
                  </p:cNvPr>
                  <p:cNvSpPr/>
                  <p:nvPr/>
                </p:nvSpPr>
                <p:spPr>
                  <a:xfrm>
                    <a:off x="2662131" y="2068891"/>
                    <a:ext cx="237600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9" name="Rounded Rectangle 30">
                    <a:extLst>
                      <a:ext uri="{FF2B5EF4-FFF2-40B4-BE49-F238E27FC236}">
                        <a16:creationId xmlns:a16="http://schemas.microsoft.com/office/drawing/2014/main" xmlns="" id="{F341C16E-12F9-4259-8507-FB5D4E60D60F}"/>
                      </a:ext>
                    </a:extLst>
                  </p:cNvPr>
                  <p:cNvSpPr/>
                  <p:nvPr/>
                </p:nvSpPr>
                <p:spPr>
                  <a:xfrm>
                    <a:off x="7155080" y="206889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xmlns="" id="{541B20E8-00CC-4C6C-966C-BC14C554D87B}"/>
                      </a:ext>
                    </a:extLst>
                  </p:cNvPr>
                  <p:cNvSpPr/>
                  <p:nvPr/>
                </p:nvSpPr>
                <p:spPr>
                  <a:xfrm>
                    <a:off x="272102" y="2229307"/>
                    <a:ext cx="3365304" cy="122399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xmlns="" id="{00A1F38B-1D0E-4B09-97BF-1505C985F007}"/>
                      </a:ext>
                    </a:extLst>
                  </p:cNvPr>
                  <p:cNvSpPr/>
                  <p:nvPr/>
                </p:nvSpPr>
                <p:spPr>
                  <a:xfrm>
                    <a:off x="8304897" y="2326434"/>
                    <a:ext cx="3444895" cy="1104904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2" name="Rounded Rectangle 49">
                    <a:extLst>
                      <a:ext uri="{FF2B5EF4-FFF2-40B4-BE49-F238E27FC236}">
                        <a16:creationId xmlns:a16="http://schemas.microsoft.com/office/drawing/2014/main" xmlns="" id="{2EE1626F-AB70-4B93-876F-B56AAD1D5DB2}"/>
                      </a:ext>
                    </a:extLst>
                  </p:cNvPr>
                  <p:cNvSpPr/>
                  <p:nvPr/>
                </p:nvSpPr>
                <p:spPr>
                  <a:xfrm>
                    <a:off x="2662130" y="4259651"/>
                    <a:ext cx="2375999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xmlns="" id="{1BBD9621-2C61-4283-ABCF-E059C02E4E98}"/>
                      </a:ext>
                    </a:extLst>
                  </p:cNvPr>
                  <p:cNvSpPr/>
                  <p:nvPr/>
                </p:nvSpPr>
                <p:spPr>
                  <a:xfrm>
                    <a:off x="260927" y="4424735"/>
                    <a:ext cx="3365303" cy="122399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4" name="Rounded Rectangle 57">
                    <a:extLst>
                      <a:ext uri="{FF2B5EF4-FFF2-40B4-BE49-F238E27FC236}">
                        <a16:creationId xmlns:a16="http://schemas.microsoft.com/office/drawing/2014/main" xmlns="" id="{C4F2240B-4515-4088-B60E-524433961805}"/>
                      </a:ext>
                    </a:extLst>
                  </p:cNvPr>
                  <p:cNvSpPr/>
                  <p:nvPr/>
                </p:nvSpPr>
                <p:spPr>
                  <a:xfrm>
                    <a:off x="7155080" y="425965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5" name="Rectangle 27">
                    <a:extLst>
                      <a:ext uri="{FF2B5EF4-FFF2-40B4-BE49-F238E27FC236}">
                        <a16:creationId xmlns:a16="http://schemas.microsoft.com/office/drawing/2014/main" xmlns="" id="{A29CE620-6850-4600-B61F-7B6E6FBB141E}"/>
                      </a:ext>
                    </a:extLst>
                  </p:cNvPr>
                  <p:cNvSpPr/>
                  <p:nvPr/>
                </p:nvSpPr>
                <p:spPr>
                  <a:xfrm>
                    <a:off x="8304897" y="4517662"/>
                    <a:ext cx="3444895" cy="1103972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6" name="Block Arc 25">
                    <a:extLst>
                      <a:ext uri="{FF2B5EF4-FFF2-40B4-BE49-F238E27FC236}">
                        <a16:creationId xmlns:a16="http://schemas.microsoft.com/office/drawing/2014/main" xmlns="" id="{D6D0AC2B-9717-4EDD-8AD4-B69AEF72C0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415124" y="4666464"/>
                    <a:ext cx="283779" cy="409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656" h="3200962">
                        <a:moveTo>
                          <a:pt x="1107829" y="2097026"/>
                        </a:moveTo>
                        <a:cubicBezTo>
                          <a:pt x="1025315" y="2097026"/>
                          <a:pt x="958423" y="2163918"/>
                          <a:pt x="958423" y="2246432"/>
                        </a:cubicBezTo>
                        <a:cubicBezTo>
                          <a:pt x="958423" y="2302715"/>
                          <a:pt x="989546" y="2351730"/>
                          <a:pt x="1036590" y="2375275"/>
                        </a:cubicBezTo>
                        <a:lnTo>
                          <a:pt x="985422" y="2684898"/>
                        </a:lnTo>
                        <a:lnTo>
                          <a:pt x="1230236" y="2684898"/>
                        </a:lnTo>
                        <a:lnTo>
                          <a:pt x="1179068" y="2375275"/>
                        </a:lnTo>
                        <a:cubicBezTo>
                          <a:pt x="1226112" y="2351730"/>
                          <a:pt x="1257234" y="2302715"/>
                          <a:pt x="1257234" y="2246432"/>
                        </a:cubicBezTo>
                        <a:cubicBezTo>
                          <a:pt x="1257234" y="2163918"/>
                          <a:pt x="1190343" y="2097026"/>
                          <a:pt x="1107829" y="2097026"/>
                        </a:cubicBezTo>
                        <a:close/>
                        <a:moveTo>
                          <a:pt x="1102513" y="266871"/>
                        </a:moveTo>
                        <a:cubicBezTo>
                          <a:pt x="874876" y="269781"/>
                          <a:pt x="691868" y="455143"/>
                          <a:pt x="691868" y="682798"/>
                        </a:cubicBezTo>
                        <a:lnTo>
                          <a:pt x="690469" y="682798"/>
                        </a:lnTo>
                        <a:lnTo>
                          <a:pt x="690469" y="1580962"/>
                        </a:lnTo>
                        <a:lnTo>
                          <a:pt x="1525188" y="1580962"/>
                        </a:lnTo>
                        <a:lnTo>
                          <a:pt x="1525188" y="672127"/>
                        </a:lnTo>
                        <a:lnTo>
                          <a:pt x="1523654" y="672166"/>
                        </a:lnTo>
                        <a:cubicBezTo>
                          <a:pt x="1517835" y="444585"/>
                          <a:pt x="1330149" y="263961"/>
                          <a:pt x="1102513" y="266871"/>
                        </a:cubicBezTo>
                        <a:close/>
                        <a:moveTo>
                          <a:pt x="1099102" y="56"/>
                        </a:moveTo>
                        <a:cubicBezTo>
                          <a:pt x="1472767" y="-4720"/>
                          <a:pt x="1780852" y="291773"/>
                          <a:pt x="1790404" y="665346"/>
                        </a:cubicBezTo>
                        <a:lnTo>
                          <a:pt x="1742843" y="666562"/>
                        </a:lnTo>
                        <a:lnTo>
                          <a:pt x="1790627" y="666562"/>
                        </a:lnTo>
                        <a:lnTo>
                          <a:pt x="1790627" y="1580962"/>
                        </a:lnTo>
                        <a:lnTo>
                          <a:pt x="2041344" y="1580962"/>
                        </a:lnTo>
                        <a:cubicBezTo>
                          <a:pt x="2137614" y="1580962"/>
                          <a:pt x="2215656" y="1659004"/>
                          <a:pt x="2215656" y="1755274"/>
                        </a:cubicBezTo>
                        <a:lnTo>
                          <a:pt x="2215656" y="3026650"/>
                        </a:lnTo>
                        <a:cubicBezTo>
                          <a:pt x="2215656" y="3122920"/>
                          <a:pt x="2137614" y="3200962"/>
                          <a:pt x="2041344" y="3200962"/>
                        </a:cubicBezTo>
                        <a:lnTo>
                          <a:pt x="174312" y="3200962"/>
                        </a:lnTo>
                        <a:cubicBezTo>
                          <a:pt x="78042" y="3200962"/>
                          <a:pt x="0" y="3122920"/>
                          <a:pt x="0" y="3026650"/>
                        </a:cubicBezTo>
                        <a:lnTo>
                          <a:pt x="0" y="1755274"/>
                        </a:lnTo>
                        <a:cubicBezTo>
                          <a:pt x="0" y="1659004"/>
                          <a:pt x="78042" y="1580962"/>
                          <a:pt x="174312" y="1580962"/>
                        </a:cubicBezTo>
                        <a:lnTo>
                          <a:pt x="425030" y="1580962"/>
                        </a:lnTo>
                        <a:lnTo>
                          <a:pt x="425030" y="676764"/>
                        </a:lnTo>
                        <a:lnTo>
                          <a:pt x="425634" y="676764"/>
                        </a:lnTo>
                        <a:cubicBezTo>
                          <a:pt x="428273" y="305830"/>
                          <a:pt x="727452" y="4806"/>
                          <a:pt x="1099102" y="5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Rounded Rectangle 11">
                    <a:extLst>
                      <a:ext uri="{FF2B5EF4-FFF2-40B4-BE49-F238E27FC236}">
                        <a16:creationId xmlns:a16="http://schemas.microsoft.com/office/drawing/2014/main" xmlns="" id="{F8D87526-359E-490E-98DE-F7E1AC64E746}"/>
                      </a:ext>
                    </a:extLst>
                  </p:cNvPr>
                  <p:cNvSpPr/>
                  <p:nvPr/>
                </p:nvSpPr>
                <p:spPr>
                  <a:xfrm>
                    <a:off x="4402424" y="1888891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18" name="Rounded Rectangle 42">
                    <a:extLst>
                      <a:ext uri="{FF2B5EF4-FFF2-40B4-BE49-F238E27FC236}">
                        <a16:creationId xmlns:a16="http://schemas.microsoft.com/office/drawing/2014/main" xmlns="" id="{25D0856B-199E-4A9E-9918-99D078DED2A5}"/>
                      </a:ext>
                    </a:extLst>
                  </p:cNvPr>
                  <p:cNvSpPr/>
                  <p:nvPr/>
                </p:nvSpPr>
                <p:spPr>
                  <a:xfrm>
                    <a:off x="4402424" y="4079651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grpSp>
              <p:nvGrpSpPr>
                <p:cNvPr id="19" name="Grup 18"/>
                <p:cNvGrpSpPr/>
                <p:nvPr/>
              </p:nvGrpSpPr>
              <p:grpSpPr>
                <a:xfrm>
                  <a:off x="258888" y="1860635"/>
                  <a:ext cx="11497079" cy="1369363"/>
                  <a:chOff x="265127" y="1888891"/>
                  <a:chExt cx="11522243" cy="4170760"/>
                </a:xfrm>
              </p:grpSpPr>
              <p:sp>
                <p:nvSpPr>
                  <p:cNvPr id="20" name="Rounded Rectangle 5">
                    <a:extLst>
                      <a:ext uri="{FF2B5EF4-FFF2-40B4-BE49-F238E27FC236}">
                        <a16:creationId xmlns:a16="http://schemas.microsoft.com/office/drawing/2014/main" xmlns="" id="{BD141827-A052-40FD-81DD-7C74C97969D3}"/>
                      </a:ext>
                    </a:extLst>
                  </p:cNvPr>
                  <p:cNvSpPr/>
                  <p:nvPr/>
                </p:nvSpPr>
                <p:spPr>
                  <a:xfrm>
                    <a:off x="2662131" y="2068890"/>
                    <a:ext cx="2376000" cy="1695770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1" name="Rounded Rectangle 30">
                    <a:extLst>
                      <a:ext uri="{FF2B5EF4-FFF2-40B4-BE49-F238E27FC236}">
                        <a16:creationId xmlns:a16="http://schemas.microsoft.com/office/drawing/2014/main" xmlns="" id="{F341C16E-12F9-4259-8507-FB5D4E60D60F}"/>
                      </a:ext>
                    </a:extLst>
                  </p:cNvPr>
                  <p:cNvSpPr/>
                  <p:nvPr/>
                </p:nvSpPr>
                <p:spPr>
                  <a:xfrm>
                    <a:off x="7155080" y="1938915"/>
                    <a:ext cx="2374790" cy="1749973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2" name="Rectangle 9">
                    <a:extLst>
                      <a:ext uri="{FF2B5EF4-FFF2-40B4-BE49-F238E27FC236}">
                        <a16:creationId xmlns:a16="http://schemas.microsoft.com/office/drawing/2014/main" xmlns="" id="{541B20E8-00CC-4C6C-966C-BC14C554D87B}"/>
                      </a:ext>
                    </a:extLst>
                  </p:cNvPr>
                  <p:cNvSpPr/>
                  <p:nvPr/>
                </p:nvSpPr>
                <p:spPr>
                  <a:xfrm>
                    <a:off x="281894" y="2366595"/>
                    <a:ext cx="3363839" cy="138338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3" name="Rectangle 10">
                    <a:extLst>
                      <a:ext uri="{FF2B5EF4-FFF2-40B4-BE49-F238E27FC236}">
                        <a16:creationId xmlns:a16="http://schemas.microsoft.com/office/drawing/2014/main" xmlns="" id="{00A1F38B-1D0E-4B09-97BF-1505C985F007}"/>
                      </a:ext>
                    </a:extLst>
                  </p:cNvPr>
                  <p:cNvSpPr/>
                  <p:nvPr/>
                </p:nvSpPr>
                <p:spPr>
                  <a:xfrm>
                    <a:off x="8342474" y="2163174"/>
                    <a:ext cx="3444895" cy="1268550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4" name="Rounded Rectangle 49">
                    <a:extLst>
                      <a:ext uri="{FF2B5EF4-FFF2-40B4-BE49-F238E27FC236}">
                        <a16:creationId xmlns:a16="http://schemas.microsoft.com/office/drawing/2014/main" xmlns="" id="{2EE1626F-AB70-4B93-876F-B56AAD1D5DB2}"/>
                      </a:ext>
                    </a:extLst>
                  </p:cNvPr>
                  <p:cNvSpPr/>
                  <p:nvPr/>
                </p:nvSpPr>
                <p:spPr>
                  <a:xfrm>
                    <a:off x="2662130" y="4259651"/>
                    <a:ext cx="2375999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5" name="Rectangle 19">
                    <a:extLst>
                      <a:ext uri="{FF2B5EF4-FFF2-40B4-BE49-F238E27FC236}">
                        <a16:creationId xmlns:a16="http://schemas.microsoft.com/office/drawing/2014/main" xmlns="" id="{1BBD9621-2C61-4283-ABCF-E059C02E4E98}"/>
                      </a:ext>
                    </a:extLst>
                  </p:cNvPr>
                  <p:cNvSpPr/>
                  <p:nvPr/>
                </p:nvSpPr>
                <p:spPr>
                  <a:xfrm>
                    <a:off x="265127" y="4460812"/>
                    <a:ext cx="3347388" cy="122399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6" name="Rounded Rectangle 57">
                    <a:extLst>
                      <a:ext uri="{FF2B5EF4-FFF2-40B4-BE49-F238E27FC236}">
                        <a16:creationId xmlns:a16="http://schemas.microsoft.com/office/drawing/2014/main" xmlns="" id="{C4F2240B-4515-4088-B60E-524433961805}"/>
                      </a:ext>
                    </a:extLst>
                  </p:cNvPr>
                  <p:cNvSpPr/>
                  <p:nvPr/>
                </p:nvSpPr>
                <p:spPr>
                  <a:xfrm>
                    <a:off x="7155080" y="4259651"/>
                    <a:ext cx="2374790" cy="1619999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7" name="Rectangle 27">
                    <a:extLst>
                      <a:ext uri="{FF2B5EF4-FFF2-40B4-BE49-F238E27FC236}">
                        <a16:creationId xmlns:a16="http://schemas.microsoft.com/office/drawing/2014/main" xmlns="" id="{A29CE620-6850-4600-B61F-7B6E6FBB141E}"/>
                      </a:ext>
                    </a:extLst>
                  </p:cNvPr>
                  <p:cNvSpPr/>
                  <p:nvPr/>
                </p:nvSpPr>
                <p:spPr>
                  <a:xfrm>
                    <a:off x="8342475" y="4483908"/>
                    <a:ext cx="3444895" cy="1103972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8" name="Block Arc 25">
                    <a:extLst>
                      <a:ext uri="{FF2B5EF4-FFF2-40B4-BE49-F238E27FC236}">
                        <a16:creationId xmlns:a16="http://schemas.microsoft.com/office/drawing/2014/main" xmlns="" id="{D6D0AC2B-9717-4EDD-8AD4-B69AEF72C0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415124" y="4666464"/>
                    <a:ext cx="283779" cy="409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656" h="3200962">
                        <a:moveTo>
                          <a:pt x="1107829" y="2097026"/>
                        </a:moveTo>
                        <a:cubicBezTo>
                          <a:pt x="1025315" y="2097026"/>
                          <a:pt x="958423" y="2163918"/>
                          <a:pt x="958423" y="2246432"/>
                        </a:cubicBezTo>
                        <a:cubicBezTo>
                          <a:pt x="958423" y="2302715"/>
                          <a:pt x="989546" y="2351730"/>
                          <a:pt x="1036590" y="2375275"/>
                        </a:cubicBezTo>
                        <a:lnTo>
                          <a:pt x="985422" y="2684898"/>
                        </a:lnTo>
                        <a:lnTo>
                          <a:pt x="1230236" y="2684898"/>
                        </a:lnTo>
                        <a:lnTo>
                          <a:pt x="1179068" y="2375275"/>
                        </a:lnTo>
                        <a:cubicBezTo>
                          <a:pt x="1226112" y="2351730"/>
                          <a:pt x="1257234" y="2302715"/>
                          <a:pt x="1257234" y="2246432"/>
                        </a:cubicBezTo>
                        <a:cubicBezTo>
                          <a:pt x="1257234" y="2163918"/>
                          <a:pt x="1190343" y="2097026"/>
                          <a:pt x="1107829" y="2097026"/>
                        </a:cubicBezTo>
                        <a:close/>
                        <a:moveTo>
                          <a:pt x="1102513" y="266871"/>
                        </a:moveTo>
                        <a:cubicBezTo>
                          <a:pt x="874876" y="269781"/>
                          <a:pt x="691868" y="455143"/>
                          <a:pt x="691868" y="682798"/>
                        </a:cubicBezTo>
                        <a:lnTo>
                          <a:pt x="690469" y="682798"/>
                        </a:lnTo>
                        <a:lnTo>
                          <a:pt x="690469" y="1580962"/>
                        </a:lnTo>
                        <a:lnTo>
                          <a:pt x="1525188" y="1580962"/>
                        </a:lnTo>
                        <a:lnTo>
                          <a:pt x="1525188" y="672127"/>
                        </a:lnTo>
                        <a:lnTo>
                          <a:pt x="1523654" y="672166"/>
                        </a:lnTo>
                        <a:cubicBezTo>
                          <a:pt x="1517835" y="444585"/>
                          <a:pt x="1330149" y="263961"/>
                          <a:pt x="1102513" y="266871"/>
                        </a:cubicBezTo>
                        <a:close/>
                        <a:moveTo>
                          <a:pt x="1099102" y="56"/>
                        </a:moveTo>
                        <a:cubicBezTo>
                          <a:pt x="1472767" y="-4720"/>
                          <a:pt x="1780852" y="291773"/>
                          <a:pt x="1790404" y="665346"/>
                        </a:cubicBezTo>
                        <a:lnTo>
                          <a:pt x="1742843" y="666562"/>
                        </a:lnTo>
                        <a:lnTo>
                          <a:pt x="1790627" y="666562"/>
                        </a:lnTo>
                        <a:lnTo>
                          <a:pt x="1790627" y="1580962"/>
                        </a:lnTo>
                        <a:lnTo>
                          <a:pt x="2041344" y="1580962"/>
                        </a:lnTo>
                        <a:cubicBezTo>
                          <a:pt x="2137614" y="1580962"/>
                          <a:pt x="2215656" y="1659004"/>
                          <a:pt x="2215656" y="1755274"/>
                        </a:cubicBezTo>
                        <a:lnTo>
                          <a:pt x="2215656" y="3026650"/>
                        </a:lnTo>
                        <a:cubicBezTo>
                          <a:pt x="2215656" y="3122920"/>
                          <a:pt x="2137614" y="3200962"/>
                          <a:pt x="2041344" y="3200962"/>
                        </a:cubicBezTo>
                        <a:lnTo>
                          <a:pt x="174312" y="3200962"/>
                        </a:lnTo>
                        <a:cubicBezTo>
                          <a:pt x="78042" y="3200962"/>
                          <a:pt x="0" y="3122920"/>
                          <a:pt x="0" y="3026650"/>
                        </a:cubicBezTo>
                        <a:lnTo>
                          <a:pt x="0" y="1755274"/>
                        </a:lnTo>
                        <a:cubicBezTo>
                          <a:pt x="0" y="1659004"/>
                          <a:pt x="78042" y="1580962"/>
                          <a:pt x="174312" y="1580962"/>
                        </a:cubicBezTo>
                        <a:lnTo>
                          <a:pt x="425030" y="1580962"/>
                        </a:lnTo>
                        <a:lnTo>
                          <a:pt x="425030" y="676764"/>
                        </a:lnTo>
                        <a:lnTo>
                          <a:pt x="425634" y="676764"/>
                        </a:lnTo>
                        <a:cubicBezTo>
                          <a:pt x="428273" y="305830"/>
                          <a:pt x="727452" y="4806"/>
                          <a:pt x="1099102" y="5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Rounded Rectangle 11">
                    <a:extLst>
                      <a:ext uri="{FF2B5EF4-FFF2-40B4-BE49-F238E27FC236}">
                        <a16:creationId xmlns:a16="http://schemas.microsoft.com/office/drawing/2014/main" xmlns="" id="{F8D87526-359E-490E-98DE-F7E1AC64E746}"/>
                      </a:ext>
                    </a:extLst>
                  </p:cNvPr>
                  <p:cNvSpPr/>
                  <p:nvPr/>
                </p:nvSpPr>
                <p:spPr>
                  <a:xfrm>
                    <a:off x="4402424" y="1888891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30" name="Rounded Rectangle 42">
                    <a:extLst>
                      <a:ext uri="{FF2B5EF4-FFF2-40B4-BE49-F238E27FC236}">
                        <a16:creationId xmlns:a16="http://schemas.microsoft.com/office/drawing/2014/main" xmlns="" id="{25D0856B-199E-4A9E-9918-99D078DED2A5}"/>
                      </a:ext>
                    </a:extLst>
                  </p:cNvPr>
                  <p:cNvSpPr/>
                  <p:nvPr/>
                </p:nvSpPr>
                <p:spPr>
                  <a:xfrm>
                    <a:off x="4402424" y="4079651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grpSp>
              <p:nvGrpSpPr>
                <p:cNvPr id="50" name="Grup 49"/>
                <p:cNvGrpSpPr/>
                <p:nvPr/>
              </p:nvGrpSpPr>
              <p:grpSpPr>
                <a:xfrm>
                  <a:off x="275618" y="4788988"/>
                  <a:ext cx="11550622" cy="650083"/>
                  <a:chOff x="221717" y="2059253"/>
                  <a:chExt cx="11575903" cy="1980000"/>
                </a:xfrm>
              </p:grpSpPr>
              <p:sp>
                <p:nvSpPr>
                  <p:cNvPr id="51" name="Rounded Rectangle 5">
                    <a:extLst>
                      <a:ext uri="{FF2B5EF4-FFF2-40B4-BE49-F238E27FC236}">
                        <a16:creationId xmlns:a16="http://schemas.microsoft.com/office/drawing/2014/main" xmlns="" id="{BD141827-A052-40FD-81DD-7C74C97969D3}"/>
                      </a:ext>
                    </a:extLst>
                  </p:cNvPr>
                  <p:cNvSpPr/>
                  <p:nvPr/>
                </p:nvSpPr>
                <p:spPr>
                  <a:xfrm>
                    <a:off x="2662131" y="2068890"/>
                    <a:ext cx="2376000" cy="1695770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52" name="Rounded Rectangle 30">
                    <a:extLst>
                      <a:ext uri="{FF2B5EF4-FFF2-40B4-BE49-F238E27FC236}">
                        <a16:creationId xmlns:a16="http://schemas.microsoft.com/office/drawing/2014/main" xmlns="" id="{F341C16E-12F9-4259-8507-FB5D4E60D60F}"/>
                      </a:ext>
                    </a:extLst>
                  </p:cNvPr>
                  <p:cNvSpPr/>
                  <p:nvPr/>
                </p:nvSpPr>
                <p:spPr>
                  <a:xfrm>
                    <a:off x="7006862" y="2209141"/>
                    <a:ext cx="2374790" cy="1749972"/>
                  </a:xfrm>
                  <a:prstGeom prst="roundRect">
                    <a:avLst>
                      <a:gd name="adj" fmla="val 10788"/>
                    </a:avLst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53" name="Rectangle 9">
                    <a:extLst>
                      <a:ext uri="{FF2B5EF4-FFF2-40B4-BE49-F238E27FC236}">
                        <a16:creationId xmlns:a16="http://schemas.microsoft.com/office/drawing/2014/main" xmlns="" id="{541B20E8-00CC-4C6C-966C-BC14C554D87B}"/>
                      </a:ext>
                    </a:extLst>
                  </p:cNvPr>
                  <p:cNvSpPr/>
                  <p:nvPr/>
                </p:nvSpPr>
                <p:spPr>
                  <a:xfrm>
                    <a:off x="221717" y="2225080"/>
                    <a:ext cx="3327336" cy="1383383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54" name="Rectangle 10">
                    <a:extLst>
                      <a:ext uri="{FF2B5EF4-FFF2-40B4-BE49-F238E27FC236}">
                        <a16:creationId xmlns:a16="http://schemas.microsoft.com/office/drawing/2014/main" xmlns="" id="{00A1F38B-1D0E-4B09-97BF-1505C985F007}"/>
                      </a:ext>
                    </a:extLst>
                  </p:cNvPr>
                  <p:cNvSpPr/>
                  <p:nvPr/>
                </p:nvSpPr>
                <p:spPr>
                  <a:xfrm>
                    <a:off x="8352725" y="2414977"/>
                    <a:ext cx="3444895" cy="1268549"/>
                  </a:xfrm>
                  <a:prstGeom prst="rect">
                    <a:avLst/>
                  </a:prstGeom>
                  <a:solidFill>
                    <a:srgbClr val="40D3F6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60" name="Rounded Rectangle 11">
                    <a:extLst>
                      <a:ext uri="{FF2B5EF4-FFF2-40B4-BE49-F238E27FC236}">
                        <a16:creationId xmlns:a16="http://schemas.microsoft.com/office/drawing/2014/main" xmlns="" id="{F8D87526-359E-490E-98DE-F7E1AC64E746}"/>
                      </a:ext>
                    </a:extLst>
                  </p:cNvPr>
                  <p:cNvSpPr/>
                  <p:nvPr/>
                </p:nvSpPr>
                <p:spPr>
                  <a:xfrm>
                    <a:off x="4377364" y="2059253"/>
                    <a:ext cx="3387155" cy="1980000"/>
                  </a:xfrm>
                  <a:prstGeom prst="roundRect">
                    <a:avLst>
                      <a:gd name="adj" fmla="val 7297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extrusionH="19050">
                    <a:bevelT w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grpSp>
              <p:nvGrpSpPr>
                <p:cNvPr id="68" name="Grup 67"/>
                <p:cNvGrpSpPr/>
                <p:nvPr/>
              </p:nvGrpSpPr>
              <p:grpSpPr>
                <a:xfrm>
                  <a:off x="698879" y="1877243"/>
                  <a:ext cx="9887828" cy="3532670"/>
                  <a:chOff x="758923" y="1875139"/>
                  <a:chExt cx="9887828" cy="3532670"/>
                </a:xfrm>
              </p:grpSpPr>
              <p:sp>
                <p:nvSpPr>
                  <p:cNvPr id="31" name="Dikdörtgen 30"/>
                  <p:cNvSpPr/>
                  <p:nvPr/>
                </p:nvSpPr>
                <p:spPr>
                  <a:xfrm>
                    <a:off x="4684490" y="1875139"/>
                    <a:ext cx="2765964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r-TR" b="1" dirty="0" smtClean="0">
                        <a:latin typeface="Calibri" panose="020F0502020204030204" pitchFamily="34" charset="0"/>
                      </a:rPr>
                      <a:t>FRANCHİSİNG DESTEĞİ</a:t>
                    </a:r>
                    <a:br>
                      <a:rPr lang="tr-TR" b="1" dirty="0" smtClean="0">
                        <a:latin typeface="Calibri" panose="020F0502020204030204" pitchFamily="34" charset="0"/>
                      </a:rPr>
                    </a:br>
                    <a:r>
                      <a:rPr lang="tr-TR" b="1" dirty="0" smtClean="0">
                        <a:latin typeface="Calibri" panose="020F0502020204030204" pitchFamily="34" charset="0"/>
                      </a:rPr>
                      <a:t>(KİRA  VE KURULUM)</a:t>
                    </a:r>
                    <a:endParaRPr lang="tr-TR" b="1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Yuvarlatılmış Dikdörtgen 33"/>
                  <p:cNvSpPr/>
                  <p:nvPr/>
                </p:nvSpPr>
                <p:spPr>
                  <a:xfrm>
                    <a:off x="3597991" y="1902118"/>
                    <a:ext cx="824479" cy="2691085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Destek </a:t>
                    </a:r>
                  </a:p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Oranı</a:t>
                    </a:r>
                  </a:p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%50</a:t>
                    </a:r>
                    <a:endParaRPr lang="tr-TR" sz="12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Yuvarlatılmış Dikdörtgen 34"/>
                  <p:cNvSpPr/>
                  <p:nvPr/>
                </p:nvSpPr>
                <p:spPr>
                  <a:xfrm>
                    <a:off x="7549084" y="1917629"/>
                    <a:ext cx="795861" cy="2707861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rgbClr val="40D3F6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Destek </a:t>
                    </a:r>
                  </a:p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Oranı</a:t>
                    </a:r>
                  </a:p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%50</a:t>
                    </a:r>
                    <a:endParaRPr lang="tr-TR" sz="12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" name="Dikdörtgen 37"/>
                  <p:cNvSpPr/>
                  <p:nvPr/>
                </p:nvSpPr>
                <p:spPr>
                  <a:xfrm>
                    <a:off x="5235376" y="2864367"/>
                    <a:ext cx="1762021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tr-TR" sz="1600" b="1" dirty="0" smtClean="0"/>
                      <a:t>RAPOR DESTEĞİ </a:t>
                    </a:r>
                    <a:endParaRPr lang="tr-TR" sz="1600" b="1" dirty="0"/>
                  </a:p>
                </p:txBody>
              </p:sp>
              <p:grpSp>
                <p:nvGrpSpPr>
                  <p:cNvPr id="39" name="Grup 38"/>
                  <p:cNvGrpSpPr/>
                  <p:nvPr/>
                </p:nvGrpSpPr>
                <p:grpSpPr>
                  <a:xfrm>
                    <a:off x="876946" y="2742110"/>
                    <a:ext cx="6120451" cy="852863"/>
                    <a:chOff x="-105579" y="211598"/>
                    <a:chExt cx="6120451" cy="852863"/>
                  </a:xfrm>
                </p:grpSpPr>
                <p:sp>
                  <p:nvSpPr>
                    <p:cNvPr id="40" name="Dikdörtgen 39"/>
                    <p:cNvSpPr/>
                    <p:nvPr/>
                  </p:nvSpPr>
                  <p:spPr>
                    <a:xfrm>
                      <a:off x="4212077" y="732515"/>
                      <a:ext cx="1802795" cy="331946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hemeClr val="lt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lt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41" name="Metin kutusu 40"/>
                    <p:cNvSpPr txBox="1"/>
                    <p:nvPr/>
                  </p:nvSpPr>
                  <p:spPr>
                    <a:xfrm>
                      <a:off x="-105579" y="211598"/>
                      <a:ext cx="1802795" cy="331946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99568" tIns="99568" rIns="99568" bIns="99568" numCol="1" spcCol="1270" anchor="ctr" anchorCtr="0">
                      <a:noAutofit/>
                    </a:bodyPr>
                    <a:lstStyle/>
                    <a:p>
                      <a:pPr lvl="0" algn="l" defTabSz="6223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tr-TR" sz="1600" b="1" i="0" u="none" kern="1200" dirty="0" smtClean="0">
                          <a:solidFill>
                            <a:schemeClr val="tx1"/>
                          </a:solidFill>
                        </a:rPr>
                        <a:t>100 bin $/yıl</a:t>
                      </a:r>
                      <a:endParaRPr lang="tr-TR" sz="1600" b="1" kern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2" name="Metin kutusu 41"/>
                  <p:cNvSpPr txBox="1"/>
                  <p:nvPr/>
                </p:nvSpPr>
                <p:spPr>
                  <a:xfrm>
                    <a:off x="8602149" y="2718186"/>
                    <a:ext cx="741342" cy="37382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3792" tIns="113792" rIns="113792" bIns="113792" numCol="1" spcCol="1270" anchor="ctr" anchorCtr="0">
                    <a:noAutofit/>
                  </a:bodyPr>
                  <a:lstStyle/>
                  <a:p>
                    <a:pPr lvl="0" algn="l" defTabSz="711200" rtl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sz="1600" b="1" kern="1200" dirty="0" smtClean="0">
                        <a:solidFill>
                          <a:srgbClr val="000000"/>
                        </a:solidFill>
                      </a:rPr>
                      <a:t>-</a:t>
                    </a:r>
                    <a:endParaRPr lang="tr-TR" sz="1600" b="1" kern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Dikdörtgen 42"/>
                  <p:cNvSpPr/>
                  <p:nvPr/>
                </p:nvSpPr>
                <p:spPr>
                  <a:xfrm>
                    <a:off x="4918719" y="3479293"/>
                    <a:ext cx="246093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tr-TR" sz="1600" b="1" dirty="0" smtClean="0"/>
                      <a:t>DANIŞMANLIK DESTEĞİ </a:t>
                    </a:r>
                    <a:endParaRPr lang="tr-TR" sz="1600" b="1" dirty="0"/>
                  </a:p>
                </p:txBody>
              </p:sp>
              <p:sp>
                <p:nvSpPr>
                  <p:cNvPr id="44" name="Metin kutusu 43"/>
                  <p:cNvSpPr txBox="1"/>
                  <p:nvPr/>
                </p:nvSpPr>
                <p:spPr>
                  <a:xfrm>
                    <a:off x="863540" y="3510889"/>
                    <a:ext cx="1802795" cy="33194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99568" tIns="99568" rIns="99568" bIns="99568" numCol="1" spcCol="1270" anchor="ctr" anchorCtr="0">
                    <a:noAutofit/>
                  </a:bodyPr>
                  <a:lstStyle/>
                  <a:p>
                    <a:pPr lvl="0" algn="l" defTabSz="622300" rtl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sz="1600" b="1" i="0" u="none" kern="1200" dirty="0" smtClean="0">
                        <a:solidFill>
                          <a:schemeClr val="tx1"/>
                        </a:solidFill>
                      </a:rPr>
                      <a:t>300 bin $/yıl</a:t>
                    </a:r>
                    <a:endParaRPr lang="tr-TR" sz="1600" b="1" kern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Metin kutusu 44"/>
                  <p:cNvSpPr txBox="1"/>
                  <p:nvPr/>
                </p:nvSpPr>
                <p:spPr>
                  <a:xfrm>
                    <a:off x="8506620" y="3482756"/>
                    <a:ext cx="1802795" cy="33194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99568" tIns="99568" rIns="99568" bIns="99568" numCol="1" spcCol="1270" anchor="ctr" anchorCtr="0">
                    <a:noAutofit/>
                  </a:bodyPr>
                  <a:lstStyle/>
                  <a:p>
                    <a:pPr lvl="0" algn="l" defTabSz="622300" rtl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sz="1600" b="1" dirty="0">
                        <a:solidFill>
                          <a:srgbClr val="000000"/>
                        </a:solidFill>
                      </a:rPr>
                      <a:t>6</a:t>
                    </a:r>
                    <a:r>
                      <a:rPr lang="tr-TR" sz="1600" b="1" i="0" u="none" kern="1200" dirty="0" smtClean="0">
                        <a:solidFill>
                          <a:srgbClr val="000000"/>
                        </a:solidFill>
                      </a:rPr>
                      <a:t>00 bin $/yıl</a:t>
                    </a:r>
                    <a:endParaRPr lang="tr-TR" sz="1600" b="1" kern="1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" name="Metin kutusu 45"/>
                  <p:cNvSpPr txBox="1"/>
                  <p:nvPr/>
                </p:nvSpPr>
                <p:spPr>
                  <a:xfrm>
                    <a:off x="758923" y="4173271"/>
                    <a:ext cx="1802795" cy="33194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99568" tIns="99568" rIns="99568" bIns="99568" numCol="1" spcCol="1270" anchor="ctr" anchorCtr="0">
                    <a:noAutofit/>
                  </a:bodyPr>
                  <a:lstStyle/>
                  <a:p>
                    <a:pPr lvl="0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sz="1600" b="1" i="0" u="none" kern="1200" dirty="0" smtClean="0">
                        <a:solidFill>
                          <a:schemeClr val="tx1"/>
                        </a:solidFill>
                      </a:rPr>
                      <a:t>200 bin $/yıl </a:t>
                    </a:r>
                    <a:r>
                      <a:rPr lang="tr-TR" sz="1600" b="1" dirty="0">
                        <a:latin typeface="Calibri" panose="020F0502020204030204" pitchFamily="34" charset="0"/>
                      </a:rPr>
                      <a:t>(</a:t>
                    </a:r>
                    <a:r>
                      <a:rPr lang="tr-TR" sz="1600" b="1" dirty="0" smtClean="0">
                        <a:latin typeface="Calibri" panose="020F0502020204030204" pitchFamily="34" charset="0"/>
                      </a:rPr>
                      <a:t>maks. 3 personel)</a:t>
                    </a:r>
                    <a:endParaRPr lang="tr-TR" sz="1600" b="1" kern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Dikdörtgen 46"/>
                  <p:cNvSpPr/>
                  <p:nvPr/>
                </p:nvSpPr>
                <p:spPr>
                  <a:xfrm>
                    <a:off x="8551306" y="4156887"/>
                    <a:ext cx="2095445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tr-TR" sz="1600" b="1" dirty="0" smtClean="0">
                        <a:solidFill>
                          <a:srgbClr val="000000"/>
                        </a:solidFill>
                      </a:rPr>
                      <a:t>En fazla </a:t>
                    </a:r>
                    <a:r>
                      <a:rPr lang="tr-TR" sz="1600" b="1" dirty="0">
                        <a:solidFill>
                          <a:srgbClr val="000000"/>
                        </a:solidFill>
                      </a:rPr>
                      <a:t>5 personel</a:t>
                    </a:r>
                  </a:p>
                </p:txBody>
              </p:sp>
              <p:sp>
                <p:nvSpPr>
                  <p:cNvPr id="48" name="Dikdörtgen 47"/>
                  <p:cNvSpPr/>
                  <p:nvPr/>
                </p:nvSpPr>
                <p:spPr>
                  <a:xfrm>
                    <a:off x="5121928" y="4132195"/>
                    <a:ext cx="21071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tr-TR" b="1" dirty="0">
                        <a:latin typeface="Calibri" panose="020F0502020204030204" pitchFamily="34" charset="0"/>
                      </a:rPr>
                      <a:t> </a:t>
                    </a:r>
                    <a:r>
                      <a:rPr lang="tr-TR" b="1" dirty="0" smtClean="0">
                        <a:latin typeface="Calibri" panose="020F0502020204030204" pitchFamily="34" charset="0"/>
                      </a:rPr>
                      <a:t>İSTİHDAM DESTEĞİ </a:t>
                    </a:r>
                    <a:endParaRPr lang="tr-TR" b="1" dirty="0"/>
                  </a:p>
                </p:txBody>
              </p:sp>
              <p:sp>
                <p:nvSpPr>
                  <p:cNvPr id="62" name="Yuvarlatılmış Dikdörtgen 61"/>
                  <p:cNvSpPr/>
                  <p:nvPr/>
                </p:nvSpPr>
                <p:spPr>
                  <a:xfrm>
                    <a:off x="3626541" y="4788407"/>
                    <a:ext cx="828237" cy="58749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Destek </a:t>
                    </a:r>
                  </a:p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Oranı</a:t>
                    </a:r>
                  </a:p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%75</a:t>
                    </a:r>
                    <a:endParaRPr lang="tr-TR" sz="12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" name="Yuvarlatılmış Dikdörtgen 62"/>
                  <p:cNvSpPr/>
                  <p:nvPr/>
                </p:nvSpPr>
                <p:spPr>
                  <a:xfrm>
                    <a:off x="7576382" y="4816041"/>
                    <a:ext cx="834167" cy="59176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rgbClr val="40D3F6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Destek </a:t>
                    </a:r>
                  </a:p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Oranı</a:t>
                    </a:r>
                  </a:p>
                  <a:p>
                    <a:pPr algn="ctr"/>
                    <a:r>
                      <a:rPr lang="tr-TR" sz="1200" b="1" dirty="0" smtClean="0">
                        <a:solidFill>
                          <a:srgbClr val="000000"/>
                        </a:solidFill>
                      </a:rPr>
                      <a:t>%75</a:t>
                    </a:r>
                    <a:endParaRPr lang="tr-TR" sz="12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" name="Dikdörtgen 64"/>
                  <p:cNvSpPr/>
                  <p:nvPr/>
                </p:nvSpPr>
                <p:spPr>
                  <a:xfrm>
                    <a:off x="5064108" y="4857631"/>
                    <a:ext cx="232672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tr-TR" b="1" dirty="0" smtClean="0">
                        <a:latin typeface="Calibri" panose="020F0502020204030204" pitchFamily="34" charset="0"/>
                      </a:rPr>
                      <a:t>GELİŞİM YOL HARİTASI</a:t>
                    </a:r>
                    <a:endParaRPr lang="tr-TR" b="1" dirty="0"/>
                  </a:p>
                </p:txBody>
              </p:sp>
              <p:sp>
                <p:nvSpPr>
                  <p:cNvPr id="66" name="Metin kutusu 65"/>
                  <p:cNvSpPr txBox="1"/>
                  <p:nvPr/>
                </p:nvSpPr>
                <p:spPr>
                  <a:xfrm>
                    <a:off x="850622" y="4904559"/>
                    <a:ext cx="1802795" cy="33194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99568" tIns="99568" rIns="99568" bIns="99568" numCol="1" spcCol="1270" anchor="ctr" anchorCtr="0">
                    <a:noAutofit/>
                  </a:bodyPr>
                  <a:lstStyle/>
                  <a:p>
                    <a:pPr lvl="0" algn="l" defTabSz="622300" rtl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sz="1600" b="1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tr-TR" sz="1600" b="1" i="0" u="none" kern="1200" dirty="0" smtClean="0">
                        <a:solidFill>
                          <a:schemeClr val="tx1"/>
                        </a:solidFill>
                      </a:rPr>
                      <a:t>00 bin $/yıl</a:t>
                    </a:r>
                    <a:endParaRPr lang="tr-TR" sz="1600" b="1" kern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Metin kutusu 66"/>
                  <p:cNvSpPr txBox="1"/>
                  <p:nvPr/>
                </p:nvSpPr>
                <p:spPr>
                  <a:xfrm>
                    <a:off x="8545328" y="4901286"/>
                    <a:ext cx="1802795" cy="33194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99568" tIns="99568" rIns="99568" bIns="99568" numCol="1" spcCol="1270" anchor="ctr" anchorCtr="0">
                    <a:noAutofit/>
                  </a:bodyPr>
                  <a:lstStyle/>
                  <a:p>
                    <a:pPr lvl="0" algn="l" defTabSz="622300" rtl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sz="1600" b="1" dirty="0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lang="tr-TR" sz="1600" b="1" i="0" u="none" kern="1200" dirty="0" smtClean="0">
                        <a:solidFill>
                          <a:srgbClr val="000000"/>
                        </a:solidFill>
                      </a:rPr>
                      <a:t>00 bin $/yıl</a:t>
                    </a:r>
                    <a:endParaRPr lang="tr-TR" sz="1600" b="1" kern="12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3" name="Dikdörtgen 32"/>
              <p:cNvSpPr/>
              <p:nvPr/>
            </p:nvSpPr>
            <p:spPr>
              <a:xfrm>
                <a:off x="7768128" y="1935409"/>
                <a:ext cx="423595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ctr"/>
                <a:r>
                  <a:rPr lang="tr-TR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(maks </a:t>
                </a:r>
                <a:r>
                  <a:rPr lang="tr-TR" sz="16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.100 </a:t>
                </a:r>
                <a:r>
                  <a:rPr lang="tr-TR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adet) ,Kira:200 </a:t>
                </a:r>
                <a:r>
                  <a:rPr lang="tr-TR" sz="16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bin/birim/yıl </a:t>
                </a:r>
              </a:p>
              <a:p>
                <a:pPr algn="ctr" fontAlgn="ctr"/>
                <a:r>
                  <a:rPr lang="tr-TR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tr-TR" sz="16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maks. 2 yıl) </a:t>
                </a:r>
                <a:r>
                  <a:rPr lang="tr-TR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, Kurulum:100 </a:t>
                </a:r>
                <a:r>
                  <a:rPr lang="tr-TR" sz="16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bin/birim</a:t>
                </a:r>
              </a:p>
            </p:txBody>
          </p:sp>
        </p:grpSp>
      </p:grpSp>
      <p:sp>
        <p:nvSpPr>
          <p:cNvPr id="32" name="Dikdörtgen 31"/>
          <p:cNvSpPr/>
          <p:nvPr/>
        </p:nvSpPr>
        <p:spPr>
          <a:xfrm>
            <a:off x="-124539" y="2015858"/>
            <a:ext cx="398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tr-TR" sz="1600" b="1" dirty="0">
                <a:latin typeface="Calibri" panose="020F0502020204030204" pitchFamily="34" charset="0"/>
              </a:rPr>
              <a:t>(maks .10 </a:t>
            </a:r>
            <a:r>
              <a:rPr lang="tr-TR" sz="1600" b="1" dirty="0" smtClean="0">
                <a:latin typeface="Calibri" panose="020F0502020204030204" pitchFamily="34" charset="0"/>
              </a:rPr>
              <a:t>adet),Kira: 50 </a:t>
            </a:r>
            <a:r>
              <a:rPr lang="tr-TR" sz="1600" b="1" dirty="0">
                <a:latin typeface="Calibri" panose="020F0502020204030204" pitchFamily="34" charset="0"/>
              </a:rPr>
              <a:t>bin/birim/yıl           </a:t>
            </a:r>
            <a:endParaRPr lang="tr-TR" sz="1600" b="1" dirty="0" smtClean="0">
              <a:latin typeface="Calibri" panose="020F0502020204030204" pitchFamily="34" charset="0"/>
            </a:endParaRPr>
          </a:p>
          <a:p>
            <a:pPr algn="ctr" fontAlgn="t"/>
            <a:r>
              <a:rPr lang="tr-TR" sz="1600" b="1" dirty="0" smtClean="0">
                <a:latin typeface="Calibri" panose="020F0502020204030204" pitchFamily="34" charset="0"/>
              </a:rPr>
              <a:t>(</a:t>
            </a:r>
            <a:r>
              <a:rPr lang="tr-TR" sz="1600" b="1" dirty="0">
                <a:latin typeface="Calibri" panose="020F0502020204030204" pitchFamily="34" charset="0"/>
              </a:rPr>
              <a:t>maks. 2 yıl) </a:t>
            </a:r>
            <a:r>
              <a:rPr lang="tr-TR" sz="1600" b="1" dirty="0" smtClean="0">
                <a:latin typeface="Calibri" panose="020F0502020204030204" pitchFamily="34" charset="0"/>
              </a:rPr>
              <a:t>,Kurulum: 50 </a:t>
            </a:r>
            <a:r>
              <a:rPr lang="tr-TR" sz="1600" b="1" dirty="0">
                <a:latin typeface="Calibri" panose="020F0502020204030204" pitchFamily="34" charset="0"/>
              </a:rPr>
              <a:t>bin/birim</a:t>
            </a:r>
          </a:p>
        </p:txBody>
      </p:sp>
      <p:sp>
        <p:nvSpPr>
          <p:cNvPr id="61" name="Unvan 2"/>
          <p:cNvSpPr txBox="1">
            <a:spLocks/>
          </p:cNvSpPr>
          <p:nvPr/>
        </p:nvSpPr>
        <p:spPr>
          <a:xfrm>
            <a:off x="959005" y="6267154"/>
            <a:ext cx="7770609" cy="434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400" dirty="0" smtClean="0">
                <a:solidFill>
                  <a:schemeClr val="tx1"/>
                </a:solidFill>
              </a:rPr>
              <a:t>Serbest Bölgeler Yurtdışı Yatırım ve Hizmetler Genel Müdürlüğü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4" name="Slayt Numarası Yer Tutucusu 2"/>
          <p:cNvSpPr txBox="1">
            <a:spLocks/>
          </p:cNvSpPr>
          <p:nvPr/>
        </p:nvSpPr>
        <p:spPr>
          <a:xfrm>
            <a:off x="11469624" y="6333913"/>
            <a:ext cx="531876" cy="467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33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</a:rPr>
              <a:t>Markalaşma Programı Destek Başvuru Süreci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88258" y="1344706"/>
            <a:ext cx="491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Başvuru için</a:t>
            </a:r>
            <a:r>
              <a:rPr lang="tr-TR" dirty="0" smtClean="0"/>
              <a:t>: </a:t>
            </a:r>
            <a:r>
              <a:rPr lang="tr-TR" dirty="0">
                <a:hlinkClick r:id="rId3"/>
              </a:rPr>
              <a:t>http://www.turquality.com.tr/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389682758"/>
              </p:ext>
            </p:extLst>
          </p:nvPr>
        </p:nvGraphicFramePr>
        <p:xfrm>
          <a:off x="6822040" y="1839074"/>
          <a:ext cx="5038264" cy="430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7760687" y="1160185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Başvuru Süreci</a:t>
            </a:r>
            <a:endParaRPr lang="tr-TR" sz="2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" y="2058331"/>
            <a:ext cx="6529698" cy="3606489"/>
          </a:xfrm>
          <a:prstGeom prst="rect">
            <a:avLst/>
          </a:prstGeom>
        </p:spPr>
      </p:pic>
      <p:sp>
        <p:nvSpPr>
          <p:cNvPr id="8" name="Slayt Numarası Yer Tutucusu 2"/>
          <p:cNvSpPr txBox="1">
            <a:spLocks/>
          </p:cNvSpPr>
          <p:nvPr/>
        </p:nvSpPr>
        <p:spPr>
          <a:xfrm>
            <a:off x="11469624" y="6333913"/>
            <a:ext cx="531876" cy="467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26</a:t>
            </a:r>
            <a:endParaRPr lang="en-US" sz="2000" dirty="0"/>
          </a:p>
        </p:txBody>
      </p:sp>
      <p:sp>
        <p:nvSpPr>
          <p:cNvPr id="9" name="Unvan 2"/>
          <p:cNvSpPr txBox="1">
            <a:spLocks/>
          </p:cNvSpPr>
          <p:nvPr/>
        </p:nvSpPr>
        <p:spPr>
          <a:xfrm>
            <a:off x="959005" y="6267154"/>
            <a:ext cx="7770609" cy="434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400" dirty="0" smtClean="0">
                <a:solidFill>
                  <a:schemeClr val="tx1"/>
                </a:solidFill>
              </a:rPr>
              <a:t>Serbest Bölgeler Yurtdışı Yatırım ve Hizmetler Genel Müdürlüğü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27</a:t>
            </a:r>
            <a:endParaRPr lang="en-US" dirty="0"/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8513760" y="93906"/>
            <a:ext cx="3583238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tx2"/>
                </a:solidFill>
              </a:rPr>
              <a:t>Önemli Hususlar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43000" y="1725930"/>
            <a:ext cx="10481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0000"/>
                </a:solidFill>
              </a:rPr>
              <a:t> Kapsama alındıktan sonraki harcamalar desteklenir.</a:t>
            </a:r>
          </a:p>
          <a:p>
            <a:endParaRPr lang="tr-TR" sz="24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>
                <a:solidFill>
                  <a:srgbClr val="000000"/>
                </a:solidFill>
              </a:rPr>
              <a:t>Destek başvurularında harcamadan önce ön ödeme yapılmamaktadır.</a:t>
            </a:r>
          </a:p>
          <a:p>
            <a:endParaRPr lang="tr-TR" sz="2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0000"/>
                </a:solidFill>
              </a:rPr>
              <a:t>Ödemelerin bankacılık kanalı ile gerçekleştirilmesi </a:t>
            </a:r>
            <a:r>
              <a:rPr lang="tr-TR" sz="2400" b="1" dirty="0" smtClean="0">
                <a:solidFill>
                  <a:srgbClr val="000000"/>
                </a:solidFill>
              </a:rPr>
              <a:t>gerekmektedir.</a:t>
            </a:r>
            <a:endParaRPr lang="tr-TR" sz="2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Hususi Damgalı Pasaport</a:t>
            </a:r>
            <a:endParaRPr lang="tr-TR" dirty="0"/>
          </a:p>
        </p:txBody>
      </p:sp>
      <p:graphicFrame>
        <p:nvGraphicFramePr>
          <p:cNvPr id="5" name="İçerik Yer Tutucus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1853228"/>
              </p:ext>
            </p:extLst>
          </p:nvPr>
        </p:nvGraphicFramePr>
        <p:xfrm>
          <a:off x="-86297" y="1093646"/>
          <a:ext cx="11832168" cy="504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Unvan 2"/>
          <p:cNvSpPr txBox="1">
            <a:spLocks/>
          </p:cNvSpPr>
          <p:nvPr/>
        </p:nvSpPr>
        <p:spPr>
          <a:xfrm>
            <a:off x="959005" y="6267154"/>
            <a:ext cx="7770609" cy="434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400" dirty="0" smtClean="0">
                <a:solidFill>
                  <a:schemeClr val="tx1"/>
                </a:solidFill>
              </a:rPr>
              <a:t>Serbest Bölgeler Yurtdışı Yatırım ve Hizmetler Genel Müdürlüğü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7" name="Slayt Numarası Yer Tutucusu 1"/>
          <p:cNvSpPr txBox="1">
            <a:spLocks/>
          </p:cNvSpPr>
          <p:nvPr/>
        </p:nvSpPr>
        <p:spPr>
          <a:xfrm>
            <a:off x="11469624" y="6333913"/>
            <a:ext cx="531876" cy="467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28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44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3"/>
          <p:cNvSpPr txBox="1">
            <a:spLocks/>
          </p:cNvSpPr>
          <p:nvPr/>
        </p:nvSpPr>
        <p:spPr>
          <a:xfrm>
            <a:off x="4582135" y="191949"/>
            <a:ext cx="6895162" cy="43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  <a:latin typeface="+mn-lt"/>
              </a:rPr>
              <a:t>Hizmet Sektörü Destekleri</a:t>
            </a:r>
            <a:endParaRPr lang="tr-T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11" y="871080"/>
            <a:ext cx="11784589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>
          <a:xfrm>
            <a:off x="500211" y="1109515"/>
            <a:ext cx="11219543" cy="5127584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>
                <a:solidFill>
                  <a:srgbClr val="000000"/>
                </a:solidFill>
              </a:rPr>
              <a:t>Başvuru gerçekleştirecek firmaların; </a:t>
            </a:r>
            <a:r>
              <a:rPr lang="tr-TR" sz="2500" b="1" dirty="0">
                <a:solidFill>
                  <a:srgbClr val="000000"/>
                </a:solidFill>
              </a:rPr>
              <a:t>Genelge’nin Ek-1 listesinde yer alan hizmet sektörlerinden </a:t>
            </a:r>
            <a:r>
              <a:rPr lang="tr-TR" sz="2500" dirty="0">
                <a:solidFill>
                  <a:srgbClr val="000000"/>
                </a:solidFill>
              </a:rPr>
              <a:t>en az birinde ihracat gerçekleştiren bir şirket olmaları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 smtClean="0">
                <a:solidFill>
                  <a:srgbClr val="000000"/>
                </a:solidFill>
              </a:rPr>
              <a:t>Başvuruya </a:t>
            </a:r>
            <a:r>
              <a:rPr lang="tr-TR" sz="2500" dirty="0">
                <a:solidFill>
                  <a:srgbClr val="000000"/>
                </a:solidFill>
              </a:rPr>
              <a:t>konu hizmet ihracatının; yurt dışında yerleşik kişi ve kuruluşlara yönelik olarak yurt içi ve/veya yurt dışında gerçekleştirilen, yurt içi ve/veya yurt dışında faydalanılan </a:t>
            </a:r>
            <a:r>
              <a:rPr lang="tr-TR" sz="2500" b="1" dirty="0">
                <a:solidFill>
                  <a:srgbClr val="000000"/>
                </a:solidFill>
              </a:rPr>
              <a:t>hizmet sunumlarına ilişkin olması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b="1" dirty="0">
                <a:solidFill>
                  <a:srgbClr val="000000"/>
                </a:solidFill>
              </a:rPr>
              <a:t>YMM Tasdik Raporu </a:t>
            </a:r>
            <a:r>
              <a:rPr lang="tr-TR" sz="2500" dirty="0">
                <a:solidFill>
                  <a:srgbClr val="000000"/>
                </a:solidFill>
              </a:rPr>
              <a:t>ile </a:t>
            </a:r>
            <a:r>
              <a:rPr lang="tr-TR" sz="2500" dirty="0" smtClean="0">
                <a:solidFill>
                  <a:srgbClr val="000000"/>
                </a:solidFill>
              </a:rPr>
              <a:t>ihracat </a:t>
            </a:r>
            <a:r>
              <a:rPr lang="tr-TR" sz="2500" dirty="0">
                <a:solidFill>
                  <a:srgbClr val="000000"/>
                </a:solidFill>
              </a:rPr>
              <a:t>tutarının tevsik edilmesi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 smtClean="0">
                <a:solidFill>
                  <a:srgbClr val="000000"/>
                </a:solidFill>
              </a:rPr>
              <a:t>Başvuruda </a:t>
            </a:r>
            <a:r>
              <a:rPr lang="tr-TR" sz="2500" dirty="0">
                <a:solidFill>
                  <a:srgbClr val="000000"/>
                </a:solidFill>
              </a:rPr>
              <a:t>bulunacak </a:t>
            </a:r>
            <a:r>
              <a:rPr lang="tr-TR" sz="2500" dirty="0" smtClean="0">
                <a:solidFill>
                  <a:srgbClr val="000000"/>
                </a:solidFill>
              </a:rPr>
              <a:t>firmaların </a:t>
            </a:r>
            <a:r>
              <a:rPr lang="tr-TR" sz="2500" b="1" dirty="0" smtClean="0">
                <a:solidFill>
                  <a:srgbClr val="000000"/>
                </a:solidFill>
              </a:rPr>
              <a:t>Hizmet İhracatçıları Birliği’ne </a:t>
            </a:r>
            <a:r>
              <a:rPr lang="tr-TR" sz="2500" b="1" dirty="0">
                <a:solidFill>
                  <a:srgbClr val="000000"/>
                </a:solidFill>
              </a:rPr>
              <a:t>üye olması</a:t>
            </a:r>
          </a:p>
          <a:p>
            <a:pPr marL="0" indent="0" algn="just">
              <a:buNone/>
            </a:pPr>
            <a:r>
              <a:rPr lang="tr-TR" sz="2500" dirty="0" smtClean="0">
                <a:solidFill>
                  <a:srgbClr val="000000"/>
                </a:solidFill>
              </a:rPr>
              <a:t>gerekmektedir</a:t>
            </a:r>
            <a:r>
              <a:rPr lang="tr-TR" sz="2500" dirty="0">
                <a:solidFill>
                  <a:srgbClr val="000000"/>
                </a:solidFill>
              </a:rPr>
              <a:t>.</a:t>
            </a:r>
          </a:p>
          <a:p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787277" y="77433"/>
            <a:ext cx="9237375" cy="826334"/>
          </a:xfrm>
        </p:spPr>
        <p:txBody>
          <a:bodyPr/>
          <a:lstStyle/>
          <a:p>
            <a:r>
              <a:rPr lang="tr-TR" dirty="0"/>
              <a:t>Hususi Damgalı Pasaport</a:t>
            </a:r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59005" y="6267154"/>
            <a:ext cx="7770609" cy="434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400" dirty="0" smtClean="0">
                <a:solidFill>
                  <a:schemeClr val="tx1"/>
                </a:solidFill>
              </a:rPr>
              <a:t>Serbest Bölgeler Yurtdışı Yatırım ve Hizmetler Genel Müdürlüğü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" name="Slayt Numarası Yer Tutucusu 1"/>
          <p:cNvSpPr txBox="1">
            <a:spLocks/>
          </p:cNvSpPr>
          <p:nvPr/>
        </p:nvSpPr>
        <p:spPr>
          <a:xfrm>
            <a:off x="11469624" y="6333913"/>
            <a:ext cx="531876" cy="467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29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872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>
          <a:xfrm>
            <a:off x="500211" y="1109515"/>
            <a:ext cx="11219543" cy="5127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500" b="1" u="sng" dirty="0" smtClean="0">
                <a:solidFill>
                  <a:srgbClr val="000000"/>
                </a:solidFill>
              </a:rPr>
              <a:t>Genelge’nin </a:t>
            </a:r>
            <a:r>
              <a:rPr lang="tr-TR" sz="2500" b="1" u="sng" dirty="0">
                <a:solidFill>
                  <a:srgbClr val="000000"/>
                </a:solidFill>
              </a:rPr>
              <a:t>Ek-1 listesinde yer alan hizmet </a:t>
            </a:r>
            <a:r>
              <a:rPr lang="tr-TR" sz="2500" b="1" u="sng" dirty="0" smtClean="0">
                <a:solidFill>
                  <a:srgbClr val="000000"/>
                </a:solidFill>
              </a:rPr>
              <a:t>sektörleri:</a:t>
            </a:r>
            <a:endParaRPr lang="tr-TR" sz="2500" u="sng" dirty="0">
              <a:solidFill>
                <a:srgbClr val="00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>
                <a:solidFill>
                  <a:srgbClr val="000000"/>
                </a:solidFill>
              </a:rPr>
              <a:t>Sağlık </a:t>
            </a:r>
            <a:r>
              <a:rPr lang="tr-TR" sz="2500" dirty="0" smtClean="0">
                <a:solidFill>
                  <a:srgbClr val="000000"/>
                </a:solidFill>
              </a:rPr>
              <a:t>Turizmi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 smtClean="0">
                <a:solidFill>
                  <a:srgbClr val="000000"/>
                </a:solidFill>
              </a:rPr>
              <a:t>Film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 smtClean="0">
                <a:solidFill>
                  <a:srgbClr val="000000"/>
                </a:solidFill>
              </a:rPr>
              <a:t>Bilişim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 smtClean="0">
                <a:solidFill>
                  <a:srgbClr val="000000"/>
                </a:solidFill>
              </a:rPr>
              <a:t>Eğitim</a:t>
            </a:r>
            <a:endParaRPr lang="tr-TR" sz="2500" dirty="0">
              <a:solidFill>
                <a:srgbClr val="00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>
                <a:solidFill>
                  <a:srgbClr val="000000"/>
                </a:solidFill>
              </a:rPr>
              <a:t>Yönetim </a:t>
            </a:r>
            <a:r>
              <a:rPr lang="tr-TR" sz="2500" dirty="0" smtClean="0">
                <a:solidFill>
                  <a:srgbClr val="000000"/>
                </a:solidFill>
              </a:rPr>
              <a:t>Danışmanlığı</a:t>
            </a:r>
            <a:endParaRPr lang="tr-TR" sz="2500" dirty="0">
              <a:solidFill>
                <a:srgbClr val="00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>
                <a:solidFill>
                  <a:srgbClr val="000000"/>
                </a:solidFill>
              </a:rPr>
              <a:t>Lojistik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500" dirty="0">
                <a:solidFill>
                  <a:srgbClr val="000000"/>
                </a:solidFill>
              </a:rPr>
              <a:t>Yayıncılık</a:t>
            </a:r>
            <a:r>
              <a:rPr lang="tr-TR" sz="2800" dirty="0" smtClean="0">
                <a:solidFill>
                  <a:srgbClr val="000000"/>
                </a:solidFill>
              </a:rPr>
              <a:t> </a:t>
            </a:r>
            <a:endParaRPr lang="tr-TR" sz="2500" dirty="0">
              <a:solidFill>
                <a:srgbClr val="000000"/>
              </a:solidFill>
            </a:endParaRPr>
          </a:p>
          <a:p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787277" y="77433"/>
            <a:ext cx="9237375" cy="826334"/>
          </a:xfrm>
        </p:spPr>
        <p:txBody>
          <a:bodyPr/>
          <a:lstStyle/>
          <a:p>
            <a:r>
              <a:rPr lang="tr-TR" dirty="0"/>
              <a:t>Hususi Damgalı Pasaport</a:t>
            </a:r>
          </a:p>
        </p:txBody>
      </p:sp>
      <p:sp>
        <p:nvSpPr>
          <p:cNvPr id="4" name="Unvan 2"/>
          <p:cNvSpPr txBox="1">
            <a:spLocks/>
          </p:cNvSpPr>
          <p:nvPr/>
        </p:nvSpPr>
        <p:spPr>
          <a:xfrm>
            <a:off x="959005" y="6267154"/>
            <a:ext cx="7770609" cy="434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400" dirty="0" smtClean="0">
                <a:solidFill>
                  <a:schemeClr val="tx1"/>
                </a:solidFill>
              </a:rPr>
              <a:t>Serbest Bölgeler Yurtdışı Yatırım ve Hizmetler Genel Müdürlüğü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5" name="Slayt Numarası Yer Tutucusu 1"/>
          <p:cNvSpPr txBox="1">
            <a:spLocks/>
          </p:cNvSpPr>
          <p:nvPr/>
        </p:nvSpPr>
        <p:spPr>
          <a:xfrm>
            <a:off x="11469624" y="6333913"/>
            <a:ext cx="531876" cy="467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30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941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66866" y="3751385"/>
            <a:ext cx="4872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000000"/>
                </a:solidFill>
              </a:rPr>
              <a:t>NİLÜFER YILMAZ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</a:rPr>
              <a:t>İhracatı Geliştirme Uzmanı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</a:rPr>
              <a:t>Tel: 0 312 204 9040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</a:rPr>
              <a:t>E-Posta: yilmaznil@ticaret.gov.tr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31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233" y="1209712"/>
            <a:ext cx="4182588" cy="224051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608277" y="375138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959406" y="4305382"/>
            <a:ext cx="3352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00"/>
                </a:solidFill>
              </a:rPr>
              <a:t>Tahir DİNGİL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</a:rPr>
              <a:t>Ticaret Uzmanı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</a:rPr>
              <a:t>Tel: 0312 204 9412</a:t>
            </a:r>
          </a:p>
          <a:p>
            <a:pPr algn="ctr"/>
            <a:r>
              <a:rPr lang="tr-TR" b="1" dirty="0" err="1" smtClean="0">
                <a:solidFill>
                  <a:srgbClr val="000000"/>
                </a:solidFill>
              </a:rPr>
              <a:t>E-Posta:tahird@ticaret.gov.tr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34493" y="3543641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/>
                </a:solidFill>
              </a:rPr>
              <a:t>TEŞEKKÜRLER</a:t>
            </a:r>
            <a:endParaRPr lang="tr-TR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657367" y="2502650"/>
            <a:ext cx="10416984" cy="3254882"/>
            <a:chOff x="869240" y="3093664"/>
            <a:chExt cx="10416984" cy="3254882"/>
          </a:xfrm>
        </p:grpSpPr>
        <p:grpSp>
          <p:nvGrpSpPr>
            <p:cNvPr id="25" name="Group 420">
              <a:extLst>
                <a:ext uri="{FF2B5EF4-FFF2-40B4-BE49-F238E27FC236}">
                  <a16:creationId xmlns:a16="http://schemas.microsoft.com/office/drawing/2014/main" xmlns="" id="{72E96283-1350-4CC4-B1A7-6E2E0D48976D}"/>
                </a:ext>
              </a:extLst>
            </p:cNvPr>
            <p:cNvGrpSpPr/>
            <p:nvPr/>
          </p:nvGrpSpPr>
          <p:grpSpPr>
            <a:xfrm>
              <a:off x="869240" y="5692894"/>
              <a:ext cx="3865190" cy="655652"/>
              <a:chOff x="562794" y="5596182"/>
              <a:chExt cx="3865190" cy="6556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927EB1B6-1205-4505-AB0E-D0BF3D3E7B2D}"/>
                  </a:ext>
                </a:extLst>
              </p:cNvPr>
              <p:cNvSpPr/>
              <p:nvPr/>
            </p:nvSpPr>
            <p:spPr>
              <a:xfrm>
                <a:off x="1138336" y="5712643"/>
                <a:ext cx="2754908" cy="43204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2DC7FF0D-E02F-40D2-8B18-E563D726371E}"/>
                  </a:ext>
                </a:extLst>
              </p:cNvPr>
              <p:cNvSpPr/>
              <p:nvPr/>
            </p:nvSpPr>
            <p:spPr>
              <a:xfrm>
                <a:off x="562794" y="5596182"/>
                <a:ext cx="3865190" cy="65565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65000"/>
                </a:schemeClr>
              </a:solidFill>
              <a:ln>
                <a:noFill/>
              </a:ln>
              <a:effectLst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8" name="Rectangle 423">
              <a:extLst>
                <a:ext uri="{FF2B5EF4-FFF2-40B4-BE49-F238E27FC236}">
                  <a16:creationId xmlns:a16="http://schemas.microsoft.com/office/drawing/2014/main" xmlns="" id="{B69CE63E-BC57-4EA0-A0B4-7AA3CD9BE772}"/>
                </a:ext>
              </a:extLst>
            </p:cNvPr>
            <p:cNvSpPr/>
            <p:nvPr/>
          </p:nvSpPr>
          <p:spPr>
            <a:xfrm>
              <a:off x="3663426" y="4452266"/>
              <a:ext cx="7622798" cy="9837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8FCE890C-B904-4894-A61E-2F35F4112E39}"/>
                </a:ext>
              </a:extLst>
            </p:cNvPr>
            <p:cNvSpPr/>
            <p:nvPr/>
          </p:nvSpPr>
          <p:spPr>
            <a:xfrm>
              <a:off x="1350053" y="3093664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TextBox 432">
              <a:extLst>
                <a:ext uri="{FF2B5EF4-FFF2-40B4-BE49-F238E27FC236}">
                  <a16:creationId xmlns:a16="http://schemas.microsoft.com/office/drawing/2014/main" xmlns="" id="{AA711533-D818-4365-98CF-F1727DBDC47E}"/>
                </a:ext>
              </a:extLst>
            </p:cNvPr>
            <p:cNvSpPr txBox="1"/>
            <p:nvPr/>
          </p:nvSpPr>
          <p:spPr>
            <a:xfrm>
              <a:off x="4777389" y="3596503"/>
              <a:ext cx="57741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altLang="ko-KR" sz="1400" dirty="0" smtClean="0"/>
            </a:p>
            <a:p>
              <a:r>
                <a:rPr lang="tr-TR" altLang="ko-KR" sz="1400" dirty="0" smtClean="0"/>
                <a:t>2015/9 sayılı Döviz Kazandırıcı Hizmet Sektörleri Markalaşma Destekleri Hakkında Karar</a:t>
              </a:r>
              <a:endParaRPr lang="ko-KR" altLang="en-US" sz="1400" dirty="0"/>
            </a:p>
          </p:txBody>
        </p:sp>
        <p:grpSp>
          <p:nvGrpSpPr>
            <p:cNvPr id="39" name="Group 434">
              <a:extLst>
                <a:ext uri="{FF2B5EF4-FFF2-40B4-BE49-F238E27FC236}">
                  <a16:creationId xmlns:a16="http://schemas.microsoft.com/office/drawing/2014/main" xmlns="" id="{9DFAB70F-D3FF-48F0-91ED-84F2033F68A5}"/>
                </a:ext>
              </a:extLst>
            </p:cNvPr>
            <p:cNvGrpSpPr/>
            <p:nvPr/>
          </p:nvGrpSpPr>
          <p:grpSpPr>
            <a:xfrm>
              <a:off x="4770102" y="4466358"/>
              <a:ext cx="5781459" cy="954877"/>
              <a:chOff x="4150118" y="4472385"/>
              <a:chExt cx="4032448" cy="954877"/>
            </a:xfrm>
          </p:grpSpPr>
          <p:sp>
            <p:nvSpPr>
              <p:cNvPr id="40" name="TextBox 435">
                <a:extLst>
                  <a:ext uri="{FF2B5EF4-FFF2-40B4-BE49-F238E27FC236}">
                    <a16:creationId xmlns:a16="http://schemas.microsoft.com/office/drawing/2014/main" xmlns="" id="{F18F6A1E-C2A2-48FC-A829-84B17BAD1BA6}"/>
                  </a:ext>
                </a:extLst>
              </p:cNvPr>
              <p:cNvSpPr txBox="1"/>
              <p:nvPr/>
            </p:nvSpPr>
            <p:spPr>
              <a:xfrm>
                <a:off x="4155201" y="4688598"/>
                <a:ext cx="40273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altLang="ko-KR" sz="1400" dirty="0" smtClean="0"/>
              </a:p>
              <a:p>
                <a:r>
                  <a:rPr lang="tr-TR" altLang="ko-KR" sz="1400" b="1" dirty="0" smtClean="0"/>
                  <a:t>2015/8 </a:t>
                </a:r>
                <a:r>
                  <a:rPr lang="tr-TR" altLang="ko-KR" sz="1400" b="1" dirty="0"/>
                  <a:t>sayılı Döviz Kazandırıcı Hizmet Ticaretinin Desteklenmesi Hakkında Karar</a:t>
                </a:r>
                <a:endParaRPr lang="ko-KR" altLang="en-US" sz="1400" b="1" dirty="0"/>
              </a:p>
            </p:txBody>
          </p:sp>
          <p:sp>
            <p:nvSpPr>
              <p:cNvPr id="41" name="TextBox 436">
                <a:extLst>
                  <a:ext uri="{FF2B5EF4-FFF2-40B4-BE49-F238E27FC236}">
                    <a16:creationId xmlns:a16="http://schemas.microsoft.com/office/drawing/2014/main" xmlns="" id="{BA7966B0-AD7B-441D-A6D0-4B512C6FEE04}"/>
                  </a:ext>
                </a:extLst>
              </p:cNvPr>
              <p:cNvSpPr txBox="1"/>
              <p:nvPr/>
            </p:nvSpPr>
            <p:spPr>
              <a:xfrm>
                <a:off x="4150118" y="4472385"/>
                <a:ext cx="1714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sz="1600" b="1" u="sng" dirty="0" smtClean="0"/>
                  <a:t>Genel Destek Programı</a:t>
                </a:r>
                <a:endParaRPr lang="ko-KR" altLang="en-US" sz="1600" b="1" u="sng" dirty="0"/>
              </a:p>
            </p:txBody>
          </p:sp>
        </p:grp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xmlns="" id="{78BA3FD1-1BBA-492F-A532-9AC283BCD6F7}"/>
                </a:ext>
              </a:extLst>
            </p:cNvPr>
            <p:cNvSpPr/>
            <p:nvPr/>
          </p:nvSpPr>
          <p:spPr>
            <a:xfrm flipH="1">
              <a:off x="2531189" y="5096684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2" name="Unvan 3"/>
          <p:cNvSpPr txBox="1">
            <a:spLocks/>
          </p:cNvSpPr>
          <p:nvPr/>
        </p:nvSpPr>
        <p:spPr>
          <a:xfrm>
            <a:off x="4916672" y="204262"/>
            <a:ext cx="6895162" cy="43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r-TR" sz="3200" dirty="0" smtClean="0">
                <a:solidFill>
                  <a:schemeClr val="tx2"/>
                </a:solidFill>
                <a:latin typeface="+mn-lt"/>
              </a:rPr>
              <a:t>Hizmet Sektörü Destekleri</a:t>
            </a:r>
            <a:endParaRPr lang="tr-T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16A0B97-8A0E-4BA5-B6A7-E5427435F856}"/>
              </a:ext>
            </a:extLst>
          </p:cNvPr>
          <p:cNvSpPr/>
          <p:nvPr/>
        </p:nvSpPr>
        <p:spPr>
          <a:xfrm>
            <a:off x="1540127" y="2015131"/>
            <a:ext cx="2076426" cy="2076426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isometricOffAxis1Top"/>
            <a:lightRig rig="balanced" dir="t"/>
          </a:scene3d>
          <a:sp3d prstMaterial="matte">
            <a:bevelT w="266700" h="742950" prst="angle"/>
            <a:extrusionClr>
              <a:srgbClr val="FAA33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975D2A95-2D6B-4457-A38B-440D23A03723}"/>
              </a:ext>
            </a:extLst>
          </p:cNvPr>
          <p:cNvSpPr/>
          <p:nvPr/>
        </p:nvSpPr>
        <p:spPr>
          <a:xfrm>
            <a:off x="1930938" y="414210"/>
            <a:ext cx="1294804" cy="1294804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isometricOffAxis1Top"/>
            <a:lightRig rig="balanced" dir="t"/>
          </a:scene3d>
          <a:sp3d prstMaterial="matte">
            <a:bevelT w="793750" h="1924050" prst="angle"/>
            <a:extrusionClr>
              <a:srgbClr val="FAA33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469624" y="6333913"/>
            <a:ext cx="531876" cy="467143"/>
          </a:xfrm>
        </p:spPr>
        <p:txBody>
          <a:bodyPr/>
          <a:lstStyle/>
          <a:p>
            <a:r>
              <a:rPr lang="tr-TR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331594" y="181558"/>
            <a:ext cx="6956516" cy="454932"/>
          </a:xfrm>
        </p:spPr>
        <p:txBody>
          <a:bodyPr/>
          <a:lstStyle/>
          <a:p>
            <a:pPr algn="r"/>
            <a:r>
              <a:rPr lang="tr-TR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Genel Destek Programı </a:t>
            </a:r>
            <a:r>
              <a:rPr lang="tr-TR" sz="3200" dirty="0" smtClean="0">
                <a:solidFill>
                  <a:schemeClr val="tx1"/>
                </a:solidFill>
              </a:rPr>
              <a:t>-</a:t>
            </a:r>
            <a:r>
              <a:rPr lang="tr-TR" sz="3200" dirty="0" smtClean="0">
                <a:solidFill>
                  <a:schemeClr val="tx2"/>
                </a:solidFill>
                <a:latin typeface="+mn-lt"/>
              </a:rPr>
              <a:t>Kapsam</a:t>
            </a:r>
            <a:endParaRPr lang="tr-T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Sağ Ayraç 11"/>
          <p:cNvSpPr/>
          <p:nvPr/>
        </p:nvSpPr>
        <p:spPr>
          <a:xfrm rot="5400000">
            <a:off x="6048890" y="813764"/>
            <a:ext cx="213583" cy="8760069"/>
          </a:xfrm>
          <a:prstGeom prst="rightBrac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sz="2215" dirty="0"/>
          </a:p>
        </p:txBody>
      </p:sp>
      <p:sp>
        <p:nvSpPr>
          <p:cNvPr id="13" name="Metin kutusu 23"/>
          <p:cNvSpPr txBox="1">
            <a:spLocks noChangeArrowheads="1"/>
          </p:cNvSpPr>
          <p:nvPr/>
        </p:nvSpPr>
        <p:spPr bwMode="auto">
          <a:xfrm>
            <a:off x="828028" y="5300591"/>
            <a:ext cx="9707688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İŞBİRLİĞİ KURULUŞLARI </a:t>
            </a:r>
          </a:p>
          <a:p>
            <a:pPr marL="457200" lvl="1" indent="0" algn="ctr">
              <a:spcAft>
                <a:spcPts val="1200"/>
              </a:spcAft>
              <a:buNone/>
            </a:pPr>
            <a:r>
              <a:rPr lang="tr-TR" sz="1100" i="1" dirty="0" smtClean="0">
                <a:solidFill>
                  <a:srgbClr val="000000"/>
                </a:solidFill>
              </a:rPr>
              <a:t>Türkiye </a:t>
            </a:r>
            <a:r>
              <a:rPr lang="tr-TR" sz="1100" i="1" dirty="0">
                <a:solidFill>
                  <a:srgbClr val="000000"/>
                </a:solidFill>
              </a:rPr>
              <a:t>İhracatçılar Meclisi (TİM</a:t>
            </a:r>
            <a:r>
              <a:rPr lang="tr-TR" sz="1100" i="1" dirty="0" smtClean="0">
                <a:solidFill>
                  <a:srgbClr val="000000"/>
                </a:solidFill>
              </a:rPr>
              <a:t>),Türkiye </a:t>
            </a:r>
            <a:r>
              <a:rPr lang="tr-TR" sz="1100" i="1" dirty="0">
                <a:solidFill>
                  <a:srgbClr val="000000"/>
                </a:solidFill>
              </a:rPr>
              <a:t>Odalar ve Borsalar Birliği (TOBB</a:t>
            </a:r>
            <a:r>
              <a:rPr lang="tr-TR" sz="1100" i="1" dirty="0" smtClean="0">
                <a:solidFill>
                  <a:srgbClr val="000000"/>
                </a:solidFill>
              </a:rPr>
              <a:t>), Dış </a:t>
            </a:r>
            <a:r>
              <a:rPr lang="tr-TR" sz="1100" i="1" dirty="0">
                <a:solidFill>
                  <a:srgbClr val="000000"/>
                </a:solidFill>
              </a:rPr>
              <a:t>Ekonomik İlişkiler Kurulu (</a:t>
            </a:r>
            <a:r>
              <a:rPr lang="tr-TR" sz="1100" i="1" dirty="0" smtClean="0">
                <a:solidFill>
                  <a:srgbClr val="000000"/>
                </a:solidFill>
              </a:rPr>
              <a:t>DEİK), İhracatçı Birliği, Sektör </a:t>
            </a:r>
            <a:r>
              <a:rPr lang="tr-TR" sz="1100" i="1" dirty="0">
                <a:solidFill>
                  <a:srgbClr val="000000"/>
                </a:solidFill>
              </a:rPr>
              <a:t>D</a:t>
            </a:r>
            <a:r>
              <a:rPr lang="tr-TR" sz="1100" i="1" dirty="0" smtClean="0">
                <a:solidFill>
                  <a:srgbClr val="000000"/>
                </a:solidFill>
              </a:rPr>
              <a:t>ernek</a:t>
            </a:r>
            <a:r>
              <a:rPr lang="tr-TR" sz="1100" i="1" dirty="0">
                <a:solidFill>
                  <a:srgbClr val="000000"/>
                </a:solidFill>
              </a:rPr>
              <a:t>, </a:t>
            </a:r>
            <a:r>
              <a:rPr lang="tr-TR" sz="1100" i="1" dirty="0" smtClean="0">
                <a:solidFill>
                  <a:srgbClr val="000000"/>
                </a:solidFill>
              </a:rPr>
              <a:t>Birlik</a:t>
            </a:r>
            <a:r>
              <a:rPr lang="tr-TR" sz="1100" i="1" dirty="0">
                <a:solidFill>
                  <a:srgbClr val="000000"/>
                </a:solidFill>
              </a:rPr>
              <a:t>, </a:t>
            </a:r>
            <a:r>
              <a:rPr lang="tr-TR" sz="1100" i="1" dirty="0" smtClean="0">
                <a:solidFill>
                  <a:srgbClr val="000000"/>
                </a:solidFill>
              </a:rPr>
              <a:t>Konsey </a:t>
            </a:r>
            <a:r>
              <a:rPr lang="tr-TR" sz="1100" i="1" dirty="0">
                <a:solidFill>
                  <a:srgbClr val="000000"/>
                </a:solidFill>
              </a:rPr>
              <a:t>veya </a:t>
            </a:r>
            <a:r>
              <a:rPr lang="tr-TR" sz="1100" i="1" dirty="0" smtClean="0">
                <a:solidFill>
                  <a:srgbClr val="000000"/>
                </a:solidFill>
              </a:rPr>
              <a:t>Kuruluşu</a:t>
            </a:r>
            <a:endParaRPr lang="tr-TR" sz="1100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1184513107"/>
              </p:ext>
            </p:extLst>
          </p:nvPr>
        </p:nvGraphicFramePr>
        <p:xfrm>
          <a:off x="828599" y="1144898"/>
          <a:ext cx="11137259" cy="391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31724" y="419264"/>
            <a:ext cx="6969776" cy="461682"/>
          </a:xfrm>
        </p:spPr>
        <p:txBody>
          <a:bodyPr/>
          <a:lstStyle/>
          <a:p>
            <a:r>
              <a:rPr lang="tr-TR" sz="3200" dirty="0">
                <a:solidFill>
                  <a:schemeClr val="tx1"/>
                </a:solidFill>
              </a:rPr>
              <a:t>Destek Unsurları (Yararlanıcılar)</a:t>
            </a:r>
            <a:br>
              <a:rPr lang="tr-TR" sz="3200" dirty="0">
                <a:solidFill>
                  <a:schemeClr val="tx1"/>
                </a:solidFill>
              </a:rPr>
            </a:b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5</a:t>
            </a:r>
            <a:endParaRPr lang="en-US" dirty="0"/>
          </a:p>
        </p:txBody>
      </p:sp>
      <p:graphicFrame>
        <p:nvGraphicFramePr>
          <p:cNvPr id="8" name="İçerik Yer Tutucusu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93131630"/>
              </p:ext>
            </p:extLst>
          </p:nvPr>
        </p:nvGraphicFramePr>
        <p:xfrm>
          <a:off x="320253" y="1508271"/>
          <a:ext cx="11779749" cy="432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ikdörtgen 8"/>
          <p:cNvSpPr/>
          <p:nvPr/>
        </p:nvSpPr>
        <p:spPr>
          <a:xfrm>
            <a:off x="2357639" y="1138939"/>
            <a:ext cx="8187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tr-TR" b="1" dirty="0">
                <a:solidFill>
                  <a:srgbClr val="000000"/>
                </a:solidFill>
              </a:rPr>
              <a:t>Sağlık Turizmi, Film, Bilişim ve Eğitim Sektörleri (YARARLANICILAR)</a:t>
            </a:r>
          </a:p>
        </p:txBody>
      </p:sp>
    </p:spTree>
    <p:extLst>
      <p:ext uri="{BB962C8B-B14F-4D97-AF65-F5344CB8AC3E}">
        <p14:creationId xmlns:p14="http://schemas.microsoft.com/office/powerpoint/2010/main" val="129247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31724" y="419264"/>
            <a:ext cx="6969776" cy="461682"/>
          </a:xfrm>
        </p:spPr>
        <p:txBody>
          <a:bodyPr/>
          <a:lstStyle/>
          <a:p>
            <a:r>
              <a:rPr lang="tr-TR" sz="3200" dirty="0">
                <a:solidFill>
                  <a:schemeClr val="tx1"/>
                </a:solidFill>
              </a:rPr>
              <a:t>Destek Unsurları (Yararlanıcılar)</a:t>
            </a:r>
            <a:br>
              <a:rPr lang="tr-TR" sz="3200" dirty="0">
                <a:solidFill>
                  <a:schemeClr val="tx1"/>
                </a:solidFill>
              </a:rPr>
            </a:b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6</a:t>
            </a:r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2590840" y="1178326"/>
            <a:ext cx="77017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tr-TR" sz="2000" b="1" dirty="0">
                <a:solidFill>
                  <a:srgbClr val="000000"/>
                </a:solidFill>
              </a:rPr>
              <a:t>Yönetim Danışmanlığı Sektörü (YARARLANICILAR</a:t>
            </a:r>
            <a:r>
              <a:rPr lang="tr-TR" sz="2000" b="1" dirty="0" smtClean="0">
                <a:solidFill>
                  <a:srgbClr val="000000"/>
                </a:solidFill>
              </a:rPr>
              <a:t>)</a:t>
            </a:r>
          </a:p>
          <a:p>
            <a:pPr algn="ctr" fontAlgn="t"/>
            <a:endParaRPr lang="tr-TR" b="1" dirty="0" smtClean="0">
              <a:solidFill>
                <a:srgbClr val="000000"/>
              </a:solidFill>
            </a:endParaRPr>
          </a:p>
          <a:p>
            <a:pPr algn="ctr" fontAlgn="t"/>
            <a:r>
              <a:rPr lang="tr-TR" dirty="0" smtClean="0">
                <a:solidFill>
                  <a:srgbClr val="000000"/>
                </a:solidFill>
              </a:rPr>
              <a:t>Genel </a:t>
            </a:r>
            <a:r>
              <a:rPr lang="tr-TR" dirty="0">
                <a:solidFill>
                  <a:srgbClr val="000000"/>
                </a:solidFill>
              </a:rPr>
              <a:t>yönetim, hukuk, mali işler, finansman, vergi, denetim, yatırım, üretim, pazarlama, bilgi teknolojileri ve insan kaynakları konularında hizmet sunan </a:t>
            </a:r>
            <a:r>
              <a:rPr lang="tr-TR" dirty="0" smtClean="0">
                <a:solidFill>
                  <a:srgbClr val="000000"/>
                </a:solidFill>
              </a:rPr>
              <a:t>danışmanlık şirketi </a:t>
            </a:r>
            <a:r>
              <a:rPr lang="tr-TR" dirty="0"/>
              <a:t>şirketin</a:t>
            </a:r>
            <a:endParaRPr lang="tr-TR" b="1" dirty="0">
              <a:solidFill>
                <a:srgbClr val="000000"/>
              </a:solidFill>
            </a:endParaRPr>
          </a:p>
          <a:p>
            <a:pPr algn="ctr" fontAlgn="t"/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İçerik Yer Tutucusu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53594088"/>
              </p:ext>
            </p:extLst>
          </p:nvPr>
        </p:nvGraphicFramePr>
        <p:xfrm>
          <a:off x="492648" y="2184941"/>
          <a:ext cx="10976976" cy="382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35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31724" y="419264"/>
            <a:ext cx="6969776" cy="461682"/>
          </a:xfrm>
        </p:spPr>
        <p:txBody>
          <a:bodyPr/>
          <a:lstStyle/>
          <a:p>
            <a:r>
              <a:rPr lang="tr-TR" sz="3200" dirty="0">
                <a:solidFill>
                  <a:schemeClr val="tx1"/>
                </a:solidFill>
              </a:rPr>
              <a:t>Destek Unsurları (Yararlanıcılar)</a:t>
            </a:r>
            <a:br>
              <a:rPr lang="tr-TR" sz="3200" dirty="0">
                <a:solidFill>
                  <a:schemeClr val="tx1"/>
                </a:solidFill>
              </a:rPr>
            </a:b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7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2514251" y="1203661"/>
            <a:ext cx="7822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tr-TR" sz="2000" b="1" dirty="0">
                <a:solidFill>
                  <a:srgbClr val="000000"/>
                </a:solidFill>
              </a:rPr>
              <a:t>Lojistik ve Yayıncılık Sektörleri (YARARLANICILAR</a:t>
            </a:r>
            <a:r>
              <a:rPr lang="tr-TR" sz="2000" b="1" dirty="0" smtClean="0">
                <a:solidFill>
                  <a:srgbClr val="000000"/>
                </a:solidFill>
              </a:rPr>
              <a:t>)</a:t>
            </a:r>
          </a:p>
          <a:p>
            <a:pPr algn="ctr" fontAlgn="t"/>
            <a:endParaRPr lang="tr-TR" sz="2000" b="1" dirty="0" smtClean="0">
              <a:solidFill>
                <a:srgbClr val="00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996068" y="1887167"/>
            <a:ext cx="4148254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0000"/>
                </a:solidFill>
              </a:rPr>
              <a:t>Lojistik Şirketi</a:t>
            </a:r>
            <a:r>
              <a:rPr lang="tr-TR" sz="1400" dirty="0">
                <a:solidFill>
                  <a:srgbClr val="000000"/>
                </a:solidFill>
              </a:rPr>
              <a:t>: Türkiye'de yerleşik olup uluslararası yük/eşya taşımacılığı hizmeti gerçekleştiren, uluslararası lojistik işletmeciliği ve uluslararası taşıma işleri organizatörlüğü yapan </a:t>
            </a:r>
            <a:r>
              <a:rPr lang="tr-TR" sz="1400" dirty="0" smtClean="0">
                <a:solidFill>
                  <a:srgbClr val="000000"/>
                </a:solidFill>
              </a:rPr>
              <a:t>şirket</a:t>
            </a:r>
            <a:endParaRPr lang="tr-TR" sz="1400" dirty="0">
              <a:solidFill>
                <a:srgbClr val="00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902605" y="1845036"/>
            <a:ext cx="3434575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0000"/>
                </a:solidFill>
              </a:rPr>
              <a:t>Yayıncılık kuruluşu: </a:t>
            </a:r>
            <a:r>
              <a:rPr lang="tr-TR" sz="1400" dirty="0">
                <a:solidFill>
                  <a:srgbClr val="000000"/>
                </a:solidFill>
              </a:rPr>
              <a:t>Türkiye’de yerleşik süreli ve süresiz basılı yayın yapan yayınevleri ile bu alanda faaliyet gösteren telif </a:t>
            </a:r>
            <a:r>
              <a:rPr lang="tr-TR" sz="1400" dirty="0" smtClean="0">
                <a:solidFill>
                  <a:srgbClr val="000000"/>
                </a:solidFill>
              </a:rPr>
              <a:t>ajanslarını</a:t>
            </a:r>
            <a:endParaRPr lang="tr-TR" sz="1400" dirty="0">
              <a:solidFill>
                <a:srgbClr val="000000"/>
              </a:solidFill>
            </a:endParaRPr>
          </a:p>
        </p:txBody>
      </p:sp>
      <p:graphicFrame>
        <p:nvGraphicFramePr>
          <p:cNvPr id="11" name="İçerik Yer Tutucusu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23200118"/>
              </p:ext>
            </p:extLst>
          </p:nvPr>
        </p:nvGraphicFramePr>
        <p:xfrm>
          <a:off x="1478938" y="3455138"/>
          <a:ext cx="9137024" cy="182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46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Unvan 3"/>
          <p:cNvSpPr>
            <a:spLocks noGrp="1"/>
          </p:cNvSpPr>
          <p:nvPr>
            <p:ph type="title" idx="4294967295"/>
          </p:nvPr>
        </p:nvSpPr>
        <p:spPr>
          <a:xfrm>
            <a:off x="4239492" y="192088"/>
            <a:ext cx="7689750" cy="425450"/>
          </a:xfrm>
        </p:spPr>
        <p:txBody>
          <a:bodyPr/>
          <a:lstStyle/>
          <a:p>
            <a:pPr algn="r"/>
            <a:r>
              <a:rPr lang="tr-TR" sz="3200" dirty="0">
                <a:solidFill>
                  <a:schemeClr val="tx2"/>
                </a:solidFill>
                <a:latin typeface="+mn-lt"/>
              </a:rPr>
              <a:t>Sektörel Destekler (Yararlanıcılar)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8</a:t>
            </a:r>
            <a:endParaRPr lang="en-US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337465210"/>
              </p:ext>
            </p:extLst>
          </p:nvPr>
        </p:nvGraphicFramePr>
        <p:xfrm>
          <a:off x="1069959" y="1651720"/>
          <a:ext cx="10199725" cy="350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5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Özel 23">
      <a:dk1>
        <a:srgbClr val="C3A572"/>
      </a:dk1>
      <a:lt1>
        <a:srgbClr val="FFFFFF"/>
      </a:lt1>
      <a:dk2>
        <a:srgbClr val="C00000"/>
      </a:dk2>
      <a:lt2>
        <a:srgbClr val="FFFFFF"/>
      </a:lt2>
      <a:accent1>
        <a:srgbClr val="AC0000"/>
      </a:accent1>
      <a:accent2>
        <a:srgbClr val="C3A572"/>
      </a:accent2>
      <a:accent3>
        <a:srgbClr val="EF7A24"/>
      </a:accent3>
      <a:accent4>
        <a:srgbClr val="5AA0F5"/>
      </a:accent4>
      <a:accent5>
        <a:srgbClr val="C4E46E"/>
      </a:accent5>
      <a:accent6>
        <a:srgbClr val="BDE0FB"/>
      </a:accent6>
      <a:hlink>
        <a:srgbClr val="00ACC9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yeniasd" id="{6456FFD4-0677-4516-9F5D-74D7E5E6C075}" vid="{AF375EC2-5A30-4D95-B6F8-4E546A2B3D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yeniasd</Template>
  <TotalTime>6100</TotalTime>
  <Words>1657</Words>
  <Application>Microsoft Office PowerPoint</Application>
  <PresentationFormat>Özel</PresentationFormat>
  <Paragraphs>474</Paragraphs>
  <Slides>32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Ion</vt:lpstr>
      <vt:lpstr>HİZMET SEKTÖRÜNE SAĞLANAN DEVLET DESTEKLERİ  </vt:lpstr>
      <vt:lpstr>PowerPoint Sunusu</vt:lpstr>
      <vt:lpstr>PowerPoint Sunusu</vt:lpstr>
      <vt:lpstr>PowerPoint Sunusu</vt:lpstr>
      <vt:lpstr> Genel Destek Programı -Kapsam</vt:lpstr>
      <vt:lpstr>Destek Unsurları (Yararlanıcılar) </vt:lpstr>
      <vt:lpstr>Destek Unsurları (Yararlanıcılar) </vt:lpstr>
      <vt:lpstr>Destek Unsurları (Yararlanıcılar) </vt:lpstr>
      <vt:lpstr>Sektörel Destekler (Yararlanıcılar)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Markalaşma Destek Programı</vt:lpstr>
      <vt:lpstr>Markalaşma Destek Programı - Kapsam</vt:lpstr>
      <vt:lpstr>Ön İnceleme Çalışması </vt:lpstr>
      <vt:lpstr>Markalaşma Destek Programı</vt:lpstr>
      <vt:lpstr>Markalaşma Destek Programı</vt:lpstr>
      <vt:lpstr>Markalaşma Programı Destek Başvuru Süreci</vt:lpstr>
      <vt:lpstr>PowerPoint Sunusu</vt:lpstr>
      <vt:lpstr>Hususi Damgalı Pasaport</vt:lpstr>
      <vt:lpstr>Hususi Damgalı Pasaport</vt:lpstr>
      <vt:lpstr>Hususi Damgalı Pasaport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basdemircie;guldalis</dc:creator>
  <cp:lastModifiedBy>Erdem Koçoğlu</cp:lastModifiedBy>
  <cp:revision>885</cp:revision>
  <cp:lastPrinted>2017-11-05T19:16:22Z</cp:lastPrinted>
  <dcterms:created xsi:type="dcterms:W3CDTF">2017-04-06T10:26:07Z</dcterms:created>
  <dcterms:modified xsi:type="dcterms:W3CDTF">2020-02-14T11:40:17Z</dcterms:modified>
</cp:coreProperties>
</file>