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342" r:id="rId3"/>
    <p:sldId id="343" r:id="rId4"/>
    <p:sldId id="344" r:id="rId5"/>
    <p:sldId id="345" r:id="rId6"/>
    <p:sldId id="346" r:id="rId7"/>
    <p:sldId id="347" r:id="rId8"/>
    <p:sldId id="348" r:id="rId9"/>
    <p:sldId id="349" r:id="rId10"/>
    <p:sldId id="350" r:id="rId11"/>
    <p:sldId id="372" r:id="rId12"/>
    <p:sldId id="373" r:id="rId13"/>
    <p:sldId id="353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63" r:id="rId23"/>
    <p:sldId id="364" r:id="rId24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A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 snapToGrid="0" snapToObjects="1">
      <p:cViewPr varScale="1">
        <p:scale>
          <a:sx n="83" d="100"/>
          <a:sy n="83" d="100"/>
        </p:scale>
        <p:origin x="145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8" d="100"/>
          <a:sy n="58" d="100"/>
        </p:scale>
        <p:origin x="280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0EBAF1-5D98-40A0-8DFD-C88BFA7C28BD}" type="doc">
      <dgm:prSet loTypeId="urn:microsoft.com/office/officeart/2008/layout/AlternatingHexagons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tr-TR"/>
        </a:p>
      </dgm:t>
    </dgm:pt>
    <dgm:pt modelId="{2106511E-E39D-48C6-B2D3-747B78BD275D}">
      <dgm:prSet phldrT="[Text]" custT="1"/>
      <dgm:spPr/>
      <dgm:t>
        <a:bodyPr/>
        <a:lstStyle/>
        <a:p>
          <a:r>
            <a:rPr lang="tr-TR" sz="2200" b="1" u="none" dirty="0">
              <a:solidFill>
                <a:schemeClr val="tx1"/>
              </a:solidFill>
              <a:latin typeface="Calibri" pitchFamily="34" charset="0"/>
            </a:rPr>
            <a:t>Kollektif Komandit Anonim Limited Kooperatif</a:t>
          </a:r>
          <a:endParaRPr lang="tr-TR" sz="2200" u="none" dirty="0">
            <a:solidFill>
              <a:schemeClr val="tx1"/>
            </a:solidFill>
          </a:endParaRPr>
        </a:p>
      </dgm:t>
    </dgm:pt>
    <dgm:pt modelId="{2AD07D23-C335-4FF3-A14C-44BFACBCC5E4}" type="parTrans" cxnId="{054E7245-3B1F-4CD7-B810-6AB705729E16}">
      <dgm:prSet/>
      <dgm:spPr/>
      <dgm:t>
        <a:bodyPr/>
        <a:lstStyle/>
        <a:p>
          <a:endParaRPr lang="tr-TR"/>
        </a:p>
      </dgm:t>
    </dgm:pt>
    <dgm:pt modelId="{24A32D5D-4BEE-4C19-9465-2A239B84350A}" type="sibTrans" cxnId="{054E7245-3B1F-4CD7-B810-6AB705729E16}">
      <dgm:prSet custT="1"/>
      <dgm:spPr/>
      <dgm:t>
        <a:bodyPr/>
        <a:lstStyle/>
        <a:p>
          <a:r>
            <a:rPr lang="tr-TR" sz="2200" b="1" u="none">
              <a:solidFill>
                <a:schemeClr val="tx1"/>
              </a:solidFill>
              <a:effectLst/>
            </a:rPr>
            <a:t>Organizatör</a:t>
          </a:r>
          <a:endParaRPr lang="tr-TR" sz="2200" b="1" u="none" dirty="0">
            <a:solidFill>
              <a:schemeClr val="tx1"/>
            </a:solidFill>
            <a:effectLst/>
          </a:endParaRPr>
        </a:p>
      </dgm:t>
    </dgm:pt>
    <dgm:pt modelId="{A4AA6E11-8247-42E8-94C1-2676ECD149D2}">
      <dgm:prSet phldrT="[Text]" custT="1"/>
      <dgm:spPr/>
      <dgm:t>
        <a:bodyPr/>
        <a:lstStyle/>
        <a:p>
          <a:r>
            <a:rPr lang="tr-TR" sz="2200" b="1" dirty="0">
              <a:solidFill>
                <a:schemeClr val="tx1"/>
              </a:solidFill>
              <a:latin typeface="Calibri" pitchFamily="34" charset="0"/>
            </a:rPr>
            <a:t>Üretici İmalatçı Org. </a:t>
          </a:r>
          <a:endParaRPr lang="tr-TR" sz="2200" dirty="0">
            <a:solidFill>
              <a:schemeClr val="tx1"/>
            </a:solidFill>
          </a:endParaRPr>
        </a:p>
      </dgm:t>
    </dgm:pt>
    <dgm:pt modelId="{AB0E6674-0053-4F0D-8844-E2B8A67E5817}" type="parTrans" cxnId="{8E1F7AA3-9389-47C3-8700-AF1E0799DD18}">
      <dgm:prSet/>
      <dgm:spPr/>
      <dgm:t>
        <a:bodyPr/>
        <a:lstStyle/>
        <a:p>
          <a:endParaRPr lang="tr-TR"/>
        </a:p>
      </dgm:t>
    </dgm:pt>
    <dgm:pt modelId="{869D011B-14AA-4C02-98C8-6B0AC0574D3B}" type="sibTrans" cxnId="{8E1F7AA3-9389-47C3-8700-AF1E0799DD18}">
      <dgm:prSet custT="1"/>
      <dgm:spPr/>
      <dgm:t>
        <a:bodyPr/>
        <a:lstStyle/>
        <a:p>
          <a:r>
            <a:rPr lang="tr-TR" sz="2200" b="1">
              <a:solidFill>
                <a:schemeClr val="tx1"/>
              </a:solidFill>
              <a:latin typeface="Calibri" pitchFamily="34" charset="0"/>
            </a:rPr>
            <a:t>İhracatçı</a:t>
          </a:r>
          <a:r>
            <a:rPr lang="tr-TR" sz="2200">
              <a:solidFill>
                <a:schemeClr val="tx1"/>
              </a:solidFill>
            </a:rPr>
            <a:t> </a:t>
          </a:r>
          <a:r>
            <a:rPr lang="tr-TR" sz="2200" b="1">
              <a:solidFill>
                <a:schemeClr val="tx1"/>
              </a:solidFill>
              <a:latin typeface="Calibri" pitchFamily="34" charset="0"/>
            </a:rPr>
            <a:t>Birlikleri</a:t>
          </a:r>
          <a:endParaRPr lang="tr-TR" sz="2200" b="1" dirty="0">
            <a:solidFill>
              <a:schemeClr val="tx1"/>
            </a:solidFill>
            <a:latin typeface="Calibri" pitchFamily="34" charset="0"/>
          </a:endParaRPr>
        </a:p>
      </dgm:t>
    </dgm:pt>
    <dgm:pt modelId="{26D52912-B9F2-416D-90C3-0636F28E5FE1}" type="pres">
      <dgm:prSet presAssocID="{DC0EBAF1-5D98-40A0-8DFD-C88BFA7C28B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CD290293-6933-48E4-9B17-382E2CBD1D7A}" type="pres">
      <dgm:prSet presAssocID="{2106511E-E39D-48C6-B2D3-747B78BD275D}" presName="composite" presStyleCnt="0"/>
      <dgm:spPr/>
    </dgm:pt>
    <dgm:pt modelId="{B412B77F-84C5-4647-964C-ECCBFD44B5DB}" type="pres">
      <dgm:prSet presAssocID="{2106511E-E39D-48C6-B2D3-747B78BD275D}" presName="Parent1" presStyleLbl="node1" presStyleIdx="0" presStyleCnt="4" custLinFactX="-5836" custLinFactNeighborX="-100000" custLinFactNeighborY="112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D9E0F9E-BED9-4E21-A818-0D6AF436F55D}" type="pres">
      <dgm:prSet presAssocID="{2106511E-E39D-48C6-B2D3-747B78BD275D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42660AC0-4066-41C3-AA0A-0D11B658484E}" type="pres">
      <dgm:prSet presAssocID="{2106511E-E39D-48C6-B2D3-747B78BD275D}" presName="BalanceSpacing" presStyleCnt="0"/>
      <dgm:spPr/>
    </dgm:pt>
    <dgm:pt modelId="{92CEDA9D-D766-4DD1-96BA-DBB2520BDC40}" type="pres">
      <dgm:prSet presAssocID="{2106511E-E39D-48C6-B2D3-747B78BD275D}" presName="BalanceSpacing1" presStyleCnt="0"/>
      <dgm:spPr/>
    </dgm:pt>
    <dgm:pt modelId="{B756230D-8BE5-4C67-AE1A-5A4827006385}" type="pres">
      <dgm:prSet presAssocID="{24A32D5D-4BEE-4C19-9465-2A239B84350A}" presName="Accent1Text" presStyleLbl="node1" presStyleIdx="1" presStyleCnt="4" custLinFactX="13006" custLinFactNeighborX="100000" custLinFactNeighborY="-135"/>
      <dgm:spPr/>
      <dgm:t>
        <a:bodyPr/>
        <a:lstStyle/>
        <a:p>
          <a:endParaRPr lang="tr-TR"/>
        </a:p>
      </dgm:t>
    </dgm:pt>
    <dgm:pt modelId="{4D719B1D-55ED-4C3F-B902-79FEAAB0D1F1}" type="pres">
      <dgm:prSet presAssocID="{24A32D5D-4BEE-4C19-9465-2A239B84350A}" presName="spaceBetweenRectangles" presStyleCnt="0"/>
      <dgm:spPr/>
    </dgm:pt>
    <dgm:pt modelId="{0AF19459-52DB-4FE0-A969-41E33375D65C}" type="pres">
      <dgm:prSet presAssocID="{A4AA6E11-8247-42E8-94C1-2676ECD149D2}" presName="composite" presStyleCnt="0"/>
      <dgm:spPr/>
    </dgm:pt>
    <dgm:pt modelId="{1F84898C-9094-4066-9210-C09D0A5BAE77}" type="pres">
      <dgm:prSet presAssocID="{A4AA6E11-8247-42E8-94C1-2676ECD149D2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E717F00-79F2-4629-BBD3-5F6D2488146F}" type="pres">
      <dgm:prSet presAssocID="{A4AA6E11-8247-42E8-94C1-2676ECD149D2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17BBCCA9-30D2-407B-8EEC-C5A13A25FF63}" type="pres">
      <dgm:prSet presAssocID="{A4AA6E11-8247-42E8-94C1-2676ECD149D2}" presName="BalanceSpacing" presStyleCnt="0"/>
      <dgm:spPr/>
    </dgm:pt>
    <dgm:pt modelId="{AE3EB482-2EA7-4B59-A46A-3762B299C0D2}" type="pres">
      <dgm:prSet presAssocID="{A4AA6E11-8247-42E8-94C1-2676ECD149D2}" presName="BalanceSpacing1" presStyleCnt="0"/>
      <dgm:spPr/>
    </dgm:pt>
    <dgm:pt modelId="{6BD8BFF4-5118-487F-BE5E-8CD8E25652D9}" type="pres">
      <dgm:prSet presAssocID="{869D011B-14AA-4C02-98C8-6B0AC0574D3B}" presName="Accent1Text" presStyleLbl="node1" presStyleIdx="3" presStyleCnt="4"/>
      <dgm:spPr/>
      <dgm:t>
        <a:bodyPr/>
        <a:lstStyle/>
        <a:p>
          <a:endParaRPr lang="tr-TR"/>
        </a:p>
      </dgm:t>
    </dgm:pt>
  </dgm:ptLst>
  <dgm:cxnLst>
    <dgm:cxn modelId="{734CE053-3FF2-452E-A76A-E65D149AE39B}" type="presOf" srcId="{24A32D5D-4BEE-4C19-9465-2A239B84350A}" destId="{B756230D-8BE5-4C67-AE1A-5A4827006385}" srcOrd="0" destOrd="0" presId="urn:microsoft.com/office/officeart/2008/layout/AlternatingHexagons"/>
    <dgm:cxn modelId="{99346AD2-F0CB-463D-8ECE-9AE296DEE775}" type="presOf" srcId="{2106511E-E39D-48C6-B2D3-747B78BD275D}" destId="{B412B77F-84C5-4647-964C-ECCBFD44B5DB}" srcOrd="0" destOrd="0" presId="urn:microsoft.com/office/officeart/2008/layout/AlternatingHexagons"/>
    <dgm:cxn modelId="{4C546133-9600-44F5-B80F-CABF787D6FE7}" type="presOf" srcId="{A4AA6E11-8247-42E8-94C1-2676ECD149D2}" destId="{1F84898C-9094-4066-9210-C09D0A5BAE77}" srcOrd="0" destOrd="0" presId="urn:microsoft.com/office/officeart/2008/layout/AlternatingHexagons"/>
    <dgm:cxn modelId="{8E1F7AA3-9389-47C3-8700-AF1E0799DD18}" srcId="{DC0EBAF1-5D98-40A0-8DFD-C88BFA7C28BD}" destId="{A4AA6E11-8247-42E8-94C1-2676ECD149D2}" srcOrd="1" destOrd="0" parTransId="{AB0E6674-0053-4F0D-8844-E2B8A67E5817}" sibTransId="{869D011B-14AA-4C02-98C8-6B0AC0574D3B}"/>
    <dgm:cxn modelId="{054E7245-3B1F-4CD7-B810-6AB705729E16}" srcId="{DC0EBAF1-5D98-40A0-8DFD-C88BFA7C28BD}" destId="{2106511E-E39D-48C6-B2D3-747B78BD275D}" srcOrd="0" destOrd="0" parTransId="{2AD07D23-C335-4FF3-A14C-44BFACBCC5E4}" sibTransId="{24A32D5D-4BEE-4C19-9465-2A239B84350A}"/>
    <dgm:cxn modelId="{9B231BEC-8E52-4FFC-9CF5-AA63DE4F2625}" type="presOf" srcId="{DC0EBAF1-5D98-40A0-8DFD-C88BFA7C28BD}" destId="{26D52912-B9F2-416D-90C3-0636F28E5FE1}" srcOrd="0" destOrd="0" presId="urn:microsoft.com/office/officeart/2008/layout/AlternatingHexagons"/>
    <dgm:cxn modelId="{619FA679-1B52-4BCE-8865-7F976B3BDA26}" type="presOf" srcId="{869D011B-14AA-4C02-98C8-6B0AC0574D3B}" destId="{6BD8BFF4-5118-487F-BE5E-8CD8E25652D9}" srcOrd="0" destOrd="0" presId="urn:microsoft.com/office/officeart/2008/layout/AlternatingHexagons"/>
    <dgm:cxn modelId="{6135B314-9693-4958-9C3B-6E3A0BD321A7}" type="presParOf" srcId="{26D52912-B9F2-416D-90C3-0636F28E5FE1}" destId="{CD290293-6933-48E4-9B17-382E2CBD1D7A}" srcOrd="0" destOrd="0" presId="urn:microsoft.com/office/officeart/2008/layout/AlternatingHexagons"/>
    <dgm:cxn modelId="{A6D11A61-6A1B-4269-8293-3A2C25CB1A92}" type="presParOf" srcId="{CD290293-6933-48E4-9B17-382E2CBD1D7A}" destId="{B412B77F-84C5-4647-964C-ECCBFD44B5DB}" srcOrd="0" destOrd="0" presId="urn:microsoft.com/office/officeart/2008/layout/AlternatingHexagons"/>
    <dgm:cxn modelId="{DC53ED29-9D9A-4B48-8234-60063F838455}" type="presParOf" srcId="{CD290293-6933-48E4-9B17-382E2CBD1D7A}" destId="{ED9E0F9E-BED9-4E21-A818-0D6AF436F55D}" srcOrd="1" destOrd="0" presId="urn:microsoft.com/office/officeart/2008/layout/AlternatingHexagons"/>
    <dgm:cxn modelId="{7A1DD95F-1AED-4AD4-A081-8712743FCD8D}" type="presParOf" srcId="{CD290293-6933-48E4-9B17-382E2CBD1D7A}" destId="{42660AC0-4066-41C3-AA0A-0D11B658484E}" srcOrd="2" destOrd="0" presId="urn:microsoft.com/office/officeart/2008/layout/AlternatingHexagons"/>
    <dgm:cxn modelId="{0A84E4BB-5C6A-424D-A8AE-FA92D33866DF}" type="presParOf" srcId="{CD290293-6933-48E4-9B17-382E2CBD1D7A}" destId="{92CEDA9D-D766-4DD1-96BA-DBB2520BDC40}" srcOrd="3" destOrd="0" presId="urn:microsoft.com/office/officeart/2008/layout/AlternatingHexagons"/>
    <dgm:cxn modelId="{6D8AC77A-1456-4C9A-A874-1ED969A95362}" type="presParOf" srcId="{CD290293-6933-48E4-9B17-382E2CBD1D7A}" destId="{B756230D-8BE5-4C67-AE1A-5A4827006385}" srcOrd="4" destOrd="0" presId="urn:microsoft.com/office/officeart/2008/layout/AlternatingHexagons"/>
    <dgm:cxn modelId="{EAE49DB3-6127-450B-9D6C-BD38C91871D2}" type="presParOf" srcId="{26D52912-B9F2-416D-90C3-0636F28E5FE1}" destId="{4D719B1D-55ED-4C3F-B902-79FEAAB0D1F1}" srcOrd="1" destOrd="0" presId="urn:microsoft.com/office/officeart/2008/layout/AlternatingHexagons"/>
    <dgm:cxn modelId="{1987EB2F-C573-467E-9192-32916EE1DBA3}" type="presParOf" srcId="{26D52912-B9F2-416D-90C3-0636F28E5FE1}" destId="{0AF19459-52DB-4FE0-A969-41E33375D65C}" srcOrd="2" destOrd="0" presId="urn:microsoft.com/office/officeart/2008/layout/AlternatingHexagons"/>
    <dgm:cxn modelId="{572D5347-BB01-4049-BE62-63F040814688}" type="presParOf" srcId="{0AF19459-52DB-4FE0-A969-41E33375D65C}" destId="{1F84898C-9094-4066-9210-C09D0A5BAE77}" srcOrd="0" destOrd="0" presId="urn:microsoft.com/office/officeart/2008/layout/AlternatingHexagons"/>
    <dgm:cxn modelId="{D70D7B45-76A0-4F10-9245-83C0F92B5C5B}" type="presParOf" srcId="{0AF19459-52DB-4FE0-A969-41E33375D65C}" destId="{7E717F00-79F2-4629-BBD3-5F6D2488146F}" srcOrd="1" destOrd="0" presId="urn:microsoft.com/office/officeart/2008/layout/AlternatingHexagons"/>
    <dgm:cxn modelId="{E8E242ED-4A76-41D3-B9BA-CC807CB6D04B}" type="presParOf" srcId="{0AF19459-52DB-4FE0-A969-41E33375D65C}" destId="{17BBCCA9-30D2-407B-8EEC-C5A13A25FF63}" srcOrd="2" destOrd="0" presId="urn:microsoft.com/office/officeart/2008/layout/AlternatingHexagons"/>
    <dgm:cxn modelId="{78C09BC6-B5F1-407D-B2AE-FB5198656DDF}" type="presParOf" srcId="{0AF19459-52DB-4FE0-A969-41E33375D65C}" destId="{AE3EB482-2EA7-4B59-A46A-3762B299C0D2}" srcOrd="3" destOrd="0" presId="urn:microsoft.com/office/officeart/2008/layout/AlternatingHexagons"/>
    <dgm:cxn modelId="{C5C8B489-C753-4870-BBCD-767461272930}" type="presParOf" srcId="{0AF19459-52DB-4FE0-A969-41E33375D65C}" destId="{6BD8BFF4-5118-487F-BE5E-8CD8E25652D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BE09D2C-DA46-4EF5-BFB6-3FFADC70D45E}" type="doc">
      <dgm:prSet loTypeId="urn:microsoft.com/office/officeart/2005/8/layout/vProcess5" loCatId="process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tr-TR"/>
        </a:p>
      </dgm:t>
    </dgm:pt>
    <dgm:pt modelId="{13E2122C-DB0D-4B74-ACAE-E2DB11EE2D36}">
      <dgm:prSet phldrT="[Text]" custT="1"/>
      <dgm:spPr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 algn="just"/>
          <a:r>
            <a:rPr lang="tr-TR" sz="2000" b="1" dirty="0">
              <a:latin typeface="Calibri" pitchFamily="34" charset="0"/>
            </a:rPr>
            <a:t>Fuarın bitiş tarihini müteakip </a:t>
          </a:r>
          <a:r>
            <a:rPr lang="tr-TR" sz="2000" b="1" u="sng" dirty="0">
              <a:latin typeface="Calibri" pitchFamily="34" charset="0"/>
            </a:rPr>
            <a:t>en geç 3 ay</a:t>
          </a:r>
          <a:r>
            <a:rPr lang="tr-TR" sz="2000" b="1" dirty="0">
              <a:latin typeface="Calibri" pitchFamily="34" charset="0"/>
            </a:rPr>
            <a:t> içerisinde </a:t>
          </a:r>
          <a:r>
            <a:rPr lang="tr-TR" sz="2000" b="1" u="sng" dirty="0">
              <a:latin typeface="Calibri" pitchFamily="34" charset="0"/>
            </a:rPr>
            <a:t>Bakanlıkça başvuru mercii olarak belirlenen  İBGS’</a:t>
          </a:r>
          <a:r>
            <a:rPr lang="tr-TR" sz="2000" b="1" dirty="0">
              <a:latin typeface="Calibri" pitchFamily="34" charset="0"/>
            </a:rPr>
            <a:t>ye müracaat edilmesi zorunludur. </a:t>
          </a:r>
          <a:endParaRPr lang="tr-TR" sz="2000" b="1" dirty="0"/>
        </a:p>
      </dgm:t>
    </dgm:pt>
    <dgm:pt modelId="{05160EE0-B0F6-422F-9DA0-BA04EC3F98CD}" type="parTrans" cxnId="{FF29DEAA-B46C-40FD-A238-122A433FBD62}">
      <dgm:prSet/>
      <dgm:spPr/>
      <dgm:t>
        <a:bodyPr/>
        <a:lstStyle/>
        <a:p>
          <a:endParaRPr lang="tr-TR"/>
        </a:p>
      </dgm:t>
    </dgm:pt>
    <dgm:pt modelId="{ABFCF508-BDB2-49CA-8B7F-D9829B4DD21B}" type="sibTrans" cxnId="{FF29DEAA-B46C-40FD-A238-122A433FBD62}">
      <dgm:prSet/>
      <dgm:spPr/>
      <dgm:t>
        <a:bodyPr/>
        <a:lstStyle/>
        <a:p>
          <a:endParaRPr lang="tr-TR"/>
        </a:p>
      </dgm:t>
    </dgm:pt>
    <dgm:pt modelId="{9A5C39B4-3510-4298-9FA6-9984BA799403}">
      <dgm:prSet phldrT="[Text]" custT="1"/>
      <dgm:spPr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 algn="just"/>
          <a:r>
            <a:rPr lang="tr-TR" sz="2000" b="1" dirty="0">
              <a:latin typeface="Calibri" pitchFamily="34" charset="0"/>
            </a:rPr>
            <a:t>Eksik bilgi ve belgelerin için katılımcıya ilave </a:t>
          </a:r>
          <a:r>
            <a:rPr lang="tr-TR" sz="2000" b="1" u="sng" dirty="0">
              <a:latin typeface="Calibri" pitchFamily="34" charset="0"/>
            </a:rPr>
            <a:t>30 iş günü </a:t>
          </a:r>
          <a:r>
            <a:rPr lang="tr-TR" sz="2000" b="1" dirty="0">
              <a:latin typeface="Calibri" pitchFamily="34" charset="0"/>
            </a:rPr>
            <a:t>süre verilir. Eksikliklerin tamamlanmaması durumunda başvuru dosyası işlemden kaldırılır. </a:t>
          </a:r>
          <a:endParaRPr lang="tr-TR" sz="2000" b="1" dirty="0"/>
        </a:p>
      </dgm:t>
    </dgm:pt>
    <dgm:pt modelId="{DBB22797-F37D-488C-9D3A-03D4D55B7476}" type="sibTrans" cxnId="{067D88A3-0998-43CC-8FEB-0C1F21236FE4}">
      <dgm:prSet/>
      <dgm:spPr/>
      <dgm:t>
        <a:bodyPr/>
        <a:lstStyle/>
        <a:p>
          <a:endParaRPr lang="tr-TR"/>
        </a:p>
      </dgm:t>
    </dgm:pt>
    <dgm:pt modelId="{AF924325-0E63-4EC2-A547-9C1039E11476}" type="parTrans" cxnId="{067D88A3-0998-43CC-8FEB-0C1F21236FE4}">
      <dgm:prSet/>
      <dgm:spPr/>
      <dgm:t>
        <a:bodyPr/>
        <a:lstStyle/>
        <a:p>
          <a:endParaRPr lang="tr-TR"/>
        </a:p>
      </dgm:t>
    </dgm:pt>
    <dgm:pt modelId="{24C12A3E-DD06-47BB-B012-A9A364541D85}" type="pres">
      <dgm:prSet presAssocID="{FBE09D2C-DA46-4EF5-BFB6-3FFADC70D45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0B37ED2-53D7-40F8-92A4-E08E3C6BFB47}" type="pres">
      <dgm:prSet presAssocID="{FBE09D2C-DA46-4EF5-BFB6-3FFADC70D45E}" presName="dummyMaxCanvas" presStyleCnt="0">
        <dgm:presLayoutVars/>
      </dgm:prSet>
      <dgm:spPr/>
    </dgm:pt>
    <dgm:pt modelId="{A5FC8E7D-9849-4D44-B08B-74924F1E7E27}" type="pres">
      <dgm:prSet presAssocID="{FBE09D2C-DA46-4EF5-BFB6-3FFADC70D45E}" presName="TwoNodes_1" presStyleLbl="node1" presStyleIdx="0" presStyleCnt="2" custScaleX="9488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AB67D7E-2963-45DD-832A-1C1A92F08465}" type="pres">
      <dgm:prSet presAssocID="{FBE09D2C-DA46-4EF5-BFB6-3FFADC70D45E}" presName="TwoNodes_2" presStyleLbl="node1" presStyleIdx="1" presStyleCnt="2" custScaleX="9920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06AF2A-E8C0-45F7-A563-56E4AF80FA51}" type="pres">
      <dgm:prSet presAssocID="{FBE09D2C-DA46-4EF5-BFB6-3FFADC70D45E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6FCFB59-9CA3-4261-B2F1-C4E6BE632383}" type="pres">
      <dgm:prSet presAssocID="{FBE09D2C-DA46-4EF5-BFB6-3FFADC70D45E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68D94AC-9221-4341-B9C3-9E64E5C6EFFA}" type="pres">
      <dgm:prSet presAssocID="{FBE09D2C-DA46-4EF5-BFB6-3FFADC70D45E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BB9C1FE5-0EC6-47D0-8AF3-2EB5716C2FC8}" type="presOf" srcId="{9A5C39B4-3510-4298-9FA6-9984BA799403}" destId="{C68D94AC-9221-4341-B9C3-9E64E5C6EFFA}" srcOrd="1" destOrd="0" presId="urn:microsoft.com/office/officeart/2005/8/layout/vProcess5"/>
    <dgm:cxn modelId="{ABFE7390-FC7B-4C77-BCC2-99359391A037}" type="presOf" srcId="{FBE09D2C-DA46-4EF5-BFB6-3FFADC70D45E}" destId="{24C12A3E-DD06-47BB-B012-A9A364541D85}" srcOrd="0" destOrd="0" presId="urn:microsoft.com/office/officeart/2005/8/layout/vProcess5"/>
    <dgm:cxn modelId="{067D88A3-0998-43CC-8FEB-0C1F21236FE4}" srcId="{FBE09D2C-DA46-4EF5-BFB6-3FFADC70D45E}" destId="{9A5C39B4-3510-4298-9FA6-9984BA799403}" srcOrd="1" destOrd="0" parTransId="{AF924325-0E63-4EC2-A547-9C1039E11476}" sibTransId="{DBB22797-F37D-488C-9D3A-03D4D55B7476}"/>
    <dgm:cxn modelId="{C62A0A25-7357-421A-B5A5-978575917A25}" type="presOf" srcId="{9A5C39B4-3510-4298-9FA6-9984BA799403}" destId="{EAB67D7E-2963-45DD-832A-1C1A92F08465}" srcOrd="0" destOrd="0" presId="urn:microsoft.com/office/officeart/2005/8/layout/vProcess5"/>
    <dgm:cxn modelId="{59CE4338-EC9C-4E28-8F87-1D40D492EC4C}" type="presOf" srcId="{13E2122C-DB0D-4B74-ACAE-E2DB11EE2D36}" destId="{A5FC8E7D-9849-4D44-B08B-74924F1E7E27}" srcOrd="0" destOrd="0" presId="urn:microsoft.com/office/officeart/2005/8/layout/vProcess5"/>
    <dgm:cxn modelId="{76DFBD61-0288-49F2-92C3-C3813F0048E4}" type="presOf" srcId="{ABFCF508-BDB2-49CA-8B7F-D9829B4DD21B}" destId="{7306AF2A-E8C0-45F7-A563-56E4AF80FA51}" srcOrd="0" destOrd="0" presId="urn:microsoft.com/office/officeart/2005/8/layout/vProcess5"/>
    <dgm:cxn modelId="{10D41858-D87C-4D92-B213-6275FA8DFE1D}" type="presOf" srcId="{13E2122C-DB0D-4B74-ACAE-E2DB11EE2D36}" destId="{96FCFB59-9CA3-4261-B2F1-C4E6BE632383}" srcOrd="1" destOrd="0" presId="urn:microsoft.com/office/officeart/2005/8/layout/vProcess5"/>
    <dgm:cxn modelId="{FF29DEAA-B46C-40FD-A238-122A433FBD62}" srcId="{FBE09D2C-DA46-4EF5-BFB6-3FFADC70D45E}" destId="{13E2122C-DB0D-4B74-ACAE-E2DB11EE2D36}" srcOrd="0" destOrd="0" parTransId="{05160EE0-B0F6-422F-9DA0-BA04EC3F98CD}" sibTransId="{ABFCF508-BDB2-49CA-8B7F-D9829B4DD21B}"/>
    <dgm:cxn modelId="{075111C4-72DE-458D-80CE-26B9C766CCD7}" type="presParOf" srcId="{24C12A3E-DD06-47BB-B012-A9A364541D85}" destId="{F0B37ED2-53D7-40F8-92A4-E08E3C6BFB47}" srcOrd="0" destOrd="0" presId="urn:microsoft.com/office/officeart/2005/8/layout/vProcess5"/>
    <dgm:cxn modelId="{22ABF571-BD17-4DEE-8021-A1A29701A936}" type="presParOf" srcId="{24C12A3E-DD06-47BB-B012-A9A364541D85}" destId="{A5FC8E7D-9849-4D44-B08B-74924F1E7E27}" srcOrd="1" destOrd="0" presId="urn:microsoft.com/office/officeart/2005/8/layout/vProcess5"/>
    <dgm:cxn modelId="{848CEBD5-6BAE-4271-B44D-545E5183D2C0}" type="presParOf" srcId="{24C12A3E-DD06-47BB-B012-A9A364541D85}" destId="{EAB67D7E-2963-45DD-832A-1C1A92F08465}" srcOrd="2" destOrd="0" presId="urn:microsoft.com/office/officeart/2005/8/layout/vProcess5"/>
    <dgm:cxn modelId="{66C26339-1788-42D4-9A4C-105A0ACE9DDA}" type="presParOf" srcId="{24C12A3E-DD06-47BB-B012-A9A364541D85}" destId="{7306AF2A-E8C0-45F7-A563-56E4AF80FA51}" srcOrd="3" destOrd="0" presId="urn:microsoft.com/office/officeart/2005/8/layout/vProcess5"/>
    <dgm:cxn modelId="{9DC96049-120B-4BC4-9AEC-E9C26C617947}" type="presParOf" srcId="{24C12A3E-DD06-47BB-B012-A9A364541D85}" destId="{96FCFB59-9CA3-4261-B2F1-C4E6BE632383}" srcOrd="4" destOrd="0" presId="urn:microsoft.com/office/officeart/2005/8/layout/vProcess5"/>
    <dgm:cxn modelId="{57E2DFA2-1270-4B1B-80DB-E62932728BC5}" type="presParOf" srcId="{24C12A3E-DD06-47BB-B012-A9A364541D85}" destId="{C68D94AC-9221-4341-B9C3-9E64E5C6EFFA}" srcOrd="5" destOrd="0" presId="urn:microsoft.com/office/officeart/2005/8/layout/vProcess5"/>
  </dgm:cxnLst>
  <dgm:bg>
    <a:effectLst>
      <a:glow rad="228600">
        <a:schemeClr val="accent3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B6E4805-69E0-418F-8724-E5087400FAD6}" type="doc">
      <dgm:prSet loTypeId="urn:microsoft.com/office/officeart/2005/8/layout/chevron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tr-TR"/>
        </a:p>
      </dgm:t>
    </dgm:pt>
    <dgm:pt modelId="{5DF3E9A8-4CCA-4526-97F1-C1915DBCBB8F}">
      <dgm:prSet phldrT="[Text]"/>
      <dgm:spPr/>
      <dgm:t>
        <a:bodyPr/>
        <a:lstStyle/>
        <a:p>
          <a:r>
            <a:rPr lang="tr-TR" dirty="0"/>
            <a:t>1</a:t>
          </a:r>
        </a:p>
      </dgm:t>
    </dgm:pt>
    <dgm:pt modelId="{0AF43DCD-78B7-45F7-96A3-56CF0BD41E17}" type="parTrans" cxnId="{F039B08D-46B8-4A24-8B80-BE6A4A3A4529}">
      <dgm:prSet/>
      <dgm:spPr/>
      <dgm:t>
        <a:bodyPr/>
        <a:lstStyle/>
        <a:p>
          <a:endParaRPr lang="tr-TR"/>
        </a:p>
      </dgm:t>
    </dgm:pt>
    <dgm:pt modelId="{3A38FA49-A0DC-4A04-BE29-2F21279F25A3}" type="sibTrans" cxnId="{F039B08D-46B8-4A24-8B80-BE6A4A3A4529}">
      <dgm:prSet/>
      <dgm:spPr/>
      <dgm:t>
        <a:bodyPr/>
        <a:lstStyle/>
        <a:p>
          <a:endParaRPr lang="tr-TR"/>
        </a:p>
      </dgm:t>
    </dgm:pt>
    <dgm:pt modelId="{03DF1140-7C1C-47E2-A33E-C1C6BB003220}">
      <dgm:prSet phldrT="[Text]"/>
      <dgm:spPr/>
      <dgm:t>
        <a:bodyPr/>
        <a:lstStyle/>
        <a:p>
          <a:r>
            <a:rPr lang="tr-TR" b="1" dirty="0"/>
            <a:t>Katılımcı bilgilerini gösterir tablolar (EK-11)</a:t>
          </a:r>
          <a:endParaRPr lang="tr-TR" dirty="0"/>
        </a:p>
      </dgm:t>
    </dgm:pt>
    <dgm:pt modelId="{A3DBC4C1-A167-4927-87AA-CA2B949DA28B}" type="parTrans" cxnId="{FB13AF13-6A5B-4B8B-9CFF-457F2812F0E9}">
      <dgm:prSet/>
      <dgm:spPr/>
      <dgm:t>
        <a:bodyPr/>
        <a:lstStyle/>
        <a:p>
          <a:endParaRPr lang="tr-TR"/>
        </a:p>
      </dgm:t>
    </dgm:pt>
    <dgm:pt modelId="{E07255AB-1C76-4445-80CC-BB52ACBFB9D6}" type="sibTrans" cxnId="{FB13AF13-6A5B-4B8B-9CFF-457F2812F0E9}">
      <dgm:prSet/>
      <dgm:spPr/>
      <dgm:t>
        <a:bodyPr/>
        <a:lstStyle/>
        <a:p>
          <a:endParaRPr lang="tr-TR"/>
        </a:p>
      </dgm:t>
    </dgm:pt>
    <dgm:pt modelId="{D3E9B1A9-1D74-4680-A21C-9DC746D143CD}">
      <dgm:prSet phldrT="[Text]"/>
      <dgm:spPr/>
      <dgm:t>
        <a:bodyPr/>
        <a:lstStyle/>
        <a:p>
          <a:r>
            <a:rPr lang="tr-TR" dirty="0"/>
            <a:t>2</a:t>
          </a:r>
        </a:p>
      </dgm:t>
    </dgm:pt>
    <dgm:pt modelId="{C04297FE-5C6D-40D3-86E0-B3CFB36DCD4B}" type="parTrans" cxnId="{3FA27FF4-B5F5-4BDD-B208-D993BC6BB147}">
      <dgm:prSet/>
      <dgm:spPr/>
      <dgm:t>
        <a:bodyPr/>
        <a:lstStyle/>
        <a:p>
          <a:endParaRPr lang="tr-TR"/>
        </a:p>
      </dgm:t>
    </dgm:pt>
    <dgm:pt modelId="{41186E76-AAD0-4C88-AAD2-AF77B7059B60}" type="sibTrans" cxnId="{3FA27FF4-B5F5-4BDD-B208-D993BC6BB147}">
      <dgm:prSet/>
      <dgm:spPr/>
      <dgm:t>
        <a:bodyPr/>
        <a:lstStyle/>
        <a:p>
          <a:endParaRPr lang="tr-TR"/>
        </a:p>
      </dgm:t>
    </dgm:pt>
    <dgm:pt modelId="{9E9EE2DE-0BEC-4994-BED9-E669475B1FA0}">
      <dgm:prSet phldrT="[Text]"/>
      <dgm:spPr/>
      <dgm:t>
        <a:bodyPr/>
        <a:lstStyle/>
        <a:p>
          <a:r>
            <a:rPr lang="tr-TR" b="1" dirty="0"/>
            <a:t>Katılımcıyı temsil ve ilzama yetkili kişi tarafından imzalanmış destek başvuru </a:t>
          </a:r>
          <a:r>
            <a:rPr lang="tr-TR" b="1" u="sng" dirty="0"/>
            <a:t>dilekçesi.</a:t>
          </a:r>
          <a:r>
            <a:rPr lang="tr-TR" b="1" dirty="0"/>
            <a:t> (EK-5B) </a:t>
          </a:r>
          <a:endParaRPr lang="tr-TR" dirty="0"/>
        </a:p>
      </dgm:t>
    </dgm:pt>
    <dgm:pt modelId="{C5754698-B0A5-4638-B27E-498F89F0B310}" type="parTrans" cxnId="{6E2F8E3D-6E74-4AB5-9E33-883538275363}">
      <dgm:prSet/>
      <dgm:spPr/>
      <dgm:t>
        <a:bodyPr/>
        <a:lstStyle/>
        <a:p>
          <a:endParaRPr lang="tr-TR"/>
        </a:p>
      </dgm:t>
    </dgm:pt>
    <dgm:pt modelId="{620F952A-9506-4857-AF9D-91E254389B8F}" type="sibTrans" cxnId="{6E2F8E3D-6E74-4AB5-9E33-883538275363}">
      <dgm:prSet/>
      <dgm:spPr/>
      <dgm:t>
        <a:bodyPr/>
        <a:lstStyle/>
        <a:p>
          <a:endParaRPr lang="tr-TR"/>
        </a:p>
      </dgm:t>
    </dgm:pt>
    <dgm:pt modelId="{9631E696-05F8-454C-9568-5FE8E086711D}">
      <dgm:prSet phldrT="[Text]"/>
      <dgm:spPr/>
      <dgm:t>
        <a:bodyPr/>
        <a:lstStyle/>
        <a:p>
          <a:r>
            <a:rPr lang="tr-TR" dirty="0"/>
            <a:t>3</a:t>
          </a:r>
        </a:p>
      </dgm:t>
    </dgm:pt>
    <dgm:pt modelId="{AFDF1C7D-D9C9-43A6-AF83-A249F1654D8C}" type="parTrans" cxnId="{A6F98A9D-E48E-43BE-A3CA-8722C023398E}">
      <dgm:prSet/>
      <dgm:spPr/>
      <dgm:t>
        <a:bodyPr/>
        <a:lstStyle/>
        <a:p>
          <a:endParaRPr lang="tr-TR"/>
        </a:p>
      </dgm:t>
    </dgm:pt>
    <dgm:pt modelId="{320FAF9A-E9EE-4562-9D98-F13C6C8704AD}" type="sibTrans" cxnId="{A6F98A9D-E48E-43BE-A3CA-8722C023398E}">
      <dgm:prSet/>
      <dgm:spPr/>
      <dgm:t>
        <a:bodyPr/>
        <a:lstStyle/>
        <a:p>
          <a:endParaRPr lang="tr-TR"/>
        </a:p>
      </dgm:t>
    </dgm:pt>
    <dgm:pt modelId="{ED76F102-7DDF-4122-ACAE-FB4D7594BC21}">
      <dgm:prSet phldrT="[Text]"/>
      <dgm:spPr/>
      <dgm:t>
        <a:bodyPr/>
        <a:lstStyle/>
        <a:p>
          <a:r>
            <a:rPr lang="tr-TR" b="1" dirty="0"/>
            <a:t>Katılımcı ile ilgili güncel bilgileri içeren </a:t>
          </a:r>
          <a:r>
            <a:rPr lang="tr-TR" b="1" u="sng" dirty="0"/>
            <a:t>Ticaret Sicili Gazetesinin</a:t>
          </a:r>
          <a:r>
            <a:rPr lang="tr-TR" b="1" dirty="0"/>
            <a:t> fotokopisi</a:t>
          </a:r>
          <a:endParaRPr lang="tr-TR" dirty="0"/>
        </a:p>
      </dgm:t>
    </dgm:pt>
    <dgm:pt modelId="{BA8FE083-3A20-4FCE-898E-5E46FF00D7D1}" type="parTrans" cxnId="{A534F5A4-D5EE-439E-A70B-9862692D5A8E}">
      <dgm:prSet/>
      <dgm:spPr/>
      <dgm:t>
        <a:bodyPr/>
        <a:lstStyle/>
        <a:p>
          <a:endParaRPr lang="tr-TR"/>
        </a:p>
      </dgm:t>
    </dgm:pt>
    <dgm:pt modelId="{82633075-6CF8-4E09-A617-9959E8289279}" type="sibTrans" cxnId="{A534F5A4-D5EE-439E-A70B-9862692D5A8E}">
      <dgm:prSet/>
      <dgm:spPr/>
      <dgm:t>
        <a:bodyPr/>
        <a:lstStyle/>
        <a:p>
          <a:endParaRPr lang="tr-TR"/>
        </a:p>
      </dgm:t>
    </dgm:pt>
    <dgm:pt modelId="{94686F4B-35FE-4180-8E41-FF8CDA4B2BA2}" type="pres">
      <dgm:prSet presAssocID="{0B6E4805-69E0-418F-8724-E5087400FAD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CECCC2C-FAEB-44A3-9028-D9E455A5B5AD}" type="pres">
      <dgm:prSet presAssocID="{5DF3E9A8-4CCA-4526-97F1-C1915DBCBB8F}" presName="composite" presStyleCnt="0"/>
      <dgm:spPr/>
    </dgm:pt>
    <dgm:pt modelId="{4138E137-BD23-42C4-8F0B-490E60569B2E}" type="pres">
      <dgm:prSet presAssocID="{5DF3E9A8-4CCA-4526-97F1-C1915DBCBB8F}" presName="parentText" presStyleLbl="alignNode1" presStyleIdx="0" presStyleCnt="3" custLinFactNeighborX="-10652" custLinFactNeighborY="-4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B9C8907-98E8-4155-BA3E-815FC3057AFD}" type="pres">
      <dgm:prSet presAssocID="{5DF3E9A8-4CCA-4526-97F1-C1915DBCBB8F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7F7F44-37B7-456A-845A-97F1E045A1D9}" type="pres">
      <dgm:prSet presAssocID="{3A38FA49-A0DC-4A04-BE29-2F21279F25A3}" presName="sp" presStyleCnt="0"/>
      <dgm:spPr/>
    </dgm:pt>
    <dgm:pt modelId="{DC03E18C-59EB-45A1-9020-030B787F5F47}" type="pres">
      <dgm:prSet presAssocID="{D3E9B1A9-1D74-4680-A21C-9DC746D143CD}" presName="composite" presStyleCnt="0"/>
      <dgm:spPr/>
    </dgm:pt>
    <dgm:pt modelId="{FED15F28-BE70-44E3-B0A6-CCC1AE451126}" type="pres">
      <dgm:prSet presAssocID="{D3E9B1A9-1D74-4680-A21C-9DC746D143C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C348E6E-42FB-4E95-BBD3-8A54D24431D5}" type="pres">
      <dgm:prSet presAssocID="{D3E9B1A9-1D74-4680-A21C-9DC746D143C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74A5DB7-9244-40D5-A407-BDC725363234}" type="pres">
      <dgm:prSet presAssocID="{41186E76-AAD0-4C88-AAD2-AF77B7059B60}" presName="sp" presStyleCnt="0"/>
      <dgm:spPr/>
    </dgm:pt>
    <dgm:pt modelId="{E8C3B037-1C0E-489E-BEBD-D4B1A4739E91}" type="pres">
      <dgm:prSet presAssocID="{9631E696-05F8-454C-9568-5FE8E086711D}" presName="composite" presStyleCnt="0"/>
      <dgm:spPr/>
    </dgm:pt>
    <dgm:pt modelId="{D8058D92-49BF-4FB1-B913-01B62D8CBC16}" type="pres">
      <dgm:prSet presAssocID="{9631E696-05F8-454C-9568-5FE8E086711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400FC5B-D696-424D-AFB0-F4A0468CF5B2}" type="pres">
      <dgm:prSet presAssocID="{9631E696-05F8-454C-9568-5FE8E086711D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B5D7D06-4B3C-4C5E-AC0F-97CB15057087}" type="presOf" srcId="{0B6E4805-69E0-418F-8724-E5087400FAD6}" destId="{94686F4B-35FE-4180-8E41-FF8CDA4B2BA2}" srcOrd="0" destOrd="0" presId="urn:microsoft.com/office/officeart/2005/8/layout/chevron2"/>
    <dgm:cxn modelId="{EAFC0AF3-A904-43B3-B300-6DF8AC34CED8}" type="presOf" srcId="{9E9EE2DE-0BEC-4994-BED9-E669475B1FA0}" destId="{FC348E6E-42FB-4E95-BBD3-8A54D24431D5}" srcOrd="0" destOrd="0" presId="urn:microsoft.com/office/officeart/2005/8/layout/chevron2"/>
    <dgm:cxn modelId="{3FA27FF4-B5F5-4BDD-B208-D993BC6BB147}" srcId="{0B6E4805-69E0-418F-8724-E5087400FAD6}" destId="{D3E9B1A9-1D74-4680-A21C-9DC746D143CD}" srcOrd="1" destOrd="0" parTransId="{C04297FE-5C6D-40D3-86E0-B3CFB36DCD4B}" sibTransId="{41186E76-AAD0-4C88-AAD2-AF77B7059B60}"/>
    <dgm:cxn modelId="{2C76871A-0256-4BA5-BD95-32174AB3C73B}" type="presOf" srcId="{9631E696-05F8-454C-9568-5FE8E086711D}" destId="{D8058D92-49BF-4FB1-B913-01B62D8CBC16}" srcOrd="0" destOrd="0" presId="urn:microsoft.com/office/officeart/2005/8/layout/chevron2"/>
    <dgm:cxn modelId="{8DC5E44A-F4F9-4BDB-B4D8-B93CB7C54632}" type="presOf" srcId="{5DF3E9A8-4CCA-4526-97F1-C1915DBCBB8F}" destId="{4138E137-BD23-42C4-8F0B-490E60569B2E}" srcOrd="0" destOrd="0" presId="urn:microsoft.com/office/officeart/2005/8/layout/chevron2"/>
    <dgm:cxn modelId="{5B84921E-E52C-492F-B580-77CADA0AA588}" type="presOf" srcId="{03DF1140-7C1C-47E2-A33E-C1C6BB003220}" destId="{1B9C8907-98E8-4155-BA3E-815FC3057AFD}" srcOrd="0" destOrd="0" presId="urn:microsoft.com/office/officeart/2005/8/layout/chevron2"/>
    <dgm:cxn modelId="{FB13AF13-6A5B-4B8B-9CFF-457F2812F0E9}" srcId="{5DF3E9A8-4CCA-4526-97F1-C1915DBCBB8F}" destId="{03DF1140-7C1C-47E2-A33E-C1C6BB003220}" srcOrd="0" destOrd="0" parTransId="{A3DBC4C1-A167-4927-87AA-CA2B949DA28B}" sibTransId="{E07255AB-1C76-4445-80CC-BB52ACBFB9D6}"/>
    <dgm:cxn modelId="{A6F98A9D-E48E-43BE-A3CA-8722C023398E}" srcId="{0B6E4805-69E0-418F-8724-E5087400FAD6}" destId="{9631E696-05F8-454C-9568-5FE8E086711D}" srcOrd="2" destOrd="0" parTransId="{AFDF1C7D-D9C9-43A6-AF83-A249F1654D8C}" sibTransId="{320FAF9A-E9EE-4562-9D98-F13C6C8704AD}"/>
    <dgm:cxn modelId="{A534F5A4-D5EE-439E-A70B-9862692D5A8E}" srcId="{9631E696-05F8-454C-9568-5FE8E086711D}" destId="{ED76F102-7DDF-4122-ACAE-FB4D7594BC21}" srcOrd="0" destOrd="0" parTransId="{BA8FE083-3A20-4FCE-898E-5E46FF00D7D1}" sibTransId="{82633075-6CF8-4E09-A617-9959E8289279}"/>
    <dgm:cxn modelId="{6E2F8E3D-6E74-4AB5-9E33-883538275363}" srcId="{D3E9B1A9-1D74-4680-A21C-9DC746D143CD}" destId="{9E9EE2DE-0BEC-4994-BED9-E669475B1FA0}" srcOrd="0" destOrd="0" parTransId="{C5754698-B0A5-4638-B27E-498F89F0B310}" sibTransId="{620F952A-9506-4857-AF9D-91E254389B8F}"/>
    <dgm:cxn modelId="{F039B08D-46B8-4A24-8B80-BE6A4A3A4529}" srcId="{0B6E4805-69E0-418F-8724-E5087400FAD6}" destId="{5DF3E9A8-4CCA-4526-97F1-C1915DBCBB8F}" srcOrd="0" destOrd="0" parTransId="{0AF43DCD-78B7-45F7-96A3-56CF0BD41E17}" sibTransId="{3A38FA49-A0DC-4A04-BE29-2F21279F25A3}"/>
    <dgm:cxn modelId="{90274BBF-39EB-4F52-8B53-5916227B202F}" type="presOf" srcId="{ED76F102-7DDF-4122-ACAE-FB4D7594BC21}" destId="{B400FC5B-D696-424D-AFB0-F4A0468CF5B2}" srcOrd="0" destOrd="0" presId="urn:microsoft.com/office/officeart/2005/8/layout/chevron2"/>
    <dgm:cxn modelId="{9E5AE2C1-4D94-49C3-9AA1-894FE176E5FC}" type="presOf" srcId="{D3E9B1A9-1D74-4680-A21C-9DC746D143CD}" destId="{FED15F28-BE70-44E3-B0A6-CCC1AE451126}" srcOrd="0" destOrd="0" presId="urn:microsoft.com/office/officeart/2005/8/layout/chevron2"/>
    <dgm:cxn modelId="{0E8F6364-868F-4167-901D-8EDCC381FFA7}" type="presParOf" srcId="{94686F4B-35FE-4180-8E41-FF8CDA4B2BA2}" destId="{ECECCC2C-FAEB-44A3-9028-D9E455A5B5AD}" srcOrd="0" destOrd="0" presId="urn:microsoft.com/office/officeart/2005/8/layout/chevron2"/>
    <dgm:cxn modelId="{D93E325F-8024-4CD8-AFAB-B9D117AC3D9B}" type="presParOf" srcId="{ECECCC2C-FAEB-44A3-9028-D9E455A5B5AD}" destId="{4138E137-BD23-42C4-8F0B-490E60569B2E}" srcOrd="0" destOrd="0" presId="urn:microsoft.com/office/officeart/2005/8/layout/chevron2"/>
    <dgm:cxn modelId="{F36201CC-5885-4478-8578-4FD5670DD93B}" type="presParOf" srcId="{ECECCC2C-FAEB-44A3-9028-D9E455A5B5AD}" destId="{1B9C8907-98E8-4155-BA3E-815FC3057AFD}" srcOrd="1" destOrd="0" presId="urn:microsoft.com/office/officeart/2005/8/layout/chevron2"/>
    <dgm:cxn modelId="{53E8E41D-6BC5-4DA9-80F5-8FDD9FEC3BFD}" type="presParOf" srcId="{94686F4B-35FE-4180-8E41-FF8CDA4B2BA2}" destId="{627F7F44-37B7-456A-845A-97F1E045A1D9}" srcOrd="1" destOrd="0" presId="urn:microsoft.com/office/officeart/2005/8/layout/chevron2"/>
    <dgm:cxn modelId="{B7B83ACE-B4EC-4C8E-9475-1665FDFBB811}" type="presParOf" srcId="{94686F4B-35FE-4180-8E41-FF8CDA4B2BA2}" destId="{DC03E18C-59EB-45A1-9020-030B787F5F47}" srcOrd="2" destOrd="0" presId="urn:microsoft.com/office/officeart/2005/8/layout/chevron2"/>
    <dgm:cxn modelId="{9FBC0648-2781-4F9A-B08A-A2F0668B8629}" type="presParOf" srcId="{DC03E18C-59EB-45A1-9020-030B787F5F47}" destId="{FED15F28-BE70-44E3-B0A6-CCC1AE451126}" srcOrd="0" destOrd="0" presId="urn:microsoft.com/office/officeart/2005/8/layout/chevron2"/>
    <dgm:cxn modelId="{527890DB-1A69-4667-8C37-D3FEBFC38B15}" type="presParOf" srcId="{DC03E18C-59EB-45A1-9020-030B787F5F47}" destId="{FC348E6E-42FB-4E95-BBD3-8A54D24431D5}" srcOrd="1" destOrd="0" presId="urn:microsoft.com/office/officeart/2005/8/layout/chevron2"/>
    <dgm:cxn modelId="{D5BAA242-9346-4136-A7A4-EE65CB7A1A41}" type="presParOf" srcId="{94686F4B-35FE-4180-8E41-FF8CDA4B2BA2}" destId="{B74A5DB7-9244-40D5-A407-BDC725363234}" srcOrd="3" destOrd="0" presId="urn:microsoft.com/office/officeart/2005/8/layout/chevron2"/>
    <dgm:cxn modelId="{7ABD5906-3ECD-464B-BCAC-EC2BF7F20B4D}" type="presParOf" srcId="{94686F4B-35FE-4180-8E41-FF8CDA4B2BA2}" destId="{E8C3B037-1C0E-489E-BEBD-D4B1A4739E91}" srcOrd="4" destOrd="0" presId="urn:microsoft.com/office/officeart/2005/8/layout/chevron2"/>
    <dgm:cxn modelId="{F9C56778-CD1F-4BBF-917C-FC0DA02B7E76}" type="presParOf" srcId="{E8C3B037-1C0E-489E-BEBD-D4B1A4739E91}" destId="{D8058D92-49BF-4FB1-B913-01B62D8CBC16}" srcOrd="0" destOrd="0" presId="urn:microsoft.com/office/officeart/2005/8/layout/chevron2"/>
    <dgm:cxn modelId="{960B94F2-F53C-4FC7-8864-F5CB25346922}" type="presParOf" srcId="{E8C3B037-1C0E-489E-BEBD-D4B1A4739E91}" destId="{B400FC5B-D696-424D-AFB0-F4A0468CF5B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B6E4805-69E0-418F-8724-E5087400FAD6}" type="doc">
      <dgm:prSet loTypeId="urn:microsoft.com/office/officeart/2005/8/layout/chevron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tr-TR"/>
        </a:p>
      </dgm:t>
    </dgm:pt>
    <dgm:pt modelId="{5DF3E9A8-4CCA-4526-97F1-C1915DBCBB8F}">
      <dgm:prSet phldrT="[Text]"/>
      <dgm:spPr/>
      <dgm:t>
        <a:bodyPr/>
        <a:lstStyle/>
        <a:p>
          <a:r>
            <a:rPr lang="tr-TR" dirty="0"/>
            <a:t>4</a:t>
          </a:r>
        </a:p>
      </dgm:t>
    </dgm:pt>
    <dgm:pt modelId="{0AF43DCD-78B7-45F7-96A3-56CF0BD41E17}" type="parTrans" cxnId="{F039B08D-46B8-4A24-8B80-BE6A4A3A4529}">
      <dgm:prSet/>
      <dgm:spPr/>
      <dgm:t>
        <a:bodyPr/>
        <a:lstStyle/>
        <a:p>
          <a:endParaRPr lang="tr-TR"/>
        </a:p>
      </dgm:t>
    </dgm:pt>
    <dgm:pt modelId="{3A38FA49-A0DC-4A04-BE29-2F21279F25A3}" type="sibTrans" cxnId="{F039B08D-46B8-4A24-8B80-BE6A4A3A4529}">
      <dgm:prSet/>
      <dgm:spPr/>
      <dgm:t>
        <a:bodyPr/>
        <a:lstStyle/>
        <a:p>
          <a:endParaRPr lang="tr-TR"/>
        </a:p>
      </dgm:t>
    </dgm:pt>
    <dgm:pt modelId="{03DF1140-7C1C-47E2-A33E-C1C6BB003220}">
      <dgm:prSet phldrT="[Text]" custT="1"/>
      <dgm:spPr/>
      <dgm:t>
        <a:bodyPr/>
        <a:lstStyle/>
        <a:p>
          <a:r>
            <a:rPr lang="tr-TR" sz="2000" b="1" dirty="0"/>
            <a:t>Geçerli tarihli </a:t>
          </a:r>
          <a:r>
            <a:rPr lang="tr-TR" sz="2000" b="1" u="sng" dirty="0"/>
            <a:t>imza sirküleri </a:t>
          </a:r>
          <a:r>
            <a:rPr lang="tr-TR" sz="2000" b="1" dirty="0"/>
            <a:t>aslı veya bir örneği</a:t>
          </a:r>
          <a:endParaRPr lang="tr-TR" sz="2000" dirty="0"/>
        </a:p>
      </dgm:t>
    </dgm:pt>
    <dgm:pt modelId="{A3DBC4C1-A167-4927-87AA-CA2B949DA28B}" type="parTrans" cxnId="{FB13AF13-6A5B-4B8B-9CFF-457F2812F0E9}">
      <dgm:prSet/>
      <dgm:spPr/>
      <dgm:t>
        <a:bodyPr/>
        <a:lstStyle/>
        <a:p>
          <a:endParaRPr lang="tr-TR"/>
        </a:p>
      </dgm:t>
    </dgm:pt>
    <dgm:pt modelId="{E07255AB-1C76-4445-80CC-BB52ACBFB9D6}" type="sibTrans" cxnId="{FB13AF13-6A5B-4B8B-9CFF-457F2812F0E9}">
      <dgm:prSet/>
      <dgm:spPr/>
      <dgm:t>
        <a:bodyPr/>
        <a:lstStyle/>
        <a:p>
          <a:endParaRPr lang="tr-TR"/>
        </a:p>
      </dgm:t>
    </dgm:pt>
    <dgm:pt modelId="{D3E9B1A9-1D74-4680-A21C-9DC746D143CD}">
      <dgm:prSet phldrT="[Text]"/>
      <dgm:spPr/>
      <dgm:t>
        <a:bodyPr/>
        <a:lstStyle/>
        <a:p>
          <a:r>
            <a:rPr lang="tr-TR" dirty="0"/>
            <a:t>5</a:t>
          </a:r>
        </a:p>
      </dgm:t>
    </dgm:pt>
    <dgm:pt modelId="{C04297FE-5C6D-40D3-86E0-B3CFB36DCD4B}" type="parTrans" cxnId="{3FA27FF4-B5F5-4BDD-B208-D993BC6BB147}">
      <dgm:prSet/>
      <dgm:spPr/>
      <dgm:t>
        <a:bodyPr/>
        <a:lstStyle/>
        <a:p>
          <a:endParaRPr lang="tr-TR"/>
        </a:p>
      </dgm:t>
    </dgm:pt>
    <dgm:pt modelId="{41186E76-AAD0-4C88-AAD2-AF77B7059B60}" type="sibTrans" cxnId="{3FA27FF4-B5F5-4BDD-B208-D993BC6BB147}">
      <dgm:prSet/>
      <dgm:spPr/>
      <dgm:t>
        <a:bodyPr/>
        <a:lstStyle/>
        <a:p>
          <a:endParaRPr lang="tr-TR"/>
        </a:p>
      </dgm:t>
    </dgm:pt>
    <dgm:pt modelId="{9E9EE2DE-0BEC-4994-BED9-E669475B1FA0}">
      <dgm:prSet phldrT="[Text]" custT="1"/>
      <dgm:spPr/>
      <dgm:t>
        <a:bodyPr/>
        <a:lstStyle/>
        <a:p>
          <a:r>
            <a:rPr lang="tr-TR" sz="2000" b="1" dirty="0"/>
            <a:t>KEP adresinin bulunduğu </a:t>
          </a:r>
          <a:r>
            <a:rPr lang="tr-TR" sz="2000" b="1" u="sng" dirty="0"/>
            <a:t>Beyanname </a:t>
          </a:r>
          <a:r>
            <a:rPr lang="tr-TR" sz="2000" b="1" dirty="0"/>
            <a:t>(EK-6) </a:t>
          </a:r>
          <a:endParaRPr lang="tr-TR" sz="2000" dirty="0"/>
        </a:p>
      </dgm:t>
    </dgm:pt>
    <dgm:pt modelId="{C5754698-B0A5-4638-B27E-498F89F0B310}" type="parTrans" cxnId="{6E2F8E3D-6E74-4AB5-9E33-883538275363}">
      <dgm:prSet/>
      <dgm:spPr/>
      <dgm:t>
        <a:bodyPr/>
        <a:lstStyle/>
        <a:p>
          <a:endParaRPr lang="tr-TR"/>
        </a:p>
      </dgm:t>
    </dgm:pt>
    <dgm:pt modelId="{620F952A-9506-4857-AF9D-91E254389B8F}" type="sibTrans" cxnId="{6E2F8E3D-6E74-4AB5-9E33-883538275363}">
      <dgm:prSet/>
      <dgm:spPr/>
      <dgm:t>
        <a:bodyPr/>
        <a:lstStyle/>
        <a:p>
          <a:endParaRPr lang="tr-TR"/>
        </a:p>
      </dgm:t>
    </dgm:pt>
    <dgm:pt modelId="{7CF3C978-9CE5-480B-841A-81B283427B07}">
      <dgm:prSet custT="1"/>
      <dgm:spPr/>
      <dgm:t>
        <a:bodyPr/>
        <a:lstStyle/>
        <a:p>
          <a:endParaRPr lang="tr-TR" sz="2000" dirty="0"/>
        </a:p>
      </dgm:t>
    </dgm:pt>
    <dgm:pt modelId="{59311317-78E7-44B8-9EC5-D6DEE1D93111}" type="parTrans" cxnId="{82BF66DD-D0A2-46E4-81F3-420076D53254}">
      <dgm:prSet/>
      <dgm:spPr/>
      <dgm:t>
        <a:bodyPr/>
        <a:lstStyle/>
        <a:p>
          <a:endParaRPr lang="tr-TR"/>
        </a:p>
      </dgm:t>
    </dgm:pt>
    <dgm:pt modelId="{B5D96061-9E8A-4166-B791-20699F4F128A}" type="sibTrans" cxnId="{82BF66DD-D0A2-46E4-81F3-420076D53254}">
      <dgm:prSet/>
      <dgm:spPr/>
      <dgm:t>
        <a:bodyPr/>
        <a:lstStyle/>
        <a:p>
          <a:endParaRPr lang="tr-TR"/>
        </a:p>
      </dgm:t>
    </dgm:pt>
    <dgm:pt modelId="{0C264EE5-F06E-4885-8A74-E7560F2B21E0}">
      <dgm:prSet/>
      <dgm:spPr/>
      <dgm:t>
        <a:bodyPr/>
        <a:lstStyle/>
        <a:p>
          <a:endParaRPr lang="tr-TR" sz="1900" dirty="0"/>
        </a:p>
      </dgm:t>
    </dgm:pt>
    <dgm:pt modelId="{FA99CB59-B722-4B24-BA06-F79C52A48372}" type="parTrans" cxnId="{740A8933-D2A9-4E91-95FF-CBF6584B549B}">
      <dgm:prSet/>
      <dgm:spPr/>
      <dgm:t>
        <a:bodyPr/>
        <a:lstStyle/>
        <a:p>
          <a:endParaRPr lang="tr-TR"/>
        </a:p>
      </dgm:t>
    </dgm:pt>
    <dgm:pt modelId="{2C1EFB3D-CD24-4005-AA65-5F51D5B9614E}" type="sibTrans" cxnId="{740A8933-D2A9-4E91-95FF-CBF6584B549B}">
      <dgm:prSet/>
      <dgm:spPr/>
      <dgm:t>
        <a:bodyPr/>
        <a:lstStyle/>
        <a:p>
          <a:endParaRPr lang="tr-TR"/>
        </a:p>
      </dgm:t>
    </dgm:pt>
    <dgm:pt modelId="{5D552C16-9524-43A6-B466-DB4D9F348AAC}">
      <dgm:prSet phldrT="[Text]" custT="1"/>
      <dgm:spPr/>
      <dgm:t>
        <a:bodyPr/>
        <a:lstStyle/>
        <a:p>
          <a:endParaRPr lang="tr-TR" sz="2000" dirty="0"/>
        </a:p>
      </dgm:t>
    </dgm:pt>
    <dgm:pt modelId="{11442F9B-9703-4C0E-B2DB-C53CDD271C6C}" type="parTrans" cxnId="{34C0308D-588D-442F-8C52-E7F84D61D185}">
      <dgm:prSet/>
      <dgm:spPr/>
      <dgm:t>
        <a:bodyPr/>
        <a:lstStyle/>
        <a:p>
          <a:endParaRPr lang="tr-TR"/>
        </a:p>
      </dgm:t>
    </dgm:pt>
    <dgm:pt modelId="{580AE3EA-DDA9-4B83-A8E7-268AE79A7666}" type="sibTrans" cxnId="{34C0308D-588D-442F-8C52-E7F84D61D185}">
      <dgm:prSet/>
      <dgm:spPr/>
      <dgm:t>
        <a:bodyPr/>
        <a:lstStyle/>
        <a:p>
          <a:endParaRPr lang="tr-TR"/>
        </a:p>
      </dgm:t>
    </dgm:pt>
    <dgm:pt modelId="{93090ECD-C18C-463D-9E55-DA299BD73FC4}">
      <dgm:prSet custT="1"/>
      <dgm:spPr/>
      <dgm:t>
        <a:bodyPr/>
        <a:lstStyle/>
        <a:p>
          <a:r>
            <a:rPr lang="tr-TR" sz="2000" b="1" dirty="0"/>
            <a:t>Hesap bilgilerinin bulunduğu </a:t>
          </a:r>
          <a:r>
            <a:rPr lang="tr-TR" sz="2000" b="1" u="sng" dirty="0"/>
            <a:t>Taahhütname</a:t>
          </a:r>
          <a:r>
            <a:rPr lang="tr-TR" sz="2000" b="1" dirty="0"/>
            <a:t> (EK-7)</a:t>
          </a:r>
          <a:endParaRPr lang="tr-TR" sz="2000" dirty="0"/>
        </a:p>
      </dgm:t>
    </dgm:pt>
    <dgm:pt modelId="{ED45EE54-0665-4A29-BE87-8C894C2BD731}" type="parTrans" cxnId="{AFE0FE29-6F9A-46C4-BC99-A1F0339C727C}">
      <dgm:prSet/>
      <dgm:spPr/>
      <dgm:t>
        <a:bodyPr/>
        <a:lstStyle/>
        <a:p>
          <a:endParaRPr lang="tr-TR"/>
        </a:p>
      </dgm:t>
    </dgm:pt>
    <dgm:pt modelId="{C822E0D4-EFDE-4A23-9EC9-AB6FC5A685C9}" type="sibTrans" cxnId="{AFE0FE29-6F9A-46C4-BC99-A1F0339C727C}">
      <dgm:prSet/>
      <dgm:spPr/>
      <dgm:t>
        <a:bodyPr/>
        <a:lstStyle/>
        <a:p>
          <a:endParaRPr lang="tr-TR"/>
        </a:p>
      </dgm:t>
    </dgm:pt>
    <dgm:pt modelId="{FC44AFA0-844D-4BBF-AFE5-8D42E46C2A12}">
      <dgm:prSet custT="1"/>
      <dgm:spPr/>
      <dgm:t>
        <a:bodyPr/>
        <a:lstStyle/>
        <a:p>
          <a:endParaRPr lang="tr-TR" sz="2000" dirty="0"/>
        </a:p>
      </dgm:t>
    </dgm:pt>
    <dgm:pt modelId="{AA1DD661-E331-441D-ACF3-4DAE517E7EE6}" type="parTrans" cxnId="{0657F817-D031-4199-8247-03A882767D72}">
      <dgm:prSet/>
      <dgm:spPr/>
      <dgm:t>
        <a:bodyPr/>
        <a:lstStyle/>
        <a:p>
          <a:endParaRPr lang="tr-TR"/>
        </a:p>
      </dgm:t>
    </dgm:pt>
    <dgm:pt modelId="{E0132AFD-59E5-4521-ACA5-CF3743FBADD1}" type="sibTrans" cxnId="{0657F817-D031-4199-8247-03A882767D72}">
      <dgm:prSet/>
      <dgm:spPr/>
      <dgm:t>
        <a:bodyPr/>
        <a:lstStyle/>
        <a:p>
          <a:endParaRPr lang="tr-TR"/>
        </a:p>
      </dgm:t>
    </dgm:pt>
    <dgm:pt modelId="{ED76F102-7DDF-4122-ACAE-FB4D7594BC21}">
      <dgm:prSet phldrT="[Text]"/>
      <dgm:spPr/>
      <dgm:t>
        <a:bodyPr/>
        <a:lstStyle/>
        <a:p>
          <a:r>
            <a:rPr lang="tr-TR" dirty="0"/>
            <a:t>6</a:t>
          </a:r>
        </a:p>
      </dgm:t>
    </dgm:pt>
    <dgm:pt modelId="{82633075-6CF8-4E09-A617-9959E8289279}" type="sibTrans" cxnId="{A534F5A4-D5EE-439E-A70B-9862692D5A8E}">
      <dgm:prSet/>
      <dgm:spPr/>
      <dgm:t>
        <a:bodyPr/>
        <a:lstStyle/>
        <a:p>
          <a:endParaRPr lang="tr-TR"/>
        </a:p>
      </dgm:t>
    </dgm:pt>
    <dgm:pt modelId="{BA8FE083-3A20-4FCE-898E-5E46FF00D7D1}" type="parTrans" cxnId="{A534F5A4-D5EE-439E-A70B-9862692D5A8E}">
      <dgm:prSet/>
      <dgm:spPr/>
      <dgm:t>
        <a:bodyPr/>
        <a:lstStyle/>
        <a:p>
          <a:endParaRPr lang="tr-TR"/>
        </a:p>
      </dgm:t>
    </dgm:pt>
    <dgm:pt modelId="{94686F4B-35FE-4180-8E41-FF8CDA4B2BA2}" type="pres">
      <dgm:prSet presAssocID="{0B6E4805-69E0-418F-8724-E5087400FAD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CECCC2C-FAEB-44A3-9028-D9E455A5B5AD}" type="pres">
      <dgm:prSet presAssocID="{5DF3E9A8-4CCA-4526-97F1-C1915DBCBB8F}" presName="composite" presStyleCnt="0"/>
      <dgm:spPr/>
    </dgm:pt>
    <dgm:pt modelId="{4138E137-BD23-42C4-8F0B-490E60569B2E}" type="pres">
      <dgm:prSet presAssocID="{5DF3E9A8-4CCA-4526-97F1-C1915DBCBB8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B9C8907-98E8-4155-BA3E-815FC3057AFD}" type="pres">
      <dgm:prSet presAssocID="{5DF3E9A8-4CCA-4526-97F1-C1915DBCBB8F}" presName="descendantText" presStyleLbl="alignAcc1" presStyleIdx="0" presStyleCnt="3" custScaleY="13723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7F7F44-37B7-456A-845A-97F1E045A1D9}" type="pres">
      <dgm:prSet presAssocID="{3A38FA49-A0DC-4A04-BE29-2F21279F25A3}" presName="sp" presStyleCnt="0"/>
      <dgm:spPr/>
    </dgm:pt>
    <dgm:pt modelId="{DC03E18C-59EB-45A1-9020-030B787F5F47}" type="pres">
      <dgm:prSet presAssocID="{D3E9B1A9-1D74-4680-A21C-9DC746D143CD}" presName="composite" presStyleCnt="0"/>
      <dgm:spPr/>
    </dgm:pt>
    <dgm:pt modelId="{FED15F28-BE70-44E3-B0A6-CCC1AE451126}" type="pres">
      <dgm:prSet presAssocID="{D3E9B1A9-1D74-4680-A21C-9DC746D143C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C348E6E-42FB-4E95-BBD3-8A54D24431D5}" type="pres">
      <dgm:prSet presAssocID="{D3E9B1A9-1D74-4680-A21C-9DC746D143C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74A5DB7-9244-40D5-A407-BDC725363234}" type="pres">
      <dgm:prSet presAssocID="{41186E76-AAD0-4C88-AAD2-AF77B7059B60}" presName="sp" presStyleCnt="0"/>
      <dgm:spPr/>
    </dgm:pt>
    <dgm:pt modelId="{3A6A9804-3D91-4A2F-A176-AE677A613C6B}" type="pres">
      <dgm:prSet presAssocID="{ED76F102-7DDF-4122-ACAE-FB4D7594BC21}" presName="composite" presStyleCnt="0"/>
      <dgm:spPr/>
    </dgm:pt>
    <dgm:pt modelId="{C9F90100-432F-4D2E-AD04-5C001D1EF87F}" type="pres">
      <dgm:prSet presAssocID="{ED76F102-7DDF-4122-ACAE-FB4D7594BC2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3957537-D46F-4E51-9E83-3B3BECAA9451}" type="pres">
      <dgm:prSet presAssocID="{ED76F102-7DDF-4122-ACAE-FB4D7594BC2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FA27FF4-B5F5-4BDD-B208-D993BC6BB147}" srcId="{0B6E4805-69E0-418F-8724-E5087400FAD6}" destId="{D3E9B1A9-1D74-4680-A21C-9DC746D143CD}" srcOrd="1" destOrd="0" parTransId="{C04297FE-5C6D-40D3-86E0-B3CFB36DCD4B}" sibTransId="{41186E76-AAD0-4C88-AAD2-AF77B7059B60}"/>
    <dgm:cxn modelId="{9A7DBD54-01A4-43AB-A099-D3D006E0A7A3}" type="presOf" srcId="{ED76F102-7DDF-4122-ACAE-FB4D7594BC21}" destId="{C9F90100-432F-4D2E-AD04-5C001D1EF87F}" srcOrd="0" destOrd="0" presId="urn:microsoft.com/office/officeart/2005/8/layout/chevron2"/>
    <dgm:cxn modelId="{740A8933-D2A9-4E91-95FF-CBF6584B549B}" srcId="{D3E9B1A9-1D74-4680-A21C-9DC746D143CD}" destId="{0C264EE5-F06E-4885-8A74-E7560F2B21E0}" srcOrd="1" destOrd="0" parTransId="{FA99CB59-B722-4B24-BA06-F79C52A48372}" sibTransId="{2C1EFB3D-CD24-4005-AA65-5F51D5B9614E}"/>
    <dgm:cxn modelId="{34C0308D-588D-442F-8C52-E7F84D61D185}" srcId="{5DF3E9A8-4CCA-4526-97F1-C1915DBCBB8F}" destId="{5D552C16-9524-43A6-B466-DB4D9F348AAC}" srcOrd="0" destOrd="0" parTransId="{11442F9B-9703-4C0E-B2DB-C53CDD271C6C}" sibTransId="{580AE3EA-DDA9-4B83-A8E7-268AE79A7666}"/>
    <dgm:cxn modelId="{7C0C8FA6-FEAE-44EB-B4CC-1468DF4C4666}" type="presOf" srcId="{5DF3E9A8-4CCA-4526-97F1-C1915DBCBB8F}" destId="{4138E137-BD23-42C4-8F0B-490E60569B2E}" srcOrd="0" destOrd="0" presId="urn:microsoft.com/office/officeart/2005/8/layout/chevron2"/>
    <dgm:cxn modelId="{73D32829-2D18-4FE3-BA7F-45574F5D0186}" type="presOf" srcId="{93090ECD-C18C-463D-9E55-DA299BD73FC4}" destId="{33957537-D46F-4E51-9E83-3B3BECAA9451}" srcOrd="0" destOrd="0" presId="urn:microsoft.com/office/officeart/2005/8/layout/chevron2"/>
    <dgm:cxn modelId="{FB13AF13-6A5B-4B8B-9CFF-457F2812F0E9}" srcId="{5DF3E9A8-4CCA-4526-97F1-C1915DBCBB8F}" destId="{03DF1140-7C1C-47E2-A33E-C1C6BB003220}" srcOrd="1" destOrd="0" parTransId="{A3DBC4C1-A167-4927-87AA-CA2B949DA28B}" sibTransId="{E07255AB-1C76-4445-80CC-BB52ACBFB9D6}"/>
    <dgm:cxn modelId="{AFE0FE29-6F9A-46C4-BC99-A1F0339C727C}" srcId="{ED76F102-7DDF-4122-ACAE-FB4D7594BC21}" destId="{93090ECD-C18C-463D-9E55-DA299BD73FC4}" srcOrd="0" destOrd="0" parTransId="{ED45EE54-0665-4A29-BE87-8C894C2BD731}" sibTransId="{C822E0D4-EFDE-4A23-9EC9-AB6FC5A685C9}"/>
    <dgm:cxn modelId="{CAEDABFF-5971-4F42-A870-525790AE500D}" type="presOf" srcId="{0B6E4805-69E0-418F-8724-E5087400FAD6}" destId="{94686F4B-35FE-4180-8E41-FF8CDA4B2BA2}" srcOrd="0" destOrd="0" presId="urn:microsoft.com/office/officeart/2005/8/layout/chevron2"/>
    <dgm:cxn modelId="{A534F5A4-D5EE-439E-A70B-9862692D5A8E}" srcId="{0B6E4805-69E0-418F-8724-E5087400FAD6}" destId="{ED76F102-7DDF-4122-ACAE-FB4D7594BC21}" srcOrd="2" destOrd="0" parTransId="{BA8FE083-3A20-4FCE-898E-5E46FF00D7D1}" sibTransId="{82633075-6CF8-4E09-A617-9959E8289279}"/>
    <dgm:cxn modelId="{2F8F00AD-3A3F-4D4B-8052-999AE0820AF0}" type="presOf" srcId="{FC44AFA0-844D-4BBF-AFE5-8D42E46C2A12}" destId="{33957537-D46F-4E51-9E83-3B3BECAA9451}" srcOrd="0" destOrd="1" presId="urn:microsoft.com/office/officeart/2005/8/layout/chevron2"/>
    <dgm:cxn modelId="{2AFF951D-54B6-4663-86D4-8E8A65170DF1}" type="presOf" srcId="{D3E9B1A9-1D74-4680-A21C-9DC746D143CD}" destId="{FED15F28-BE70-44E3-B0A6-CCC1AE451126}" srcOrd="0" destOrd="0" presId="urn:microsoft.com/office/officeart/2005/8/layout/chevron2"/>
    <dgm:cxn modelId="{4F8E4EF8-4BDA-4B3D-A5A5-6DF7A625B068}" type="presOf" srcId="{5D552C16-9524-43A6-B466-DB4D9F348AAC}" destId="{1B9C8907-98E8-4155-BA3E-815FC3057AFD}" srcOrd="0" destOrd="0" presId="urn:microsoft.com/office/officeart/2005/8/layout/chevron2"/>
    <dgm:cxn modelId="{81247F34-0C69-42EE-956F-6C89D4DFA544}" type="presOf" srcId="{9E9EE2DE-0BEC-4994-BED9-E669475B1FA0}" destId="{FC348E6E-42FB-4E95-BBD3-8A54D24431D5}" srcOrd="0" destOrd="0" presId="urn:microsoft.com/office/officeart/2005/8/layout/chevron2"/>
    <dgm:cxn modelId="{6E2F8E3D-6E74-4AB5-9E33-883538275363}" srcId="{D3E9B1A9-1D74-4680-A21C-9DC746D143CD}" destId="{9E9EE2DE-0BEC-4994-BED9-E669475B1FA0}" srcOrd="0" destOrd="0" parTransId="{C5754698-B0A5-4638-B27E-498F89F0B310}" sibTransId="{620F952A-9506-4857-AF9D-91E254389B8F}"/>
    <dgm:cxn modelId="{F039B08D-46B8-4A24-8B80-BE6A4A3A4529}" srcId="{0B6E4805-69E0-418F-8724-E5087400FAD6}" destId="{5DF3E9A8-4CCA-4526-97F1-C1915DBCBB8F}" srcOrd="0" destOrd="0" parTransId="{0AF43DCD-78B7-45F7-96A3-56CF0BD41E17}" sibTransId="{3A38FA49-A0DC-4A04-BE29-2F21279F25A3}"/>
    <dgm:cxn modelId="{BC17D4EB-F1BB-4B2F-B315-5412AD697FC1}" type="presOf" srcId="{03DF1140-7C1C-47E2-A33E-C1C6BB003220}" destId="{1B9C8907-98E8-4155-BA3E-815FC3057AFD}" srcOrd="0" destOrd="1" presId="urn:microsoft.com/office/officeart/2005/8/layout/chevron2"/>
    <dgm:cxn modelId="{F1F37A4C-39CE-4684-B251-C15C5B7FC3AE}" type="presOf" srcId="{7CF3C978-9CE5-480B-841A-81B283427B07}" destId="{1B9C8907-98E8-4155-BA3E-815FC3057AFD}" srcOrd="0" destOrd="2" presId="urn:microsoft.com/office/officeart/2005/8/layout/chevron2"/>
    <dgm:cxn modelId="{9EABB578-20D0-4C49-8D45-CBB57D8B88D3}" type="presOf" srcId="{0C264EE5-F06E-4885-8A74-E7560F2B21E0}" destId="{FC348E6E-42FB-4E95-BBD3-8A54D24431D5}" srcOrd="0" destOrd="1" presId="urn:microsoft.com/office/officeart/2005/8/layout/chevron2"/>
    <dgm:cxn modelId="{0657F817-D031-4199-8247-03A882767D72}" srcId="{ED76F102-7DDF-4122-ACAE-FB4D7594BC21}" destId="{FC44AFA0-844D-4BBF-AFE5-8D42E46C2A12}" srcOrd="1" destOrd="0" parTransId="{AA1DD661-E331-441D-ACF3-4DAE517E7EE6}" sibTransId="{E0132AFD-59E5-4521-ACA5-CF3743FBADD1}"/>
    <dgm:cxn modelId="{82BF66DD-D0A2-46E4-81F3-420076D53254}" srcId="{5DF3E9A8-4CCA-4526-97F1-C1915DBCBB8F}" destId="{7CF3C978-9CE5-480B-841A-81B283427B07}" srcOrd="2" destOrd="0" parTransId="{59311317-78E7-44B8-9EC5-D6DEE1D93111}" sibTransId="{B5D96061-9E8A-4166-B791-20699F4F128A}"/>
    <dgm:cxn modelId="{26D3FF17-042C-4043-B733-AD918F11AD13}" type="presParOf" srcId="{94686F4B-35FE-4180-8E41-FF8CDA4B2BA2}" destId="{ECECCC2C-FAEB-44A3-9028-D9E455A5B5AD}" srcOrd="0" destOrd="0" presId="urn:microsoft.com/office/officeart/2005/8/layout/chevron2"/>
    <dgm:cxn modelId="{8353FF4E-562F-4E34-9F6B-79204F778D2A}" type="presParOf" srcId="{ECECCC2C-FAEB-44A3-9028-D9E455A5B5AD}" destId="{4138E137-BD23-42C4-8F0B-490E60569B2E}" srcOrd="0" destOrd="0" presId="urn:microsoft.com/office/officeart/2005/8/layout/chevron2"/>
    <dgm:cxn modelId="{B719DFF5-B7AD-4222-B8E8-3D63F66FCA59}" type="presParOf" srcId="{ECECCC2C-FAEB-44A3-9028-D9E455A5B5AD}" destId="{1B9C8907-98E8-4155-BA3E-815FC3057AFD}" srcOrd="1" destOrd="0" presId="urn:microsoft.com/office/officeart/2005/8/layout/chevron2"/>
    <dgm:cxn modelId="{D69885DA-8D73-4EAD-948D-745F3C641F8A}" type="presParOf" srcId="{94686F4B-35FE-4180-8E41-FF8CDA4B2BA2}" destId="{627F7F44-37B7-456A-845A-97F1E045A1D9}" srcOrd="1" destOrd="0" presId="urn:microsoft.com/office/officeart/2005/8/layout/chevron2"/>
    <dgm:cxn modelId="{99213462-24FE-42D4-810A-525F979F3D67}" type="presParOf" srcId="{94686F4B-35FE-4180-8E41-FF8CDA4B2BA2}" destId="{DC03E18C-59EB-45A1-9020-030B787F5F47}" srcOrd="2" destOrd="0" presId="urn:microsoft.com/office/officeart/2005/8/layout/chevron2"/>
    <dgm:cxn modelId="{83950891-0EB3-46B0-95C6-E7BF4F2C9F37}" type="presParOf" srcId="{DC03E18C-59EB-45A1-9020-030B787F5F47}" destId="{FED15F28-BE70-44E3-B0A6-CCC1AE451126}" srcOrd="0" destOrd="0" presId="urn:microsoft.com/office/officeart/2005/8/layout/chevron2"/>
    <dgm:cxn modelId="{6539EC80-56A3-4EA2-ACB2-C7FD4945F21E}" type="presParOf" srcId="{DC03E18C-59EB-45A1-9020-030B787F5F47}" destId="{FC348E6E-42FB-4E95-BBD3-8A54D24431D5}" srcOrd="1" destOrd="0" presId="urn:microsoft.com/office/officeart/2005/8/layout/chevron2"/>
    <dgm:cxn modelId="{8411487D-1610-4CD4-BA1C-92CEC2851453}" type="presParOf" srcId="{94686F4B-35FE-4180-8E41-FF8CDA4B2BA2}" destId="{B74A5DB7-9244-40D5-A407-BDC725363234}" srcOrd="3" destOrd="0" presId="urn:microsoft.com/office/officeart/2005/8/layout/chevron2"/>
    <dgm:cxn modelId="{D52E1AE6-50A7-4A3B-A873-A786971EA415}" type="presParOf" srcId="{94686F4B-35FE-4180-8E41-FF8CDA4B2BA2}" destId="{3A6A9804-3D91-4A2F-A176-AE677A613C6B}" srcOrd="4" destOrd="0" presId="urn:microsoft.com/office/officeart/2005/8/layout/chevron2"/>
    <dgm:cxn modelId="{74121846-459D-4EC2-97B1-F0C81A8925E2}" type="presParOf" srcId="{3A6A9804-3D91-4A2F-A176-AE677A613C6B}" destId="{C9F90100-432F-4D2E-AD04-5C001D1EF87F}" srcOrd="0" destOrd="0" presId="urn:microsoft.com/office/officeart/2005/8/layout/chevron2"/>
    <dgm:cxn modelId="{427950B3-2915-469C-925D-A7799235105D}" type="presParOf" srcId="{3A6A9804-3D91-4A2F-A176-AE677A613C6B}" destId="{33957537-D46F-4E51-9E83-3B3BECAA945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B6E4805-69E0-418F-8724-E5087400FAD6}" type="doc">
      <dgm:prSet loTypeId="urn:microsoft.com/office/officeart/2005/8/layout/chevron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tr-TR"/>
        </a:p>
      </dgm:t>
    </dgm:pt>
    <dgm:pt modelId="{5DF3E9A8-4CCA-4526-97F1-C1915DBCBB8F}">
      <dgm:prSet phldrT="[Text]"/>
      <dgm:spPr/>
      <dgm:t>
        <a:bodyPr/>
        <a:lstStyle/>
        <a:p>
          <a:r>
            <a:rPr lang="tr-TR" dirty="0"/>
            <a:t>7</a:t>
          </a:r>
        </a:p>
      </dgm:t>
    </dgm:pt>
    <dgm:pt modelId="{0AF43DCD-78B7-45F7-96A3-56CF0BD41E17}" type="parTrans" cxnId="{F039B08D-46B8-4A24-8B80-BE6A4A3A4529}">
      <dgm:prSet/>
      <dgm:spPr/>
      <dgm:t>
        <a:bodyPr/>
        <a:lstStyle/>
        <a:p>
          <a:endParaRPr lang="tr-TR"/>
        </a:p>
      </dgm:t>
    </dgm:pt>
    <dgm:pt modelId="{3A38FA49-A0DC-4A04-BE29-2F21279F25A3}" type="sibTrans" cxnId="{F039B08D-46B8-4A24-8B80-BE6A4A3A4529}">
      <dgm:prSet/>
      <dgm:spPr/>
      <dgm:t>
        <a:bodyPr/>
        <a:lstStyle/>
        <a:p>
          <a:endParaRPr lang="tr-TR"/>
        </a:p>
      </dgm:t>
    </dgm:pt>
    <dgm:pt modelId="{03DF1140-7C1C-47E2-A33E-C1C6BB003220}">
      <dgm:prSet phldrT="[Text]" custT="1"/>
      <dgm:spPr/>
      <dgm:t>
        <a:bodyPr/>
        <a:lstStyle/>
        <a:p>
          <a:r>
            <a:rPr lang="tr-TR" sz="2000" b="1" u="sng" dirty="0"/>
            <a:t>Faturaların</a:t>
          </a:r>
          <a:r>
            <a:rPr lang="tr-TR" sz="2000" b="1" dirty="0"/>
            <a:t> aslı veya bir örneği (e-fatura olması halinde bir örneği yeterli olup, e-fatura Gelir İdaresi Başkanlığı nezdindeki sistemden kontrol edilir)</a:t>
          </a:r>
          <a:endParaRPr lang="tr-TR" sz="2000" dirty="0"/>
        </a:p>
      </dgm:t>
    </dgm:pt>
    <dgm:pt modelId="{A3DBC4C1-A167-4927-87AA-CA2B949DA28B}" type="parTrans" cxnId="{FB13AF13-6A5B-4B8B-9CFF-457F2812F0E9}">
      <dgm:prSet/>
      <dgm:spPr/>
      <dgm:t>
        <a:bodyPr/>
        <a:lstStyle/>
        <a:p>
          <a:endParaRPr lang="tr-TR"/>
        </a:p>
      </dgm:t>
    </dgm:pt>
    <dgm:pt modelId="{E07255AB-1C76-4445-80CC-BB52ACBFB9D6}" type="sibTrans" cxnId="{FB13AF13-6A5B-4B8B-9CFF-457F2812F0E9}">
      <dgm:prSet/>
      <dgm:spPr/>
      <dgm:t>
        <a:bodyPr/>
        <a:lstStyle/>
        <a:p>
          <a:endParaRPr lang="tr-TR"/>
        </a:p>
      </dgm:t>
    </dgm:pt>
    <dgm:pt modelId="{D3E9B1A9-1D74-4680-A21C-9DC746D143CD}">
      <dgm:prSet phldrT="[Text]"/>
      <dgm:spPr/>
      <dgm:t>
        <a:bodyPr/>
        <a:lstStyle/>
        <a:p>
          <a:r>
            <a:rPr lang="tr-TR" dirty="0"/>
            <a:t>8</a:t>
          </a:r>
        </a:p>
      </dgm:t>
    </dgm:pt>
    <dgm:pt modelId="{C04297FE-5C6D-40D3-86E0-B3CFB36DCD4B}" type="parTrans" cxnId="{3FA27FF4-B5F5-4BDD-B208-D993BC6BB147}">
      <dgm:prSet/>
      <dgm:spPr/>
      <dgm:t>
        <a:bodyPr/>
        <a:lstStyle/>
        <a:p>
          <a:endParaRPr lang="tr-TR"/>
        </a:p>
      </dgm:t>
    </dgm:pt>
    <dgm:pt modelId="{41186E76-AAD0-4C88-AAD2-AF77B7059B60}" type="sibTrans" cxnId="{3FA27FF4-B5F5-4BDD-B208-D993BC6BB147}">
      <dgm:prSet/>
      <dgm:spPr/>
      <dgm:t>
        <a:bodyPr/>
        <a:lstStyle/>
        <a:p>
          <a:endParaRPr lang="tr-TR"/>
        </a:p>
      </dgm:t>
    </dgm:pt>
    <dgm:pt modelId="{9E9EE2DE-0BEC-4994-BED9-E669475B1FA0}">
      <dgm:prSet phldrT="[Text]" custT="1"/>
      <dgm:spPr/>
      <dgm:t>
        <a:bodyPr/>
        <a:lstStyle/>
        <a:p>
          <a:r>
            <a:rPr lang="tr-TR" sz="2000" b="1" dirty="0"/>
            <a:t>Fuar tarihinde veya destek müracaat tarihi itibariyle geçerli olan </a:t>
          </a:r>
          <a:r>
            <a:rPr lang="tr-TR" sz="2000" b="1" u="sng" dirty="0"/>
            <a:t>kapasite raporu</a:t>
          </a:r>
          <a:endParaRPr lang="tr-TR" sz="2000" u="sng" dirty="0"/>
        </a:p>
      </dgm:t>
    </dgm:pt>
    <dgm:pt modelId="{C5754698-B0A5-4638-B27E-498F89F0B310}" type="parTrans" cxnId="{6E2F8E3D-6E74-4AB5-9E33-883538275363}">
      <dgm:prSet/>
      <dgm:spPr/>
      <dgm:t>
        <a:bodyPr/>
        <a:lstStyle/>
        <a:p>
          <a:endParaRPr lang="tr-TR"/>
        </a:p>
      </dgm:t>
    </dgm:pt>
    <dgm:pt modelId="{620F952A-9506-4857-AF9D-91E254389B8F}" type="sibTrans" cxnId="{6E2F8E3D-6E74-4AB5-9E33-883538275363}">
      <dgm:prSet/>
      <dgm:spPr/>
      <dgm:t>
        <a:bodyPr/>
        <a:lstStyle/>
        <a:p>
          <a:endParaRPr lang="tr-TR"/>
        </a:p>
      </dgm:t>
    </dgm:pt>
    <dgm:pt modelId="{7CF3C978-9CE5-480B-841A-81B283427B07}">
      <dgm:prSet custT="1"/>
      <dgm:spPr/>
      <dgm:t>
        <a:bodyPr/>
        <a:lstStyle/>
        <a:p>
          <a:endParaRPr lang="tr-TR" sz="2000" dirty="0"/>
        </a:p>
      </dgm:t>
    </dgm:pt>
    <dgm:pt modelId="{59311317-78E7-44B8-9EC5-D6DEE1D93111}" type="parTrans" cxnId="{82BF66DD-D0A2-46E4-81F3-420076D53254}">
      <dgm:prSet/>
      <dgm:spPr/>
      <dgm:t>
        <a:bodyPr/>
        <a:lstStyle/>
        <a:p>
          <a:endParaRPr lang="tr-TR"/>
        </a:p>
      </dgm:t>
    </dgm:pt>
    <dgm:pt modelId="{B5D96061-9E8A-4166-B791-20699F4F128A}" type="sibTrans" cxnId="{82BF66DD-D0A2-46E4-81F3-420076D53254}">
      <dgm:prSet/>
      <dgm:spPr/>
      <dgm:t>
        <a:bodyPr/>
        <a:lstStyle/>
        <a:p>
          <a:endParaRPr lang="tr-TR"/>
        </a:p>
      </dgm:t>
    </dgm:pt>
    <dgm:pt modelId="{0C264EE5-F06E-4885-8A74-E7560F2B21E0}">
      <dgm:prSet/>
      <dgm:spPr/>
      <dgm:t>
        <a:bodyPr/>
        <a:lstStyle/>
        <a:p>
          <a:endParaRPr lang="tr-TR" sz="1900" dirty="0"/>
        </a:p>
      </dgm:t>
    </dgm:pt>
    <dgm:pt modelId="{FA99CB59-B722-4B24-BA06-F79C52A48372}" type="parTrans" cxnId="{740A8933-D2A9-4E91-95FF-CBF6584B549B}">
      <dgm:prSet/>
      <dgm:spPr/>
      <dgm:t>
        <a:bodyPr/>
        <a:lstStyle/>
        <a:p>
          <a:endParaRPr lang="tr-TR"/>
        </a:p>
      </dgm:t>
    </dgm:pt>
    <dgm:pt modelId="{2C1EFB3D-CD24-4005-AA65-5F51D5B9614E}" type="sibTrans" cxnId="{740A8933-D2A9-4E91-95FF-CBF6584B549B}">
      <dgm:prSet/>
      <dgm:spPr/>
      <dgm:t>
        <a:bodyPr/>
        <a:lstStyle/>
        <a:p>
          <a:endParaRPr lang="tr-TR"/>
        </a:p>
      </dgm:t>
    </dgm:pt>
    <dgm:pt modelId="{5D552C16-9524-43A6-B466-DB4D9F348AAC}">
      <dgm:prSet phldrT="[Text]" custT="1"/>
      <dgm:spPr/>
      <dgm:t>
        <a:bodyPr/>
        <a:lstStyle/>
        <a:p>
          <a:endParaRPr lang="tr-TR" sz="2000" dirty="0"/>
        </a:p>
      </dgm:t>
    </dgm:pt>
    <dgm:pt modelId="{11442F9B-9703-4C0E-B2DB-C53CDD271C6C}" type="parTrans" cxnId="{34C0308D-588D-442F-8C52-E7F84D61D185}">
      <dgm:prSet/>
      <dgm:spPr/>
      <dgm:t>
        <a:bodyPr/>
        <a:lstStyle/>
        <a:p>
          <a:endParaRPr lang="tr-TR"/>
        </a:p>
      </dgm:t>
    </dgm:pt>
    <dgm:pt modelId="{580AE3EA-DDA9-4B83-A8E7-268AE79A7666}" type="sibTrans" cxnId="{34C0308D-588D-442F-8C52-E7F84D61D185}">
      <dgm:prSet/>
      <dgm:spPr/>
      <dgm:t>
        <a:bodyPr/>
        <a:lstStyle/>
        <a:p>
          <a:endParaRPr lang="tr-TR"/>
        </a:p>
      </dgm:t>
    </dgm:pt>
    <dgm:pt modelId="{93090ECD-C18C-463D-9E55-DA299BD73FC4}">
      <dgm:prSet custT="1"/>
      <dgm:spPr/>
      <dgm:t>
        <a:bodyPr/>
        <a:lstStyle/>
        <a:p>
          <a:r>
            <a:rPr lang="tr-TR" sz="2000" b="1" dirty="0"/>
            <a:t>Kapasite Raporu ibraz edilememesi durumunda </a:t>
          </a:r>
          <a:r>
            <a:rPr lang="tr-TR" sz="2000" b="1" u="sng" dirty="0"/>
            <a:t>faaliyet belgeleri</a:t>
          </a:r>
          <a:r>
            <a:rPr lang="tr-TR" sz="2000" b="1" dirty="0"/>
            <a:t>nin aslı veya bir örneği </a:t>
          </a:r>
          <a:endParaRPr lang="tr-TR" sz="2000" dirty="0"/>
        </a:p>
      </dgm:t>
    </dgm:pt>
    <dgm:pt modelId="{ED45EE54-0665-4A29-BE87-8C894C2BD731}" type="parTrans" cxnId="{AFE0FE29-6F9A-46C4-BC99-A1F0339C727C}">
      <dgm:prSet/>
      <dgm:spPr/>
      <dgm:t>
        <a:bodyPr/>
        <a:lstStyle/>
        <a:p>
          <a:endParaRPr lang="tr-TR"/>
        </a:p>
      </dgm:t>
    </dgm:pt>
    <dgm:pt modelId="{C822E0D4-EFDE-4A23-9EC9-AB6FC5A685C9}" type="sibTrans" cxnId="{AFE0FE29-6F9A-46C4-BC99-A1F0339C727C}">
      <dgm:prSet/>
      <dgm:spPr/>
      <dgm:t>
        <a:bodyPr/>
        <a:lstStyle/>
        <a:p>
          <a:endParaRPr lang="tr-TR"/>
        </a:p>
      </dgm:t>
    </dgm:pt>
    <dgm:pt modelId="{FC44AFA0-844D-4BBF-AFE5-8D42E46C2A12}">
      <dgm:prSet custT="1"/>
      <dgm:spPr/>
      <dgm:t>
        <a:bodyPr/>
        <a:lstStyle/>
        <a:p>
          <a:endParaRPr lang="tr-TR" sz="2000" dirty="0"/>
        </a:p>
      </dgm:t>
    </dgm:pt>
    <dgm:pt modelId="{AA1DD661-E331-441D-ACF3-4DAE517E7EE6}" type="parTrans" cxnId="{0657F817-D031-4199-8247-03A882767D72}">
      <dgm:prSet/>
      <dgm:spPr/>
      <dgm:t>
        <a:bodyPr/>
        <a:lstStyle/>
        <a:p>
          <a:endParaRPr lang="tr-TR"/>
        </a:p>
      </dgm:t>
    </dgm:pt>
    <dgm:pt modelId="{E0132AFD-59E5-4521-ACA5-CF3743FBADD1}" type="sibTrans" cxnId="{0657F817-D031-4199-8247-03A882767D72}">
      <dgm:prSet/>
      <dgm:spPr/>
      <dgm:t>
        <a:bodyPr/>
        <a:lstStyle/>
        <a:p>
          <a:endParaRPr lang="tr-TR"/>
        </a:p>
      </dgm:t>
    </dgm:pt>
    <dgm:pt modelId="{ED76F102-7DDF-4122-ACAE-FB4D7594BC21}">
      <dgm:prSet phldrT="[Text]"/>
      <dgm:spPr/>
      <dgm:t>
        <a:bodyPr/>
        <a:lstStyle/>
        <a:p>
          <a:r>
            <a:rPr lang="tr-TR" dirty="0"/>
            <a:t>9</a:t>
          </a:r>
        </a:p>
      </dgm:t>
    </dgm:pt>
    <dgm:pt modelId="{82633075-6CF8-4E09-A617-9959E8289279}" type="sibTrans" cxnId="{A534F5A4-D5EE-439E-A70B-9862692D5A8E}">
      <dgm:prSet/>
      <dgm:spPr/>
      <dgm:t>
        <a:bodyPr/>
        <a:lstStyle/>
        <a:p>
          <a:endParaRPr lang="tr-TR"/>
        </a:p>
      </dgm:t>
    </dgm:pt>
    <dgm:pt modelId="{BA8FE083-3A20-4FCE-898E-5E46FF00D7D1}" type="parTrans" cxnId="{A534F5A4-D5EE-439E-A70B-9862692D5A8E}">
      <dgm:prSet/>
      <dgm:spPr/>
      <dgm:t>
        <a:bodyPr/>
        <a:lstStyle/>
        <a:p>
          <a:endParaRPr lang="tr-TR"/>
        </a:p>
      </dgm:t>
    </dgm:pt>
    <dgm:pt modelId="{1FA56E91-4B17-4ADC-9E80-811A2C7364AE}">
      <dgm:prSet phldrT="[Text]"/>
      <dgm:spPr/>
      <dgm:t>
        <a:bodyPr/>
        <a:lstStyle/>
        <a:p>
          <a:r>
            <a:rPr lang="tr-TR" dirty="0"/>
            <a:t>10</a:t>
          </a:r>
        </a:p>
      </dgm:t>
    </dgm:pt>
    <dgm:pt modelId="{21B8238E-4B10-4D3A-AC7D-DF59A7D874F1}" type="parTrans" cxnId="{FFC6C708-5136-4C57-9C89-B950E5B569DA}">
      <dgm:prSet/>
      <dgm:spPr/>
      <dgm:t>
        <a:bodyPr/>
        <a:lstStyle/>
        <a:p>
          <a:endParaRPr lang="tr-TR"/>
        </a:p>
      </dgm:t>
    </dgm:pt>
    <dgm:pt modelId="{8ABF00D4-7187-447E-8A72-35A60BB2E256}" type="sibTrans" cxnId="{FFC6C708-5136-4C57-9C89-B950E5B569DA}">
      <dgm:prSet/>
      <dgm:spPr/>
      <dgm:t>
        <a:bodyPr/>
        <a:lstStyle/>
        <a:p>
          <a:endParaRPr lang="tr-TR"/>
        </a:p>
      </dgm:t>
    </dgm:pt>
    <dgm:pt modelId="{3FA5F3C5-F37E-4DE5-9637-F850AC01D140}">
      <dgm:prSet/>
      <dgm:spPr/>
      <dgm:t>
        <a:bodyPr/>
        <a:lstStyle/>
        <a:p>
          <a:r>
            <a:rPr lang="tr-TR" b="1" dirty="0"/>
            <a:t>Üretici değil ise </a:t>
          </a:r>
          <a:r>
            <a:rPr lang="tr-TR" b="1" u="sng" dirty="0"/>
            <a:t>Pazarlama Sözleşmesi </a:t>
          </a:r>
          <a:endParaRPr lang="tr-TR" u="sng" dirty="0"/>
        </a:p>
      </dgm:t>
    </dgm:pt>
    <dgm:pt modelId="{1379F78D-D867-42FE-AC03-C87ED0A53278}" type="parTrans" cxnId="{3C274941-DB9F-42F3-B10D-A5082F5A4BEC}">
      <dgm:prSet/>
      <dgm:spPr/>
      <dgm:t>
        <a:bodyPr/>
        <a:lstStyle/>
        <a:p>
          <a:endParaRPr lang="tr-TR"/>
        </a:p>
      </dgm:t>
    </dgm:pt>
    <dgm:pt modelId="{EEBCB50F-7FBA-4539-B12C-8D0D9C49A319}" type="sibTrans" cxnId="{3C274941-DB9F-42F3-B10D-A5082F5A4BEC}">
      <dgm:prSet/>
      <dgm:spPr/>
      <dgm:t>
        <a:bodyPr/>
        <a:lstStyle/>
        <a:p>
          <a:endParaRPr lang="tr-TR"/>
        </a:p>
      </dgm:t>
    </dgm:pt>
    <dgm:pt modelId="{4E926D91-3C3D-4C5C-8EB4-410ACE97AF0C}">
      <dgm:prSet/>
      <dgm:spPr/>
      <dgm:t>
        <a:bodyPr/>
        <a:lstStyle/>
        <a:p>
          <a:endParaRPr lang="tr-TR" dirty="0"/>
        </a:p>
      </dgm:t>
    </dgm:pt>
    <dgm:pt modelId="{2201EB9E-7EC0-4235-B18A-E99EB4335B51}" type="parTrans" cxnId="{BAF46C88-B256-4522-AB72-B575C4E6D81D}">
      <dgm:prSet/>
      <dgm:spPr/>
      <dgm:t>
        <a:bodyPr/>
        <a:lstStyle/>
        <a:p>
          <a:endParaRPr lang="tr-TR"/>
        </a:p>
      </dgm:t>
    </dgm:pt>
    <dgm:pt modelId="{F1D41456-79D1-4258-BC76-82C5231D2ABF}" type="sibTrans" cxnId="{BAF46C88-B256-4522-AB72-B575C4E6D81D}">
      <dgm:prSet/>
      <dgm:spPr/>
      <dgm:t>
        <a:bodyPr/>
        <a:lstStyle/>
        <a:p>
          <a:endParaRPr lang="tr-TR"/>
        </a:p>
      </dgm:t>
    </dgm:pt>
    <dgm:pt modelId="{94686F4B-35FE-4180-8E41-FF8CDA4B2BA2}" type="pres">
      <dgm:prSet presAssocID="{0B6E4805-69E0-418F-8724-E5087400FAD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CECCC2C-FAEB-44A3-9028-D9E455A5B5AD}" type="pres">
      <dgm:prSet presAssocID="{5DF3E9A8-4CCA-4526-97F1-C1915DBCBB8F}" presName="composite" presStyleCnt="0"/>
      <dgm:spPr/>
    </dgm:pt>
    <dgm:pt modelId="{4138E137-BD23-42C4-8F0B-490E60569B2E}" type="pres">
      <dgm:prSet presAssocID="{5DF3E9A8-4CCA-4526-97F1-C1915DBCBB8F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B9C8907-98E8-4155-BA3E-815FC3057AFD}" type="pres">
      <dgm:prSet presAssocID="{5DF3E9A8-4CCA-4526-97F1-C1915DBCBB8F}" presName="descendantText" presStyleLbl="alignAcc1" presStyleIdx="0" presStyleCnt="4" custScaleY="13723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7F7F44-37B7-456A-845A-97F1E045A1D9}" type="pres">
      <dgm:prSet presAssocID="{3A38FA49-A0DC-4A04-BE29-2F21279F25A3}" presName="sp" presStyleCnt="0"/>
      <dgm:spPr/>
    </dgm:pt>
    <dgm:pt modelId="{DC03E18C-59EB-45A1-9020-030B787F5F47}" type="pres">
      <dgm:prSet presAssocID="{D3E9B1A9-1D74-4680-A21C-9DC746D143CD}" presName="composite" presStyleCnt="0"/>
      <dgm:spPr/>
    </dgm:pt>
    <dgm:pt modelId="{FED15F28-BE70-44E3-B0A6-CCC1AE451126}" type="pres">
      <dgm:prSet presAssocID="{D3E9B1A9-1D74-4680-A21C-9DC746D143C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C348E6E-42FB-4E95-BBD3-8A54D24431D5}" type="pres">
      <dgm:prSet presAssocID="{D3E9B1A9-1D74-4680-A21C-9DC746D143CD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74A5DB7-9244-40D5-A407-BDC725363234}" type="pres">
      <dgm:prSet presAssocID="{41186E76-AAD0-4C88-AAD2-AF77B7059B60}" presName="sp" presStyleCnt="0"/>
      <dgm:spPr/>
    </dgm:pt>
    <dgm:pt modelId="{3A6A9804-3D91-4A2F-A176-AE677A613C6B}" type="pres">
      <dgm:prSet presAssocID="{ED76F102-7DDF-4122-ACAE-FB4D7594BC21}" presName="composite" presStyleCnt="0"/>
      <dgm:spPr/>
    </dgm:pt>
    <dgm:pt modelId="{C9F90100-432F-4D2E-AD04-5C001D1EF87F}" type="pres">
      <dgm:prSet presAssocID="{ED76F102-7DDF-4122-ACAE-FB4D7594BC21}" presName="parentText" presStyleLbl="alignNode1" presStyleIdx="2" presStyleCnt="4" custLinFactNeighborX="0" custLinFactNeighborY="782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3957537-D46F-4E51-9E83-3B3BECAA9451}" type="pres">
      <dgm:prSet presAssocID="{ED76F102-7DDF-4122-ACAE-FB4D7594BC21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6A62F76-43D4-4AF1-A84A-E537BB4A96C2}" type="pres">
      <dgm:prSet presAssocID="{82633075-6CF8-4E09-A617-9959E8289279}" presName="sp" presStyleCnt="0"/>
      <dgm:spPr/>
    </dgm:pt>
    <dgm:pt modelId="{1AB88D8B-A217-4E59-B765-9ED173FD946D}" type="pres">
      <dgm:prSet presAssocID="{1FA56E91-4B17-4ADC-9E80-811A2C7364AE}" presName="composite" presStyleCnt="0"/>
      <dgm:spPr/>
    </dgm:pt>
    <dgm:pt modelId="{94DA8353-5B73-4D1B-B8E1-FB1C1BB1AEE5}" type="pres">
      <dgm:prSet presAssocID="{1FA56E91-4B17-4ADC-9E80-811A2C7364AE}" presName="parentText" presStyleLbl="alignNode1" presStyleIdx="3" presStyleCnt="4" custLinFactNeighborX="0" custLinFactNeighborY="782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E01AD41-4D6D-4217-8357-A45118912F69}" type="pres">
      <dgm:prSet presAssocID="{1FA56E91-4B17-4ADC-9E80-811A2C7364AE}" presName="descendantText" presStyleLbl="alignAcc1" presStyleIdx="3" presStyleCnt="4" custLinFactNeighborY="-130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731F856-D14C-44C0-B33F-E343DA41ADC4}" type="presOf" srcId="{5D552C16-9524-43A6-B466-DB4D9F348AAC}" destId="{1B9C8907-98E8-4155-BA3E-815FC3057AFD}" srcOrd="0" destOrd="0" presId="urn:microsoft.com/office/officeart/2005/8/layout/chevron2"/>
    <dgm:cxn modelId="{D25A768B-0346-4D34-9D9E-F44A3D9AA7A9}" type="presOf" srcId="{0C264EE5-F06E-4885-8A74-E7560F2B21E0}" destId="{FC348E6E-42FB-4E95-BBD3-8A54D24431D5}" srcOrd="0" destOrd="1" presId="urn:microsoft.com/office/officeart/2005/8/layout/chevron2"/>
    <dgm:cxn modelId="{A9E70AED-B70F-42FF-AABF-C5157E3ACAC2}" type="presOf" srcId="{0B6E4805-69E0-418F-8724-E5087400FAD6}" destId="{94686F4B-35FE-4180-8E41-FF8CDA4B2BA2}" srcOrd="0" destOrd="0" presId="urn:microsoft.com/office/officeart/2005/8/layout/chevron2"/>
    <dgm:cxn modelId="{3FA27FF4-B5F5-4BDD-B208-D993BC6BB147}" srcId="{0B6E4805-69E0-418F-8724-E5087400FAD6}" destId="{D3E9B1A9-1D74-4680-A21C-9DC746D143CD}" srcOrd="1" destOrd="0" parTransId="{C04297FE-5C6D-40D3-86E0-B3CFB36DCD4B}" sibTransId="{41186E76-AAD0-4C88-AAD2-AF77B7059B60}"/>
    <dgm:cxn modelId="{D0F1C090-3ECE-4361-B88E-9CDAE8A1821A}" type="presOf" srcId="{03DF1140-7C1C-47E2-A33E-C1C6BB003220}" destId="{1B9C8907-98E8-4155-BA3E-815FC3057AFD}" srcOrd="0" destOrd="1" presId="urn:microsoft.com/office/officeart/2005/8/layout/chevron2"/>
    <dgm:cxn modelId="{740A8933-D2A9-4E91-95FF-CBF6584B549B}" srcId="{D3E9B1A9-1D74-4680-A21C-9DC746D143CD}" destId="{0C264EE5-F06E-4885-8A74-E7560F2B21E0}" srcOrd="1" destOrd="0" parTransId="{FA99CB59-B722-4B24-BA06-F79C52A48372}" sibTransId="{2C1EFB3D-CD24-4005-AA65-5F51D5B9614E}"/>
    <dgm:cxn modelId="{B315FB5F-736C-4F53-8EA1-2A66E66965C2}" type="presOf" srcId="{4E926D91-3C3D-4C5C-8EB4-410ACE97AF0C}" destId="{9E01AD41-4D6D-4217-8357-A45118912F69}" srcOrd="0" destOrd="1" presId="urn:microsoft.com/office/officeart/2005/8/layout/chevron2"/>
    <dgm:cxn modelId="{7B6D093B-0379-4DFC-8C10-DFF57C8B4040}" type="presOf" srcId="{3FA5F3C5-F37E-4DE5-9637-F850AC01D140}" destId="{9E01AD41-4D6D-4217-8357-A45118912F69}" srcOrd="0" destOrd="0" presId="urn:microsoft.com/office/officeart/2005/8/layout/chevron2"/>
    <dgm:cxn modelId="{BAF46C88-B256-4522-AB72-B575C4E6D81D}" srcId="{1FA56E91-4B17-4ADC-9E80-811A2C7364AE}" destId="{4E926D91-3C3D-4C5C-8EB4-410ACE97AF0C}" srcOrd="1" destOrd="0" parTransId="{2201EB9E-7EC0-4235-B18A-E99EB4335B51}" sibTransId="{F1D41456-79D1-4258-BC76-82C5231D2ABF}"/>
    <dgm:cxn modelId="{34C0308D-588D-442F-8C52-E7F84D61D185}" srcId="{5DF3E9A8-4CCA-4526-97F1-C1915DBCBB8F}" destId="{5D552C16-9524-43A6-B466-DB4D9F348AAC}" srcOrd="0" destOrd="0" parTransId="{11442F9B-9703-4C0E-B2DB-C53CDD271C6C}" sibTransId="{580AE3EA-DDA9-4B83-A8E7-268AE79A7666}"/>
    <dgm:cxn modelId="{FB13AF13-6A5B-4B8B-9CFF-457F2812F0E9}" srcId="{5DF3E9A8-4CCA-4526-97F1-C1915DBCBB8F}" destId="{03DF1140-7C1C-47E2-A33E-C1C6BB003220}" srcOrd="1" destOrd="0" parTransId="{A3DBC4C1-A167-4927-87AA-CA2B949DA28B}" sibTransId="{E07255AB-1C76-4445-80CC-BB52ACBFB9D6}"/>
    <dgm:cxn modelId="{BDFDABAB-3C2C-4CBD-BFEB-25D1FF49A78D}" type="presOf" srcId="{FC44AFA0-844D-4BBF-AFE5-8D42E46C2A12}" destId="{33957537-D46F-4E51-9E83-3B3BECAA9451}" srcOrd="0" destOrd="1" presId="urn:microsoft.com/office/officeart/2005/8/layout/chevron2"/>
    <dgm:cxn modelId="{AFE0FE29-6F9A-46C4-BC99-A1F0339C727C}" srcId="{ED76F102-7DDF-4122-ACAE-FB4D7594BC21}" destId="{93090ECD-C18C-463D-9E55-DA299BD73FC4}" srcOrd="0" destOrd="0" parTransId="{ED45EE54-0665-4A29-BE87-8C894C2BD731}" sibTransId="{C822E0D4-EFDE-4A23-9EC9-AB6FC5A685C9}"/>
    <dgm:cxn modelId="{27A58DAB-A3F8-4EB6-8959-D5C9B7ABBC4E}" type="presOf" srcId="{ED76F102-7DDF-4122-ACAE-FB4D7594BC21}" destId="{C9F90100-432F-4D2E-AD04-5C001D1EF87F}" srcOrd="0" destOrd="0" presId="urn:microsoft.com/office/officeart/2005/8/layout/chevron2"/>
    <dgm:cxn modelId="{A534F5A4-D5EE-439E-A70B-9862692D5A8E}" srcId="{0B6E4805-69E0-418F-8724-E5087400FAD6}" destId="{ED76F102-7DDF-4122-ACAE-FB4D7594BC21}" srcOrd="2" destOrd="0" parTransId="{BA8FE083-3A20-4FCE-898E-5E46FF00D7D1}" sibTransId="{82633075-6CF8-4E09-A617-9959E8289279}"/>
    <dgm:cxn modelId="{D94E7D16-3BC6-403F-AD23-8EAFE446FD67}" type="presOf" srcId="{1FA56E91-4B17-4ADC-9E80-811A2C7364AE}" destId="{94DA8353-5B73-4D1B-B8E1-FB1C1BB1AEE5}" srcOrd="0" destOrd="0" presId="urn:microsoft.com/office/officeart/2005/8/layout/chevron2"/>
    <dgm:cxn modelId="{C4C303AE-098D-4D29-8885-767CB05EAA02}" type="presOf" srcId="{93090ECD-C18C-463D-9E55-DA299BD73FC4}" destId="{33957537-D46F-4E51-9E83-3B3BECAA9451}" srcOrd="0" destOrd="0" presId="urn:microsoft.com/office/officeart/2005/8/layout/chevron2"/>
    <dgm:cxn modelId="{3C274941-DB9F-42F3-B10D-A5082F5A4BEC}" srcId="{1FA56E91-4B17-4ADC-9E80-811A2C7364AE}" destId="{3FA5F3C5-F37E-4DE5-9637-F850AC01D140}" srcOrd="0" destOrd="0" parTransId="{1379F78D-D867-42FE-AC03-C87ED0A53278}" sibTransId="{EEBCB50F-7FBA-4539-B12C-8D0D9C49A319}"/>
    <dgm:cxn modelId="{25DBCFF8-1ED0-45FA-8FFB-C61370F36AC3}" type="presOf" srcId="{9E9EE2DE-0BEC-4994-BED9-E669475B1FA0}" destId="{FC348E6E-42FB-4E95-BBD3-8A54D24431D5}" srcOrd="0" destOrd="0" presId="urn:microsoft.com/office/officeart/2005/8/layout/chevron2"/>
    <dgm:cxn modelId="{6E2F8E3D-6E74-4AB5-9E33-883538275363}" srcId="{D3E9B1A9-1D74-4680-A21C-9DC746D143CD}" destId="{9E9EE2DE-0BEC-4994-BED9-E669475B1FA0}" srcOrd="0" destOrd="0" parTransId="{C5754698-B0A5-4638-B27E-498F89F0B310}" sibTransId="{620F952A-9506-4857-AF9D-91E254389B8F}"/>
    <dgm:cxn modelId="{F039B08D-46B8-4A24-8B80-BE6A4A3A4529}" srcId="{0B6E4805-69E0-418F-8724-E5087400FAD6}" destId="{5DF3E9A8-4CCA-4526-97F1-C1915DBCBB8F}" srcOrd="0" destOrd="0" parTransId="{0AF43DCD-78B7-45F7-96A3-56CF0BD41E17}" sibTransId="{3A38FA49-A0DC-4A04-BE29-2F21279F25A3}"/>
    <dgm:cxn modelId="{0DE1BE08-0F9A-425D-90C3-B799D5FACD80}" type="presOf" srcId="{5DF3E9A8-4CCA-4526-97F1-C1915DBCBB8F}" destId="{4138E137-BD23-42C4-8F0B-490E60569B2E}" srcOrd="0" destOrd="0" presId="urn:microsoft.com/office/officeart/2005/8/layout/chevron2"/>
    <dgm:cxn modelId="{D80080D7-9572-4788-B668-CAC32A2C8CBB}" type="presOf" srcId="{7CF3C978-9CE5-480B-841A-81B283427B07}" destId="{1B9C8907-98E8-4155-BA3E-815FC3057AFD}" srcOrd="0" destOrd="2" presId="urn:microsoft.com/office/officeart/2005/8/layout/chevron2"/>
    <dgm:cxn modelId="{ADA45F8B-5528-44D4-9A23-EE6028129FDD}" type="presOf" srcId="{D3E9B1A9-1D74-4680-A21C-9DC746D143CD}" destId="{FED15F28-BE70-44E3-B0A6-CCC1AE451126}" srcOrd="0" destOrd="0" presId="urn:microsoft.com/office/officeart/2005/8/layout/chevron2"/>
    <dgm:cxn modelId="{FFC6C708-5136-4C57-9C89-B950E5B569DA}" srcId="{0B6E4805-69E0-418F-8724-E5087400FAD6}" destId="{1FA56E91-4B17-4ADC-9E80-811A2C7364AE}" srcOrd="3" destOrd="0" parTransId="{21B8238E-4B10-4D3A-AC7D-DF59A7D874F1}" sibTransId="{8ABF00D4-7187-447E-8A72-35A60BB2E256}"/>
    <dgm:cxn modelId="{0657F817-D031-4199-8247-03A882767D72}" srcId="{ED76F102-7DDF-4122-ACAE-FB4D7594BC21}" destId="{FC44AFA0-844D-4BBF-AFE5-8D42E46C2A12}" srcOrd="1" destOrd="0" parTransId="{AA1DD661-E331-441D-ACF3-4DAE517E7EE6}" sibTransId="{E0132AFD-59E5-4521-ACA5-CF3743FBADD1}"/>
    <dgm:cxn modelId="{82BF66DD-D0A2-46E4-81F3-420076D53254}" srcId="{5DF3E9A8-4CCA-4526-97F1-C1915DBCBB8F}" destId="{7CF3C978-9CE5-480B-841A-81B283427B07}" srcOrd="2" destOrd="0" parTransId="{59311317-78E7-44B8-9EC5-D6DEE1D93111}" sibTransId="{B5D96061-9E8A-4166-B791-20699F4F128A}"/>
    <dgm:cxn modelId="{6861D2BB-7010-4C3F-AD47-CA80F2779B5D}" type="presParOf" srcId="{94686F4B-35FE-4180-8E41-FF8CDA4B2BA2}" destId="{ECECCC2C-FAEB-44A3-9028-D9E455A5B5AD}" srcOrd="0" destOrd="0" presId="urn:microsoft.com/office/officeart/2005/8/layout/chevron2"/>
    <dgm:cxn modelId="{A90F8318-A9C5-47BD-BAD2-D3097D7FE83B}" type="presParOf" srcId="{ECECCC2C-FAEB-44A3-9028-D9E455A5B5AD}" destId="{4138E137-BD23-42C4-8F0B-490E60569B2E}" srcOrd="0" destOrd="0" presId="urn:microsoft.com/office/officeart/2005/8/layout/chevron2"/>
    <dgm:cxn modelId="{39385B96-3FBA-4233-BBA2-06E4CAE59D59}" type="presParOf" srcId="{ECECCC2C-FAEB-44A3-9028-D9E455A5B5AD}" destId="{1B9C8907-98E8-4155-BA3E-815FC3057AFD}" srcOrd="1" destOrd="0" presId="urn:microsoft.com/office/officeart/2005/8/layout/chevron2"/>
    <dgm:cxn modelId="{399FF345-57D7-4224-B2B6-2A5A9D537AD6}" type="presParOf" srcId="{94686F4B-35FE-4180-8E41-FF8CDA4B2BA2}" destId="{627F7F44-37B7-456A-845A-97F1E045A1D9}" srcOrd="1" destOrd="0" presId="urn:microsoft.com/office/officeart/2005/8/layout/chevron2"/>
    <dgm:cxn modelId="{1A279AAF-1103-4BC5-A68D-0F0050B96343}" type="presParOf" srcId="{94686F4B-35FE-4180-8E41-FF8CDA4B2BA2}" destId="{DC03E18C-59EB-45A1-9020-030B787F5F47}" srcOrd="2" destOrd="0" presId="urn:microsoft.com/office/officeart/2005/8/layout/chevron2"/>
    <dgm:cxn modelId="{F9353DD4-A759-441F-B240-F6F44BAD0448}" type="presParOf" srcId="{DC03E18C-59EB-45A1-9020-030B787F5F47}" destId="{FED15F28-BE70-44E3-B0A6-CCC1AE451126}" srcOrd="0" destOrd="0" presId="urn:microsoft.com/office/officeart/2005/8/layout/chevron2"/>
    <dgm:cxn modelId="{5263D884-379A-41B9-A5BF-CFF4C0EBFDE3}" type="presParOf" srcId="{DC03E18C-59EB-45A1-9020-030B787F5F47}" destId="{FC348E6E-42FB-4E95-BBD3-8A54D24431D5}" srcOrd="1" destOrd="0" presId="urn:microsoft.com/office/officeart/2005/8/layout/chevron2"/>
    <dgm:cxn modelId="{7FA0272D-4C52-4E62-B0F2-BFF5EE535A6A}" type="presParOf" srcId="{94686F4B-35FE-4180-8E41-FF8CDA4B2BA2}" destId="{B74A5DB7-9244-40D5-A407-BDC725363234}" srcOrd="3" destOrd="0" presId="urn:microsoft.com/office/officeart/2005/8/layout/chevron2"/>
    <dgm:cxn modelId="{25DEBB7D-4C5A-47CE-AFAF-8B42ABDE1B29}" type="presParOf" srcId="{94686F4B-35FE-4180-8E41-FF8CDA4B2BA2}" destId="{3A6A9804-3D91-4A2F-A176-AE677A613C6B}" srcOrd="4" destOrd="0" presId="urn:microsoft.com/office/officeart/2005/8/layout/chevron2"/>
    <dgm:cxn modelId="{DA763614-01F9-4628-814A-C1513B384958}" type="presParOf" srcId="{3A6A9804-3D91-4A2F-A176-AE677A613C6B}" destId="{C9F90100-432F-4D2E-AD04-5C001D1EF87F}" srcOrd="0" destOrd="0" presId="urn:microsoft.com/office/officeart/2005/8/layout/chevron2"/>
    <dgm:cxn modelId="{A8CC6B73-9A72-41DA-B8C5-D5121B194F7C}" type="presParOf" srcId="{3A6A9804-3D91-4A2F-A176-AE677A613C6B}" destId="{33957537-D46F-4E51-9E83-3B3BECAA9451}" srcOrd="1" destOrd="0" presId="urn:microsoft.com/office/officeart/2005/8/layout/chevron2"/>
    <dgm:cxn modelId="{2722D956-A6D5-4A05-95E6-1F61C5106B36}" type="presParOf" srcId="{94686F4B-35FE-4180-8E41-FF8CDA4B2BA2}" destId="{C6A62F76-43D4-4AF1-A84A-E537BB4A96C2}" srcOrd="5" destOrd="0" presId="urn:microsoft.com/office/officeart/2005/8/layout/chevron2"/>
    <dgm:cxn modelId="{616FC9A6-90A3-4A6C-8B7B-C39B72C545E5}" type="presParOf" srcId="{94686F4B-35FE-4180-8E41-FF8CDA4B2BA2}" destId="{1AB88D8B-A217-4E59-B765-9ED173FD946D}" srcOrd="6" destOrd="0" presId="urn:microsoft.com/office/officeart/2005/8/layout/chevron2"/>
    <dgm:cxn modelId="{751647EC-57B6-47F4-88F6-E5FC21BDB57D}" type="presParOf" srcId="{1AB88D8B-A217-4E59-B765-9ED173FD946D}" destId="{94DA8353-5B73-4D1B-B8E1-FB1C1BB1AEE5}" srcOrd="0" destOrd="0" presId="urn:microsoft.com/office/officeart/2005/8/layout/chevron2"/>
    <dgm:cxn modelId="{171E35B8-3A9A-460B-99CC-6B816F0DFAEA}" type="presParOf" srcId="{1AB88D8B-A217-4E59-B765-9ED173FD946D}" destId="{9E01AD41-4D6D-4217-8357-A45118912F6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74360C-AB37-4D6A-9D11-B93C6C670028}" type="doc">
      <dgm:prSet loTypeId="urn:microsoft.com/office/officeart/2005/8/layout/matrix3" loCatId="matrix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tr-TR"/>
        </a:p>
      </dgm:t>
    </dgm:pt>
    <dgm:pt modelId="{9AB7EDBB-C4B8-43CC-A94B-AF05445BFB3A}">
      <dgm:prSet phldrT="[Text]"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Yer kirası</a:t>
          </a:r>
        </a:p>
      </dgm:t>
    </dgm:pt>
    <dgm:pt modelId="{5467BAA2-4B0B-449D-AF3A-C7A6AC6F2EF0}" type="parTrans" cxnId="{A72B3063-55A7-4C86-A754-0B4698BC5AD5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19FB7894-AB47-4B1A-815F-AE9A366101AA}" type="sibTrans" cxnId="{A72B3063-55A7-4C86-A754-0B4698BC5AD5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1F8161FB-8666-46C0-86B7-2B6DF8D87CB5}">
      <dgm:prSet phldrT="[Text]"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Donanım</a:t>
          </a:r>
        </a:p>
      </dgm:t>
    </dgm:pt>
    <dgm:pt modelId="{0D0FBED9-28ED-4E85-9123-892FAA674CCD}" type="parTrans" cxnId="{6CDE9AB5-792C-42D9-ACD5-5AFC95564006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7BC28290-5FA0-4350-928A-94231ADE2F5E}" type="sibTrans" cxnId="{6CDE9AB5-792C-42D9-ACD5-5AFC95564006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9CE0425B-B132-4C11-8304-208F432CBC3E}">
      <dgm:prSet phldrT="[Text]"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Ulaşım</a:t>
          </a:r>
        </a:p>
      </dgm:t>
    </dgm:pt>
    <dgm:pt modelId="{6A817922-48E4-41BD-ACF8-8BBD06659805}" type="parTrans" cxnId="{60F5A611-70D2-4946-A4A9-BC694C1BE0D3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B74E731C-1AA7-4824-ADD1-E36D021AB4E9}" type="sibTrans" cxnId="{60F5A611-70D2-4946-A4A9-BC694C1BE0D3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04C3E3DA-7BF3-47A5-A344-4583C3F4F6B4}">
      <dgm:prSet phldrT="[Text]"/>
      <dgm:spPr/>
      <dgm:t>
        <a:bodyPr/>
        <a:lstStyle/>
        <a:p>
          <a:r>
            <a:rPr lang="tr-TR" dirty="0">
              <a:solidFill>
                <a:schemeClr val="tx1"/>
              </a:solidFill>
            </a:rPr>
            <a:t>Nakliye</a:t>
          </a:r>
        </a:p>
      </dgm:t>
    </dgm:pt>
    <dgm:pt modelId="{1245AB19-AEA9-494B-A6F4-6288202A55E5}" type="parTrans" cxnId="{00AEE9F6-846C-44E5-B119-93FD6EF3988D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DDE4E7D6-B67E-4B6D-A1EB-71FB99573FBD}" type="sibTrans" cxnId="{00AEE9F6-846C-44E5-B119-93FD6EF3988D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8248E7A4-336E-47D8-9534-32F3F6929F2D}" type="pres">
      <dgm:prSet presAssocID="{9174360C-AB37-4D6A-9D11-B93C6C67002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1FE87DC-CB44-4EC1-B07B-FD7274E08D58}" type="pres">
      <dgm:prSet presAssocID="{9174360C-AB37-4D6A-9D11-B93C6C670028}" presName="diamond" presStyleLbl="bgShp" presStyleIdx="0" presStyleCnt="1" custLinFactNeighborX="-394" custLinFactNeighborY="6582"/>
      <dgm:spPr/>
    </dgm:pt>
    <dgm:pt modelId="{0D323DFA-5103-457E-9CF1-3AF52B0FAEBD}" type="pres">
      <dgm:prSet presAssocID="{9174360C-AB37-4D6A-9D11-B93C6C670028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865B476-F01E-4FF3-B9CB-07A0CB8E03B9}" type="pres">
      <dgm:prSet presAssocID="{9174360C-AB37-4D6A-9D11-B93C6C670028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CF37FFB-8CB0-43FC-941E-AA6244348735}" type="pres">
      <dgm:prSet presAssocID="{9174360C-AB37-4D6A-9D11-B93C6C670028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3C95C63-3073-435D-9D4B-12927D9330D0}" type="pres">
      <dgm:prSet presAssocID="{9174360C-AB37-4D6A-9D11-B93C6C670028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72B3063-55A7-4C86-A754-0B4698BC5AD5}" srcId="{9174360C-AB37-4D6A-9D11-B93C6C670028}" destId="{9AB7EDBB-C4B8-43CC-A94B-AF05445BFB3A}" srcOrd="0" destOrd="0" parTransId="{5467BAA2-4B0B-449D-AF3A-C7A6AC6F2EF0}" sibTransId="{19FB7894-AB47-4B1A-815F-AE9A366101AA}"/>
    <dgm:cxn modelId="{00AEE9F6-846C-44E5-B119-93FD6EF3988D}" srcId="{9174360C-AB37-4D6A-9D11-B93C6C670028}" destId="{04C3E3DA-7BF3-47A5-A344-4583C3F4F6B4}" srcOrd="3" destOrd="0" parTransId="{1245AB19-AEA9-494B-A6F4-6288202A55E5}" sibTransId="{DDE4E7D6-B67E-4B6D-A1EB-71FB99573FBD}"/>
    <dgm:cxn modelId="{2EC20FE5-E6E6-4C96-8CE5-69746A38B419}" type="presOf" srcId="{1F8161FB-8666-46C0-86B7-2B6DF8D87CB5}" destId="{A865B476-F01E-4FF3-B9CB-07A0CB8E03B9}" srcOrd="0" destOrd="0" presId="urn:microsoft.com/office/officeart/2005/8/layout/matrix3"/>
    <dgm:cxn modelId="{A3B61CAE-76B2-423F-92E0-4CC6685CEB96}" type="presOf" srcId="{9AB7EDBB-C4B8-43CC-A94B-AF05445BFB3A}" destId="{0D323DFA-5103-457E-9CF1-3AF52B0FAEBD}" srcOrd="0" destOrd="0" presId="urn:microsoft.com/office/officeart/2005/8/layout/matrix3"/>
    <dgm:cxn modelId="{60F5A611-70D2-4946-A4A9-BC694C1BE0D3}" srcId="{9174360C-AB37-4D6A-9D11-B93C6C670028}" destId="{9CE0425B-B132-4C11-8304-208F432CBC3E}" srcOrd="2" destOrd="0" parTransId="{6A817922-48E4-41BD-ACF8-8BBD06659805}" sibTransId="{B74E731C-1AA7-4824-ADD1-E36D021AB4E9}"/>
    <dgm:cxn modelId="{6CDE9AB5-792C-42D9-ACD5-5AFC95564006}" srcId="{9174360C-AB37-4D6A-9D11-B93C6C670028}" destId="{1F8161FB-8666-46C0-86B7-2B6DF8D87CB5}" srcOrd="1" destOrd="0" parTransId="{0D0FBED9-28ED-4E85-9123-892FAA674CCD}" sibTransId="{7BC28290-5FA0-4350-928A-94231ADE2F5E}"/>
    <dgm:cxn modelId="{689C60AB-054E-41A1-878D-5BB152C81B89}" type="presOf" srcId="{04C3E3DA-7BF3-47A5-A344-4583C3F4F6B4}" destId="{D3C95C63-3073-435D-9D4B-12927D9330D0}" srcOrd="0" destOrd="0" presId="urn:microsoft.com/office/officeart/2005/8/layout/matrix3"/>
    <dgm:cxn modelId="{655BA6A4-A11A-400D-A85D-CE991BB75F53}" type="presOf" srcId="{9CE0425B-B132-4C11-8304-208F432CBC3E}" destId="{7CF37FFB-8CB0-43FC-941E-AA6244348735}" srcOrd="0" destOrd="0" presId="urn:microsoft.com/office/officeart/2005/8/layout/matrix3"/>
    <dgm:cxn modelId="{834708DA-C8FD-485A-BD30-3DFDFA4906B8}" type="presOf" srcId="{9174360C-AB37-4D6A-9D11-B93C6C670028}" destId="{8248E7A4-336E-47D8-9534-32F3F6929F2D}" srcOrd="0" destOrd="0" presId="urn:microsoft.com/office/officeart/2005/8/layout/matrix3"/>
    <dgm:cxn modelId="{B7AC938B-2569-4439-84E8-476D737CFFDE}" type="presParOf" srcId="{8248E7A4-336E-47D8-9534-32F3F6929F2D}" destId="{01FE87DC-CB44-4EC1-B07B-FD7274E08D58}" srcOrd="0" destOrd="0" presId="urn:microsoft.com/office/officeart/2005/8/layout/matrix3"/>
    <dgm:cxn modelId="{B836DF74-4D00-42CE-90FA-978472F39F0B}" type="presParOf" srcId="{8248E7A4-336E-47D8-9534-32F3F6929F2D}" destId="{0D323DFA-5103-457E-9CF1-3AF52B0FAEBD}" srcOrd="1" destOrd="0" presId="urn:microsoft.com/office/officeart/2005/8/layout/matrix3"/>
    <dgm:cxn modelId="{AE38013F-2F3C-4050-ABD2-1C67A982DC03}" type="presParOf" srcId="{8248E7A4-336E-47D8-9534-32F3F6929F2D}" destId="{A865B476-F01E-4FF3-B9CB-07A0CB8E03B9}" srcOrd="2" destOrd="0" presId="urn:microsoft.com/office/officeart/2005/8/layout/matrix3"/>
    <dgm:cxn modelId="{49E9C295-F152-47BF-92B5-2F8C4F7F63FB}" type="presParOf" srcId="{8248E7A4-336E-47D8-9534-32F3F6929F2D}" destId="{7CF37FFB-8CB0-43FC-941E-AA6244348735}" srcOrd="3" destOrd="0" presId="urn:microsoft.com/office/officeart/2005/8/layout/matrix3"/>
    <dgm:cxn modelId="{69229829-AD8E-44D7-8781-3E337A8E1D47}" type="presParOf" srcId="{8248E7A4-336E-47D8-9534-32F3F6929F2D}" destId="{D3C95C63-3073-435D-9D4B-12927D9330D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E09D2C-DA46-4EF5-BFB6-3FFADC70D45E}" type="doc">
      <dgm:prSet loTypeId="urn:microsoft.com/office/officeart/2005/8/layout/vProcess5" loCatId="process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tr-TR"/>
        </a:p>
      </dgm:t>
    </dgm:pt>
    <dgm:pt modelId="{13E2122C-DB0D-4B74-ACAE-E2DB11EE2D36}">
      <dgm:prSet phldrT="[Text]" custT="1"/>
      <dgm:spPr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 algn="just"/>
          <a:r>
            <a:rPr lang="tr-TR" sz="2000" b="1" u="sng" dirty="0">
              <a:latin typeface="Calibri" pitchFamily="34" charset="0"/>
            </a:rPr>
            <a:t>Bireysel Katılım</a:t>
          </a:r>
          <a:r>
            <a:rPr lang="tr-TR" sz="2000" b="1" dirty="0">
              <a:latin typeface="Calibri" pitchFamily="34" charset="0"/>
            </a:rPr>
            <a:t>: Fuar öncesinde/ fuarın bitiminden itibaren en geç </a:t>
          </a:r>
          <a:r>
            <a:rPr lang="tr-TR" sz="2000" b="1" u="sng" dirty="0">
              <a:latin typeface="Calibri" pitchFamily="34" charset="0"/>
            </a:rPr>
            <a:t>3 ay </a:t>
          </a:r>
          <a:r>
            <a:rPr lang="tr-TR" sz="2000" b="1" dirty="0">
              <a:latin typeface="Calibri" pitchFamily="34" charset="0"/>
            </a:rPr>
            <a:t>içerisinde </a:t>
          </a:r>
          <a:r>
            <a:rPr lang="tr-TR" sz="2000" b="1" u="sng" dirty="0">
              <a:latin typeface="Calibri" pitchFamily="34" charset="0"/>
            </a:rPr>
            <a:t>üyesi olduğu </a:t>
          </a:r>
          <a:r>
            <a:rPr lang="tr-TR" sz="2000" b="1" dirty="0">
              <a:latin typeface="Calibri" pitchFamily="34" charset="0"/>
            </a:rPr>
            <a:t>İhracatçı Birliği Genel Sekreterliğine başvuru yapılır.</a:t>
          </a:r>
          <a:endParaRPr lang="tr-TR" sz="2000" dirty="0"/>
        </a:p>
      </dgm:t>
    </dgm:pt>
    <dgm:pt modelId="{05160EE0-B0F6-422F-9DA0-BA04EC3F98CD}" type="parTrans" cxnId="{FF29DEAA-B46C-40FD-A238-122A433FBD62}">
      <dgm:prSet/>
      <dgm:spPr/>
      <dgm:t>
        <a:bodyPr/>
        <a:lstStyle/>
        <a:p>
          <a:endParaRPr lang="tr-TR"/>
        </a:p>
      </dgm:t>
    </dgm:pt>
    <dgm:pt modelId="{ABFCF508-BDB2-49CA-8B7F-D9829B4DD21B}" type="sibTrans" cxnId="{FF29DEAA-B46C-40FD-A238-122A433FBD62}">
      <dgm:prSet/>
      <dgm:spPr/>
      <dgm:t>
        <a:bodyPr/>
        <a:lstStyle/>
        <a:p>
          <a:endParaRPr lang="tr-TR"/>
        </a:p>
      </dgm:t>
    </dgm:pt>
    <dgm:pt modelId="{9A5C39B4-3510-4298-9FA6-9984BA799403}">
      <dgm:prSet phldrT="[Text]" custT="1"/>
      <dgm:spPr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tr-TR" sz="2000" b="1" u="sng" dirty="0">
              <a:latin typeface="Calibri" pitchFamily="34" charset="0"/>
            </a:rPr>
            <a:t>Milli Katılım: </a:t>
          </a:r>
          <a:r>
            <a:rPr lang="tr-TR" sz="2000" b="1" dirty="0">
              <a:latin typeface="Calibri" pitchFamily="34" charset="0"/>
            </a:rPr>
            <a:t>Fuar öncesinde/ fuarın bitiminden itibaren en geç 3</a:t>
          </a:r>
          <a:r>
            <a:rPr lang="tr-TR" sz="2000" b="1" u="sng" dirty="0">
              <a:latin typeface="Calibri" pitchFamily="34" charset="0"/>
            </a:rPr>
            <a:t> ay </a:t>
          </a:r>
          <a:r>
            <a:rPr lang="tr-TR" sz="2000" b="1" dirty="0">
              <a:latin typeface="Calibri" pitchFamily="34" charset="0"/>
            </a:rPr>
            <a:t>içerisinde </a:t>
          </a:r>
          <a:r>
            <a:rPr lang="tr-TR" sz="2000" b="1" u="sng" dirty="0">
              <a:latin typeface="Calibri" pitchFamily="34" charset="0"/>
            </a:rPr>
            <a:t>Bakanlıkça başvuru mercii belirlenen</a:t>
          </a:r>
          <a:r>
            <a:rPr lang="tr-TR" sz="2000" b="1" dirty="0">
              <a:latin typeface="Calibri" pitchFamily="34" charset="0"/>
            </a:rPr>
            <a:t>  İhracatçı Birliği Genel Sekreterliğine başvuru yapılır.</a:t>
          </a:r>
          <a:endParaRPr lang="tr-TR" sz="2000" dirty="0"/>
        </a:p>
      </dgm:t>
    </dgm:pt>
    <dgm:pt modelId="{AF924325-0E63-4EC2-A547-9C1039E11476}" type="parTrans" cxnId="{067D88A3-0998-43CC-8FEB-0C1F21236FE4}">
      <dgm:prSet/>
      <dgm:spPr/>
      <dgm:t>
        <a:bodyPr/>
        <a:lstStyle/>
        <a:p>
          <a:endParaRPr lang="tr-TR"/>
        </a:p>
      </dgm:t>
    </dgm:pt>
    <dgm:pt modelId="{DBB22797-F37D-488C-9D3A-03D4D55B7476}" type="sibTrans" cxnId="{067D88A3-0998-43CC-8FEB-0C1F21236FE4}">
      <dgm:prSet/>
      <dgm:spPr/>
      <dgm:t>
        <a:bodyPr/>
        <a:lstStyle/>
        <a:p>
          <a:endParaRPr lang="tr-TR"/>
        </a:p>
      </dgm:t>
    </dgm:pt>
    <dgm:pt modelId="{24C12A3E-DD06-47BB-B012-A9A364541D85}" type="pres">
      <dgm:prSet presAssocID="{FBE09D2C-DA46-4EF5-BFB6-3FFADC70D45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0B37ED2-53D7-40F8-92A4-E08E3C6BFB47}" type="pres">
      <dgm:prSet presAssocID="{FBE09D2C-DA46-4EF5-BFB6-3FFADC70D45E}" presName="dummyMaxCanvas" presStyleCnt="0">
        <dgm:presLayoutVars/>
      </dgm:prSet>
      <dgm:spPr/>
    </dgm:pt>
    <dgm:pt modelId="{1447F297-815E-4677-B61A-609E428074C8}" type="pres">
      <dgm:prSet presAssocID="{FBE09D2C-DA46-4EF5-BFB6-3FFADC70D45E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1980BF8-F59E-41A2-98F5-615D86485573}" type="pres">
      <dgm:prSet presAssocID="{FBE09D2C-DA46-4EF5-BFB6-3FFADC70D45E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9E2C4B5-07B4-4C9F-AA12-2A1FE9005E65}" type="pres">
      <dgm:prSet presAssocID="{FBE09D2C-DA46-4EF5-BFB6-3FFADC70D45E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EA1ED42-4064-4872-B485-DEC5F5074AD2}" type="pres">
      <dgm:prSet presAssocID="{FBE09D2C-DA46-4EF5-BFB6-3FFADC70D45E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B6D87A7-8284-4BFF-B836-47D1022C66DE}" type="pres">
      <dgm:prSet presAssocID="{FBE09D2C-DA46-4EF5-BFB6-3FFADC70D45E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1014731-BEC8-4608-95F9-DA88D33F6614}" type="presOf" srcId="{9A5C39B4-3510-4298-9FA6-9984BA799403}" destId="{61980BF8-F59E-41A2-98F5-615D86485573}" srcOrd="0" destOrd="0" presId="urn:microsoft.com/office/officeart/2005/8/layout/vProcess5"/>
    <dgm:cxn modelId="{ABFE7390-FC7B-4C77-BCC2-99359391A037}" type="presOf" srcId="{FBE09D2C-DA46-4EF5-BFB6-3FFADC70D45E}" destId="{24C12A3E-DD06-47BB-B012-A9A364541D85}" srcOrd="0" destOrd="0" presId="urn:microsoft.com/office/officeart/2005/8/layout/vProcess5"/>
    <dgm:cxn modelId="{067D88A3-0998-43CC-8FEB-0C1F21236FE4}" srcId="{FBE09D2C-DA46-4EF5-BFB6-3FFADC70D45E}" destId="{9A5C39B4-3510-4298-9FA6-9984BA799403}" srcOrd="1" destOrd="0" parTransId="{AF924325-0E63-4EC2-A547-9C1039E11476}" sibTransId="{DBB22797-F37D-488C-9D3A-03D4D55B7476}"/>
    <dgm:cxn modelId="{0AF22881-4CD3-4392-A791-195E6DD7B651}" type="presOf" srcId="{13E2122C-DB0D-4B74-ACAE-E2DB11EE2D36}" destId="{AEA1ED42-4064-4872-B485-DEC5F5074AD2}" srcOrd="1" destOrd="0" presId="urn:microsoft.com/office/officeart/2005/8/layout/vProcess5"/>
    <dgm:cxn modelId="{B905D424-5BB8-4533-BC0D-69478986F1B0}" type="presOf" srcId="{9A5C39B4-3510-4298-9FA6-9984BA799403}" destId="{2B6D87A7-8284-4BFF-B836-47D1022C66DE}" srcOrd="1" destOrd="0" presId="urn:microsoft.com/office/officeart/2005/8/layout/vProcess5"/>
    <dgm:cxn modelId="{43353A6D-FD0F-484B-A500-E9DA2CE0813D}" type="presOf" srcId="{13E2122C-DB0D-4B74-ACAE-E2DB11EE2D36}" destId="{1447F297-815E-4677-B61A-609E428074C8}" srcOrd="0" destOrd="0" presId="urn:microsoft.com/office/officeart/2005/8/layout/vProcess5"/>
    <dgm:cxn modelId="{43675FED-31D0-4B04-B792-51912AA19B66}" type="presOf" srcId="{ABFCF508-BDB2-49CA-8B7F-D9829B4DD21B}" destId="{D9E2C4B5-07B4-4C9F-AA12-2A1FE9005E65}" srcOrd="0" destOrd="0" presId="urn:microsoft.com/office/officeart/2005/8/layout/vProcess5"/>
    <dgm:cxn modelId="{FF29DEAA-B46C-40FD-A238-122A433FBD62}" srcId="{FBE09D2C-DA46-4EF5-BFB6-3FFADC70D45E}" destId="{13E2122C-DB0D-4B74-ACAE-E2DB11EE2D36}" srcOrd="0" destOrd="0" parTransId="{05160EE0-B0F6-422F-9DA0-BA04EC3F98CD}" sibTransId="{ABFCF508-BDB2-49CA-8B7F-D9829B4DD21B}"/>
    <dgm:cxn modelId="{075111C4-72DE-458D-80CE-26B9C766CCD7}" type="presParOf" srcId="{24C12A3E-DD06-47BB-B012-A9A364541D85}" destId="{F0B37ED2-53D7-40F8-92A4-E08E3C6BFB47}" srcOrd="0" destOrd="0" presId="urn:microsoft.com/office/officeart/2005/8/layout/vProcess5"/>
    <dgm:cxn modelId="{5BD4431D-5CC1-4271-84C6-819569C04F80}" type="presParOf" srcId="{24C12A3E-DD06-47BB-B012-A9A364541D85}" destId="{1447F297-815E-4677-B61A-609E428074C8}" srcOrd="1" destOrd="0" presId="urn:microsoft.com/office/officeart/2005/8/layout/vProcess5"/>
    <dgm:cxn modelId="{FC6D0DB0-814F-4B18-B9B5-B0BA6DD77D86}" type="presParOf" srcId="{24C12A3E-DD06-47BB-B012-A9A364541D85}" destId="{61980BF8-F59E-41A2-98F5-615D86485573}" srcOrd="2" destOrd="0" presId="urn:microsoft.com/office/officeart/2005/8/layout/vProcess5"/>
    <dgm:cxn modelId="{571DA961-1EFB-411B-A76D-4E37D592235E}" type="presParOf" srcId="{24C12A3E-DD06-47BB-B012-A9A364541D85}" destId="{D9E2C4B5-07B4-4C9F-AA12-2A1FE9005E65}" srcOrd="3" destOrd="0" presId="urn:microsoft.com/office/officeart/2005/8/layout/vProcess5"/>
    <dgm:cxn modelId="{4B8618A9-4C57-497A-862A-BE71EC92603C}" type="presParOf" srcId="{24C12A3E-DD06-47BB-B012-A9A364541D85}" destId="{AEA1ED42-4064-4872-B485-DEC5F5074AD2}" srcOrd="4" destOrd="0" presId="urn:microsoft.com/office/officeart/2005/8/layout/vProcess5"/>
    <dgm:cxn modelId="{2938B03C-4F3D-4A3D-8633-2F89E7472D72}" type="presParOf" srcId="{24C12A3E-DD06-47BB-B012-A9A364541D85}" destId="{2B6D87A7-8284-4BFF-B836-47D1022C66DE}" srcOrd="5" destOrd="0" presId="urn:microsoft.com/office/officeart/2005/8/layout/vProcess5"/>
  </dgm:cxnLst>
  <dgm:bg>
    <a:effectLst>
      <a:glow rad="228600">
        <a:schemeClr val="accent3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E09D2C-DA46-4EF5-BFB6-3FFADC70D45E}" type="doc">
      <dgm:prSet loTypeId="urn:microsoft.com/office/officeart/2005/8/layout/vProcess5" loCatId="process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tr-TR"/>
        </a:p>
      </dgm:t>
    </dgm:pt>
    <dgm:pt modelId="{13E2122C-DB0D-4B74-ACAE-E2DB11EE2D36}">
      <dgm:prSet phldrT="[Text]"/>
      <dgm:spPr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 algn="just"/>
          <a:r>
            <a:rPr lang="tr-TR" b="1" dirty="0"/>
            <a:t>Firma/organizatör tarafından başvuru belgelerinin ilgili İBGS’ne teslim edilmesi</a:t>
          </a:r>
        </a:p>
      </dgm:t>
    </dgm:pt>
    <dgm:pt modelId="{05160EE0-B0F6-422F-9DA0-BA04EC3F98CD}" type="parTrans" cxnId="{FF29DEAA-B46C-40FD-A238-122A433FBD62}">
      <dgm:prSet/>
      <dgm:spPr/>
      <dgm:t>
        <a:bodyPr/>
        <a:lstStyle/>
        <a:p>
          <a:endParaRPr lang="tr-TR"/>
        </a:p>
      </dgm:t>
    </dgm:pt>
    <dgm:pt modelId="{ABFCF508-BDB2-49CA-8B7F-D9829B4DD21B}" type="sibTrans" cxnId="{FF29DEAA-B46C-40FD-A238-122A433FBD62}">
      <dgm:prSet/>
      <dgm:spPr/>
      <dgm:t>
        <a:bodyPr/>
        <a:lstStyle/>
        <a:p>
          <a:endParaRPr lang="tr-TR"/>
        </a:p>
      </dgm:t>
    </dgm:pt>
    <dgm:pt modelId="{9A5C39B4-3510-4298-9FA6-9984BA799403}">
      <dgm:prSet phldrT="[Text]"/>
      <dgm:spPr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 algn="just"/>
          <a:r>
            <a:rPr lang="tr-TR" b="1" dirty="0"/>
            <a:t>Eksik bilgi/belgelerin İBGS tarafından KEP adresine tebliğ edilmesi</a:t>
          </a:r>
        </a:p>
      </dgm:t>
    </dgm:pt>
    <dgm:pt modelId="{AF924325-0E63-4EC2-A547-9C1039E11476}" type="parTrans" cxnId="{067D88A3-0998-43CC-8FEB-0C1F21236FE4}">
      <dgm:prSet/>
      <dgm:spPr/>
      <dgm:t>
        <a:bodyPr/>
        <a:lstStyle/>
        <a:p>
          <a:endParaRPr lang="tr-TR"/>
        </a:p>
      </dgm:t>
    </dgm:pt>
    <dgm:pt modelId="{DBB22797-F37D-488C-9D3A-03D4D55B7476}" type="sibTrans" cxnId="{067D88A3-0998-43CC-8FEB-0C1F21236FE4}">
      <dgm:prSet/>
      <dgm:spPr/>
      <dgm:t>
        <a:bodyPr/>
        <a:lstStyle/>
        <a:p>
          <a:endParaRPr lang="tr-TR"/>
        </a:p>
      </dgm:t>
    </dgm:pt>
    <dgm:pt modelId="{D45D9429-8718-4F65-8494-2FB5A413A29B}">
      <dgm:prSet phldrT="[Text]"/>
      <dgm:spPr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 algn="just"/>
          <a:r>
            <a:rPr lang="tr-TR" b="1" dirty="0"/>
            <a:t>30 iş günü içinde, eksiklikleri tamamlanan dosyanın İBGS tarafından sonuçlandırılması/ reddedilmesi</a:t>
          </a:r>
        </a:p>
      </dgm:t>
    </dgm:pt>
    <dgm:pt modelId="{EC5B06F7-1811-4B7F-AA0F-C40707791949}" type="parTrans" cxnId="{5157549D-5B4D-4F89-AE1B-B848138B875B}">
      <dgm:prSet/>
      <dgm:spPr/>
      <dgm:t>
        <a:bodyPr/>
        <a:lstStyle/>
        <a:p>
          <a:endParaRPr lang="tr-TR"/>
        </a:p>
      </dgm:t>
    </dgm:pt>
    <dgm:pt modelId="{AB64B539-7860-4631-87C1-C01480B37495}" type="sibTrans" cxnId="{5157549D-5B4D-4F89-AE1B-B848138B875B}">
      <dgm:prSet/>
      <dgm:spPr/>
      <dgm:t>
        <a:bodyPr/>
        <a:lstStyle/>
        <a:p>
          <a:endParaRPr lang="tr-TR"/>
        </a:p>
      </dgm:t>
    </dgm:pt>
    <dgm:pt modelId="{24C12A3E-DD06-47BB-B012-A9A364541D85}" type="pres">
      <dgm:prSet presAssocID="{FBE09D2C-DA46-4EF5-BFB6-3FFADC70D45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0B37ED2-53D7-40F8-92A4-E08E3C6BFB47}" type="pres">
      <dgm:prSet presAssocID="{FBE09D2C-DA46-4EF5-BFB6-3FFADC70D45E}" presName="dummyMaxCanvas" presStyleCnt="0">
        <dgm:presLayoutVars/>
      </dgm:prSet>
      <dgm:spPr/>
    </dgm:pt>
    <dgm:pt modelId="{A2150148-7259-443F-94C8-44CFDD927BF2}" type="pres">
      <dgm:prSet presAssocID="{FBE09D2C-DA46-4EF5-BFB6-3FFADC70D45E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E590298-ED6A-4571-8650-9AB2DF3ACB78}" type="pres">
      <dgm:prSet presAssocID="{FBE09D2C-DA46-4EF5-BFB6-3FFADC70D45E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6D20A3B-F750-42BD-B7E5-299F5EBEF57F}" type="pres">
      <dgm:prSet presAssocID="{FBE09D2C-DA46-4EF5-BFB6-3FFADC70D45E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36F7C9E-DB62-4D35-80EE-F110200F9E95}" type="pres">
      <dgm:prSet presAssocID="{FBE09D2C-DA46-4EF5-BFB6-3FFADC70D45E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44699BB-004E-45F8-B49B-4E7267B448B4}" type="pres">
      <dgm:prSet presAssocID="{FBE09D2C-DA46-4EF5-BFB6-3FFADC70D45E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E725B15-F87D-45C5-93C4-832539F40DCA}" type="pres">
      <dgm:prSet presAssocID="{FBE09D2C-DA46-4EF5-BFB6-3FFADC70D45E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2380384-3678-4F73-9EFB-93B47D726368}" type="pres">
      <dgm:prSet presAssocID="{FBE09D2C-DA46-4EF5-BFB6-3FFADC70D45E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8281000-0DE5-4198-BDB8-4A2B86EEE2ED}" type="pres">
      <dgm:prSet presAssocID="{FBE09D2C-DA46-4EF5-BFB6-3FFADC70D45E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F29DEAA-B46C-40FD-A238-122A433FBD62}" srcId="{FBE09D2C-DA46-4EF5-BFB6-3FFADC70D45E}" destId="{13E2122C-DB0D-4B74-ACAE-E2DB11EE2D36}" srcOrd="0" destOrd="0" parTransId="{05160EE0-B0F6-422F-9DA0-BA04EC3F98CD}" sibTransId="{ABFCF508-BDB2-49CA-8B7F-D9829B4DD21B}"/>
    <dgm:cxn modelId="{88DC14CF-C867-44EB-A32B-F7519F509C67}" type="presOf" srcId="{D45D9429-8718-4F65-8494-2FB5A413A29B}" destId="{08281000-0DE5-4198-BDB8-4A2B86EEE2ED}" srcOrd="1" destOrd="0" presId="urn:microsoft.com/office/officeart/2005/8/layout/vProcess5"/>
    <dgm:cxn modelId="{2E55A668-56B0-493E-A37F-571C262CFF2C}" type="presOf" srcId="{13E2122C-DB0D-4B74-ACAE-E2DB11EE2D36}" destId="{7E725B15-F87D-45C5-93C4-832539F40DCA}" srcOrd="1" destOrd="0" presId="urn:microsoft.com/office/officeart/2005/8/layout/vProcess5"/>
    <dgm:cxn modelId="{1C84221A-ADA1-4C37-91CF-5C4B9038DD4A}" type="presOf" srcId="{9A5C39B4-3510-4298-9FA6-9984BA799403}" destId="{0E590298-ED6A-4571-8650-9AB2DF3ACB78}" srcOrd="0" destOrd="0" presId="urn:microsoft.com/office/officeart/2005/8/layout/vProcess5"/>
    <dgm:cxn modelId="{9013B33F-4259-4964-833A-716EAD2F971A}" type="presOf" srcId="{ABFCF508-BDB2-49CA-8B7F-D9829B4DD21B}" destId="{536F7C9E-DB62-4D35-80EE-F110200F9E95}" srcOrd="0" destOrd="0" presId="urn:microsoft.com/office/officeart/2005/8/layout/vProcess5"/>
    <dgm:cxn modelId="{68E5AE92-FA93-47AF-844A-31550404CEFE}" type="presOf" srcId="{13E2122C-DB0D-4B74-ACAE-E2DB11EE2D36}" destId="{A2150148-7259-443F-94C8-44CFDD927BF2}" srcOrd="0" destOrd="0" presId="urn:microsoft.com/office/officeart/2005/8/layout/vProcess5"/>
    <dgm:cxn modelId="{2D6342C6-849F-48BB-9869-00AC83D55172}" type="presOf" srcId="{FBE09D2C-DA46-4EF5-BFB6-3FFADC70D45E}" destId="{24C12A3E-DD06-47BB-B012-A9A364541D85}" srcOrd="0" destOrd="0" presId="urn:microsoft.com/office/officeart/2005/8/layout/vProcess5"/>
    <dgm:cxn modelId="{5157549D-5B4D-4F89-AE1B-B848138B875B}" srcId="{FBE09D2C-DA46-4EF5-BFB6-3FFADC70D45E}" destId="{D45D9429-8718-4F65-8494-2FB5A413A29B}" srcOrd="2" destOrd="0" parTransId="{EC5B06F7-1811-4B7F-AA0F-C40707791949}" sibTransId="{AB64B539-7860-4631-87C1-C01480B37495}"/>
    <dgm:cxn modelId="{C3938649-F72A-4C28-830A-8D02D041DC89}" type="presOf" srcId="{9A5C39B4-3510-4298-9FA6-9984BA799403}" destId="{82380384-3678-4F73-9EFB-93B47D726368}" srcOrd="1" destOrd="0" presId="urn:microsoft.com/office/officeart/2005/8/layout/vProcess5"/>
    <dgm:cxn modelId="{C2DDF882-6A34-4953-9636-61B6FB28DF6E}" type="presOf" srcId="{D45D9429-8718-4F65-8494-2FB5A413A29B}" destId="{06D20A3B-F750-42BD-B7E5-299F5EBEF57F}" srcOrd="0" destOrd="0" presId="urn:microsoft.com/office/officeart/2005/8/layout/vProcess5"/>
    <dgm:cxn modelId="{24365E2B-2628-4E95-BCF7-6E1C0745F787}" type="presOf" srcId="{DBB22797-F37D-488C-9D3A-03D4D55B7476}" destId="{C44699BB-004E-45F8-B49B-4E7267B448B4}" srcOrd="0" destOrd="0" presId="urn:microsoft.com/office/officeart/2005/8/layout/vProcess5"/>
    <dgm:cxn modelId="{067D88A3-0998-43CC-8FEB-0C1F21236FE4}" srcId="{FBE09D2C-DA46-4EF5-BFB6-3FFADC70D45E}" destId="{9A5C39B4-3510-4298-9FA6-9984BA799403}" srcOrd="1" destOrd="0" parTransId="{AF924325-0E63-4EC2-A547-9C1039E11476}" sibTransId="{DBB22797-F37D-488C-9D3A-03D4D55B7476}"/>
    <dgm:cxn modelId="{C273EB02-BF0E-42A7-8265-FF460AAD7AE0}" type="presParOf" srcId="{24C12A3E-DD06-47BB-B012-A9A364541D85}" destId="{F0B37ED2-53D7-40F8-92A4-E08E3C6BFB47}" srcOrd="0" destOrd="0" presId="urn:microsoft.com/office/officeart/2005/8/layout/vProcess5"/>
    <dgm:cxn modelId="{8F97A041-D70F-442A-8F9E-24D826E3657D}" type="presParOf" srcId="{24C12A3E-DD06-47BB-B012-A9A364541D85}" destId="{A2150148-7259-443F-94C8-44CFDD927BF2}" srcOrd="1" destOrd="0" presId="urn:microsoft.com/office/officeart/2005/8/layout/vProcess5"/>
    <dgm:cxn modelId="{6EA4E448-E678-4C9A-8E6D-B37CF1ADFC57}" type="presParOf" srcId="{24C12A3E-DD06-47BB-B012-A9A364541D85}" destId="{0E590298-ED6A-4571-8650-9AB2DF3ACB78}" srcOrd="2" destOrd="0" presId="urn:microsoft.com/office/officeart/2005/8/layout/vProcess5"/>
    <dgm:cxn modelId="{19BB348D-EDC2-4E7A-A34E-512242E11994}" type="presParOf" srcId="{24C12A3E-DD06-47BB-B012-A9A364541D85}" destId="{06D20A3B-F750-42BD-B7E5-299F5EBEF57F}" srcOrd="3" destOrd="0" presId="urn:microsoft.com/office/officeart/2005/8/layout/vProcess5"/>
    <dgm:cxn modelId="{0B2DA3D6-4152-4965-9ECA-4E01CF76E2F2}" type="presParOf" srcId="{24C12A3E-DD06-47BB-B012-A9A364541D85}" destId="{536F7C9E-DB62-4D35-80EE-F110200F9E95}" srcOrd="4" destOrd="0" presId="urn:microsoft.com/office/officeart/2005/8/layout/vProcess5"/>
    <dgm:cxn modelId="{8BB5B779-9E84-4277-BC48-B14EDC9DB82C}" type="presParOf" srcId="{24C12A3E-DD06-47BB-B012-A9A364541D85}" destId="{C44699BB-004E-45F8-B49B-4E7267B448B4}" srcOrd="5" destOrd="0" presId="urn:microsoft.com/office/officeart/2005/8/layout/vProcess5"/>
    <dgm:cxn modelId="{A22FD01B-7F2E-480C-8ACD-81ED3EA0B840}" type="presParOf" srcId="{24C12A3E-DD06-47BB-B012-A9A364541D85}" destId="{7E725B15-F87D-45C5-93C4-832539F40DCA}" srcOrd="6" destOrd="0" presId="urn:microsoft.com/office/officeart/2005/8/layout/vProcess5"/>
    <dgm:cxn modelId="{B3422DB2-0A12-49A6-B822-F5EC4DC6D7EA}" type="presParOf" srcId="{24C12A3E-DD06-47BB-B012-A9A364541D85}" destId="{82380384-3678-4F73-9EFB-93B47D726368}" srcOrd="7" destOrd="0" presId="urn:microsoft.com/office/officeart/2005/8/layout/vProcess5"/>
    <dgm:cxn modelId="{6E843CB4-6DF4-4A01-905D-6102F7CE5582}" type="presParOf" srcId="{24C12A3E-DD06-47BB-B012-A9A364541D85}" destId="{08281000-0DE5-4198-BDB8-4A2B86EEE2E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803C02-166F-4EBC-BF0D-17D6E2D118C7}" type="doc">
      <dgm:prSet loTypeId="urn:microsoft.com/office/officeart/2005/8/layout/gear1" loCatId="cycle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tr-TR"/>
        </a:p>
      </dgm:t>
    </dgm:pt>
    <dgm:pt modelId="{B19FA042-85B9-4556-AFE8-7B4613967341}">
      <dgm:prSet phldrT="[Text]" custT="1"/>
      <dgm:spPr/>
      <dgm:t>
        <a:bodyPr/>
        <a:lstStyle/>
        <a:p>
          <a:r>
            <a:rPr lang="tr-TR" sz="2400" b="1" dirty="0"/>
            <a:t>Kapasite Raporu</a:t>
          </a:r>
        </a:p>
      </dgm:t>
    </dgm:pt>
    <dgm:pt modelId="{CDA0C4A8-230A-4F31-B8CD-62BE6A3DCD7B}" type="parTrans" cxnId="{A1F109C4-FC21-43AF-8D49-8EDD0BCB3D11}">
      <dgm:prSet/>
      <dgm:spPr/>
      <dgm:t>
        <a:bodyPr/>
        <a:lstStyle/>
        <a:p>
          <a:endParaRPr lang="tr-TR" b="1"/>
        </a:p>
      </dgm:t>
    </dgm:pt>
    <dgm:pt modelId="{94643620-9DF7-4FF1-9DD1-E189EDF7504E}" type="sibTrans" cxnId="{A1F109C4-FC21-43AF-8D49-8EDD0BCB3D11}">
      <dgm:prSet/>
      <dgm:spPr/>
      <dgm:t>
        <a:bodyPr/>
        <a:lstStyle/>
        <a:p>
          <a:endParaRPr lang="tr-TR" b="1"/>
        </a:p>
      </dgm:t>
    </dgm:pt>
    <dgm:pt modelId="{42121C8B-AFFC-4772-A2A3-10321B59188D}">
      <dgm:prSet phldrT="[Text]" custT="1"/>
      <dgm:spPr/>
      <dgm:t>
        <a:bodyPr/>
        <a:lstStyle/>
        <a:p>
          <a:r>
            <a:rPr lang="tr-TR" sz="2400" b="1"/>
            <a:t>Ek-5</a:t>
          </a:r>
          <a:endParaRPr lang="tr-TR" sz="2400" b="1" dirty="0"/>
        </a:p>
      </dgm:t>
    </dgm:pt>
    <dgm:pt modelId="{64460CA9-8476-48DD-BB57-08ECEB90B238}" type="parTrans" cxnId="{437ED868-EAA0-4C60-AD49-57D92C1E128A}">
      <dgm:prSet/>
      <dgm:spPr/>
      <dgm:t>
        <a:bodyPr/>
        <a:lstStyle/>
        <a:p>
          <a:endParaRPr lang="tr-TR" b="1"/>
        </a:p>
      </dgm:t>
    </dgm:pt>
    <dgm:pt modelId="{78A016B7-5A2E-4BFA-A9B4-D52F2CB71834}" type="sibTrans" cxnId="{437ED868-EAA0-4C60-AD49-57D92C1E128A}">
      <dgm:prSet/>
      <dgm:spPr/>
      <dgm:t>
        <a:bodyPr/>
        <a:lstStyle/>
        <a:p>
          <a:endParaRPr lang="tr-TR" b="1"/>
        </a:p>
      </dgm:t>
    </dgm:pt>
    <dgm:pt modelId="{E8073D24-24AA-46DF-8D3D-7FC1BD160F16}">
      <dgm:prSet phldrT="[Text]" custT="1"/>
      <dgm:spPr/>
      <dgm:t>
        <a:bodyPr/>
        <a:lstStyle/>
        <a:p>
          <a:r>
            <a:rPr lang="tr-TR" sz="2400" b="1" dirty="0"/>
            <a:t>Ek-4 </a:t>
          </a:r>
        </a:p>
      </dgm:t>
    </dgm:pt>
    <dgm:pt modelId="{7F17AF35-6286-4615-81C5-EA90AA96F893}" type="parTrans" cxnId="{6B88D480-CF23-43CD-BFCE-D21D2AFD6F76}">
      <dgm:prSet/>
      <dgm:spPr/>
      <dgm:t>
        <a:bodyPr/>
        <a:lstStyle/>
        <a:p>
          <a:endParaRPr lang="tr-TR" b="1"/>
        </a:p>
      </dgm:t>
    </dgm:pt>
    <dgm:pt modelId="{C338B986-C64A-4CE2-A1D7-4AEED4DAA714}" type="sibTrans" cxnId="{6B88D480-CF23-43CD-BFCE-D21D2AFD6F76}">
      <dgm:prSet/>
      <dgm:spPr/>
      <dgm:t>
        <a:bodyPr/>
        <a:lstStyle/>
        <a:p>
          <a:endParaRPr lang="tr-TR" b="1"/>
        </a:p>
      </dgm:t>
    </dgm:pt>
    <dgm:pt modelId="{6936F84F-BB92-4EF9-9F54-467986E6FB4D}">
      <dgm:prSet phldrT="[Text]" phldr="1"/>
      <dgm:spPr/>
      <dgm:t>
        <a:bodyPr/>
        <a:lstStyle/>
        <a:p>
          <a:endParaRPr lang="tr-TR" b="1"/>
        </a:p>
      </dgm:t>
    </dgm:pt>
    <dgm:pt modelId="{36A04C11-4453-4A8D-8FB2-B1DA0914CFD0}" type="parTrans" cxnId="{047003DD-5BF8-427B-BBED-BDFF6B12F8C5}">
      <dgm:prSet/>
      <dgm:spPr/>
      <dgm:t>
        <a:bodyPr/>
        <a:lstStyle/>
        <a:p>
          <a:endParaRPr lang="tr-TR" b="1"/>
        </a:p>
      </dgm:t>
    </dgm:pt>
    <dgm:pt modelId="{A81ABB1D-3B0A-4479-A692-89737DE32026}" type="sibTrans" cxnId="{047003DD-5BF8-427B-BBED-BDFF6B12F8C5}">
      <dgm:prSet/>
      <dgm:spPr/>
      <dgm:t>
        <a:bodyPr/>
        <a:lstStyle/>
        <a:p>
          <a:endParaRPr lang="tr-TR" b="1"/>
        </a:p>
      </dgm:t>
    </dgm:pt>
    <dgm:pt modelId="{6024496B-320A-40F8-8939-B10405B5AAD1}" type="pres">
      <dgm:prSet presAssocID="{59803C02-166F-4EBC-BF0D-17D6E2D118C7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808C72D-80E2-417B-966D-89222BEAF9BB}" type="pres">
      <dgm:prSet presAssocID="{B19FA042-85B9-4556-AFE8-7B4613967341}" presName="gear1" presStyleLbl="node1" presStyleIdx="0" presStyleCnt="3" custLinFactNeighborX="-177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F94ED94-960F-4645-BC78-86780A4B1E02}" type="pres">
      <dgm:prSet presAssocID="{B19FA042-85B9-4556-AFE8-7B4613967341}" presName="gear1srcNode" presStyleLbl="node1" presStyleIdx="0" presStyleCnt="3"/>
      <dgm:spPr/>
      <dgm:t>
        <a:bodyPr/>
        <a:lstStyle/>
        <a:p>
          <a:endParaRPr lang="tr-TR"/>
        </a:p>
      </dgm:t>
    </dgm:pt>
    <dgm:pt modelId="{A937713D-1E28-4941-ABA5-4CEBCCC1BE28}" type="pres">
      <dgm:prSet presAssocID="{B19FA042-85B9-4556-AFE8-7B4613967341}" presName="gear1dstNode" presStyleLbl="node1" presStyleIdx="0" presStyleCnt="3"/>
      <dgm:spPr/>
      <dgm:t>
        <a:bodyPr/>
        <a:lstStyle/>
        <a:p>
          <a:endParaRPr lang="tr-TR"/>
        </a:p>
      </dgm:t>
    </dgm:pt>
    <dgm:pt modelId="{3963B20F-6707-43ED-BF54-E1FA5CFF50E3}" type="pres">
      <dgm:prSet presAssocID="{42121C8B-AFFC-4772-A2A3-10321B59188D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BC9FA0F-CBD3-47DF-88CE-CDF04F8983A0}" type="pres">
      <dgm:prSet presAssocID="{42121C8B-AFFC-4772-A2A3-10321B59188D}" presName="gear2srcNode" presStyleLbl="node1" presStyleIdx="1" presStyleCnt="3"/>
      <dgm:spPr/>
      <dgm:t>
        <a:bodyPr/>
        <a:lstStyle/>
        <a:p>
          <a:endParaRPr lang="tr-TR"/>
        </a:p>
      </dgm:t>
    </dgm:pt>
    <dgm:pt modelId="{2E8BF2E2-1E29-491B-92C0-7F6F5A03CEF1}" type="pres">
      <dgm:prSet presAssocID="{42121C8B-AFFC-4772-A2A3-10321B59188D}" presName="gear2dstNode" presStyleLbl="node1" presStyleIdx="1" presStyleCnt="3"/>
      <dgm:spPr/>
      <dgm:t>
        <a:bodyPr/>
        <a:lstStyle/>
        <a:p>
          <a:endParaRPr lang="tr-TR"/>
        </a:p>
      </dgm:t>
    </dgm:pt>
    <dgm:pt modelId="{ADA6485A-E16C-4673-B1C5-26C374C91A5E}" type="pres">
      <dgm:prSet presAssocID="{E8073D24-24AA-46DF-8D3D-7FC1BD160F16}" presName="gear3" presStyleLbl="node1" presStyleIdx="2" presStyleCnt="3"/>
      <dgm:spPr/>
      <dgm:t>
        <a:bodyPr/>
        <a:lstStyle/>
        <a:p>
          <a:endParaRPr lang="tr-TR"/>
        </a:p>
      </dgm:t>
    </dgm:pt>
    <dgm:pt modelId="{7D367C4B-03D9-4888-A2FD-E3CD8771A064}" type="pres">
      <dgm:prSet presAssocID="{E8073D24-24AA-46DF-8D3D-7FC1BD160F1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8AF1FCC-CB47-49DB-BE7D-4A4AFB9398A2}" type="pres">
      <dgm:prSet presAssocID="{E8073D24-24AA-46DF-8D3D-7FC1BD160F16}" presName="gear3srcNode" presStyleLbl="node1" presStyleIdx="2" presStyleCnt="3"/>
      <dgm:spPr/>
      <dgm:t>
        <a:bodyPr/>
        <a:lstStyle/>
        <a:p>
          <a:endParaRPr lang="tr-TR"/>
        </a:p>
      </dgm:t>
    </dgm:pt>
    <dgm:pt modelId="{09185E92-F9E8-42E3-82E9-436C1C1CD8E5}" type="pres">
      <dgm:prSet presAssocID="{E8073D24-24AA-46DF-8D3D-7FC1BD160F16}" presName="gear3dstNode" presStyleLbl="node1" presStyleIdx="2" presStyleCnt="3"/>
      <dgm:spPr/>
      <dgm:t>
        <a:bodyPr/>
        <a:lstStyle/>
        <a:p>
          <a:endParaRPr lang="tr-TR"/>
        </a:p>
      </dgm:t>
    </dgm:pt>
    <dgm:pt modelId="{124D08DD-7913-4623-A9EA-A01ECB047986}" type="pres">
      <dgm:prSet presAssocID="{94643620-9DF7-4FF1-9DD1-E189EDF7504E}" presName="connector1" presStyleLbl="sibTrans2D1" presStyleIdx="0" presStyleCnt="3"/>
      <dgm:spPr/>
      <dgm:t>
        <a:bodyPr/>
        <a:lstStyle/>
        <a:p>
          <a:endParaRPr lang="tr-TR"/>
        </a:p>
      </dgm:t>
    </dgm:pt>
    <dgm:pt modelId="{8A7CE737-AC57-4B40-AD03-FD6979FA0B15}" type="pres">
      <dgm:prSet presAssocID="{78A016B7-5A2E-4BFA-A9B4-D52F2CB71834}" presName="connector2" presStyleLbl="sibTrans2D1" presStyleIdx="1" presStyleCnt="3"/>
      <dgm:spPr/>
      <dgm:t>
        <a:bodyPr/>
        <a:lstStyle/>
        <a:p>
          <a:endParaRPr lang="tr-TR"/>
        </a:p>
      </dgm:t>
    </dgm:pt>
    <dgm:pt modelId="{EA561974-2325-4566-BCED-55F2CEEA9DAC}" type="pres">
      <dgm:prSet presAssocID="{C338B986-C64A-4CE2-A1D7-4AEED4DAA714}" presName="connector3" presStyleLbl="sibTrans2D1" presStyleIdx="2" presStyleCnt="3"/>
      <dgm:spPr/>
      <dgm:t>
        <a:bodyPr/>
        <a:lstStyle/>
        <a:p>
          <a:endParaRPr lang="tr-TR"/>
        </a:p>
      </dgm:t>
    </dgm:pt>
  </dgm:ptLst>
  <dgm:cxnLst>
    <dgm:cxn modelId="{9FAE301E-EC8C-45DA-A7C1-5035AFAE5E73}" type="presOf" srcId="{42121C8B-AFFC-4772-A2A3-10321B59188D}" destId="{3963B20F-6707-43ED-BF54-E1FA5CFF50E3}" srcOrd="0" destOrd="0" presId="urn:microsoft.com/office/officeart/2005/8/layout/gear1"/>
    <dgm:cxn modelId="{1E0D93E4-8C2E-4C9A-B47E-77AED0808FAC}" type="presOf" srcId="{42121C8B-AFFC-4772-A2A3-10321B59188D}" destId="{5BC9FA0F-CBD3-47DF-88CE-CDF04F8983A0}" srcOrd="1" destOrd="0" presId="urn:microsoft.com/office/officeart/2005/8/layout/gear1"/>
    <dgm:cxn modelId="{343A8D04-9AB6-44CF-A151-464A47C44090}" type="presOf" srcId="{E8073D24-24AA-46DF-8D3D-7FC1BD160F16}" destId="{ADA6485A-E16C-4673-B1C5-26C374C91A5E}" srcOrd="0" destOrd="0" presId="urn:microsoft.com/office/officeart/2005/8/layout/gear1"/>
    <dgm:cxn modelId="{34E6892B-1CE0-4175-B375-968134D5C698}" type="presOf" srcId="{C338B986-C64A-4CE2-A1D7-4AEED4DAA714}" destId="{EA561974-2325-4566-BCED-55F2CEEA9DAC}" srcOrd="0" destOrd="0" presId="urn:microsoft.com/office/officeart/2005/8/layout/gear1"/>
    <dgm:cxn modelId="{5C8BA407-1D49-454E-B576-2BCD7562440A}" type="presOf" srcId="{B19FA042-85B9-4556-AFE8-7B4613967341}" destId="{EF94ED94-960F-4645-BC78-86780A4B1E02}" srcOrd="1" destOrd="0" presId="urn:microsoft.com/office/officeart/2005/8/layout/gear1"/>
    <dgm:cxn modelId="{1E0602EC-5069-4FBC-845D-9E37F8E4C916}" type="presOf" srcId="{E8073D24-24AA-46DF-8D3D-7FC1BD160F16}" destId="{7D367C4B-03D9-4888-A2FD-E3CD8771A064}" srcOrd="1" destOrd="0" presId="urn:microsoft.com/office/officeart/2005/8/layout/gear1"/>
    <dgm:cxn modelId="{BB9B671A-7F75-4CB6-B1EE-A5B6DF4C4919}" type="presOf" srcId="{B19FA042-85B9-4556-AFE8-7B4613967341}" destId="{0808C72D-80E2-417B-966D-89222BEAF9BB}" srcOrd="0" destOrd="0" presId="urn:microsoft.com/office/officeart/2005/8/layout/gear1"/>
    <dgm:cxn modelId="{A1F109C4-FC21-43AF-8D49-8EDD0BCB3D11}" srcId="{59803C02-166F-4EBC-BF0D-17D6E2D118C7}" destId="{B19FA042-85B9-4556-AFE8-7B4613967341}" srcOrd="0" destOrd="0" parTransId="{CDA0C4A8-230A-4F31-B8CD-62BE6A3DCD7B}" sibTransId="{94643620-9DF7-4FF1-9DD1-E189EDF7504E}"/>
    <dgm:cxn modelId="{437ED868-EAA0-4C60-AD49-57D92C1E128A}" srcId="{59803C02-166F-4EBC-BF0D-17D6E2D118C7}" destId="{42121C8B-AFFC-4772-A2A3-10321B59188D}" srcOrd="1" destOrd="0" parTransId="{64460CA9-8476-48DD-BB57-08ECEB90B238}" sibTransId="{78A016B7-5A2E-4BFA-A9B4-D52F2CB71834}"/>
    <dgm:cxn modelId="{8171E09A-5825-4090-8CC4-B97A1C5956F5}" type="presOf" srcId="{E8073D24-24AA-46DF-8D3D-7FC1BD160F16}" destId="{88AF1FCC-CB47-49DB-BE7D-4A4AFB9398A2}" srcOrd="2" destOrd="0" presId="urn:microsoft.com/office/officeart/2005/8/layout/gear1"/>
    <dgm:cxn modelId="{047003DD-5BF8-427B-BBED-BDFF6B12F8C5}" srcId="{59803C02-166F-4EBC-BF0D-17D6E2D118C7}" destId="{6936F84F-BB92-4EF9-9F54-467986E6FB4D}" srcOrd="3" destOrd="0" parTransId="{36A04C11-4453-4A8D-8FB2-B1DA0914CFD0}" sibTransId="{A81ABB1D-3B0A-4479-A692-89737DE32026}"/>
    <dgm:cxn modelId="{2D19F90D-8355-4468-94D2-0D8DFD56CCA2}" type="presOf" srcId="{94643620-9DF7-4FF1-9DD1-E189EDF7504E}" destId="{124D08DD-7913-4623-A9EA-A01ECB047986}" srcOrd="0" destOrd="0" presId="urn:microsoft.com/office/officeart/2005/8/layout/gear1"/>
    <dgm:cxn modelId="{616D3E96-8BF1-4647-AC2E-4A991AE10DC9}" type="presOf" srcId="{B19FA042-85B9-4556-AFE8-7B4613967341}" destId="{A937713D-1E28-4941-ABA5-4CEBCCC1BE28}" srcOrd="2" destOrd="0" presId="urn:microsoft.com/office/officeart/2005/8/layout/gear1"/>
    <dgm:cxn modelId="{7A7FB68A-F8D9-4EB3-B513-1E3F9E27D45E}" type="presOf" srcId="{42121C8B-AFFC-4772-A2A3-10321B59188D}" destId="{2E8BF2E2-1E29-491B-92C0-7F6F5A03CEF1}" srcOrd="2" destOrd="0" presId="urn:microsoft.com/office/officeart/2005/8/layout/gear1"/>
    <dgm:cxn modelId="{6B88D480-CF23-43CD-BFCE-D21D2AFD6F76}" srcId="{59803C02-166F-4EBC-BF0D-17D6E2D118C7}" destId="{E8073D24-24AA-46DF-8D3D-7FC1BD160F16}" srcOrd="2" destOrd="0" parTransId="{7F17AF35-6286-4615-81C5-EA90AA96F893}" sibTransId="{C338B986-C64A-4CE2-A1D7-4AEED4DAA714}"/>
    <dgm:cxn modelId="{7B356D26-8389-4463-9532-8C95A9D67DA4}" type="presOf" srcId="{E8073D24-24AA-46DF-8D3D-7FC1BD160F16}" destId="{09185E92-F9E8-42E3-82E9-436C1C1CD8E5}" srcOrd="3" destOrd="0" presId="urn:microsoft.com/office/officeart/2005/8/layout/gear1"/>
    <dgm:cxn modelId="{2D81183D-82A1-425B-872B-1DE1A9A77868}" type="presOf" srcId="{78A016B7-5A2E-4BFA-A9B4-D52F2CB71834}" destId="{8A7CE737-AC57-4B40-AD03-FD6979FA0B15}" srcOrd="0" destOrd="0" presId="urn:microsoft.com/office/officeart/2005/8/layout/gear1"/>
    <dgm:cxn modelId="{26FF5B18-3637-49B2-8CCE-FC52AA403625}" type="presOf" srcId="{59803C02-166F-4EBC-BF0D-17D6E2D118C7}" destId="{6024496B-320A-40F8-8939-B10405B5AAD1}" srcOrd="0" destOrd="0" presId="urn:microsoft.com/office/officeart/2005/8/layout/gear1"/>
    <dgm:cxn modelId="{7E65CB6E-E25B-439C-BBC3-BF6C8C68C642}" type="presParOf" srcId="{6024496B-320A-40F8-8939-B10405B5AAD1}" destId="{0808C72D-80E2-417B-966D-89222BEAF9BB}" srcOrd="0" destOrd="0" presId="urn:microsoft.com/office/officeart/2005/8/layout/gear1"/>
    <dgm:cxn modelId="{089F29EC-406C-4A0C-85F1-A08E77C7A050}" type="presParOf" srcId="{6024496B-320A-40F8-8939-B10405B5AAD1}" destId="{EF94ED94-960F-4645-BC78-86780A4B1E02}" srcOrd="1" destOrd="0" presId="urn:microsoft.com/office/officeart/2005/8/layout/gear1"/>
    <dgm:cxn modelId="{44442040-DEBA-4D4D-8E5F-98D7FC26B653}" type="presParOf" srcId="{6024496B-320A-40F8-8939-B10405B5AAD1}" destId="{A937713D-1E28-4941-ABA5-4CEBCCC1BE28}" srcOrd="2" destOrd="0" presId="urn:microsoft.com/office/officeart/2005/8/layout/gear1"/>
    <dgm:cxn modelId="{301DD37B-C03B-442E-918A-C6659DAEB102}" type="presParOf" srcId="{6024496B-320A-40F8-8939-B10405B5AAD1}" destId="{3963B20F-6707-43ED-BF54-E1FA5CFF50E3}" srcOrd="3" destOrd="0" presId="urn:microsoft.com/office/officeart/2005/8/layout/gear1"/>
    <dgm:cxn modelId="{F2BA1BC7-64DA-4C6B-B8C2-9404FB29A669}" type="presParOf" srcId="{6024496B-320A-40F8-8939-B10405B5AAD1}" destId="{5BC9FA0F-CBD3-47DF-88CE-CDF04F8983A0}" srcOrd="4" destOrd="0" presId="urn:microsoft.com/office/officeart/2005/8/layout/gear1"/>
    <dgm:cxn modelId="{A3BBE033-B677-49F6-B35F-E43624856D0F}" type="presParOf" srcId="{6024496B-320A-40F8-8939-B10405B5AAD1}" destId="{2E8BF2E2-1E29-491B-92C0-7F6F5A03CEF1}" srcOrd="5" destOrd="0" presId="urn:microsoft.com/office/officeart/2005/8/layout/gear1"/>
    <dgm:cxn modelId="{9A865E73-C021-4478-B070-C1A71A0C3DEF}" type="presParOf" srcId="{6024496B-320A-40F8-8939-B10405B5AAD1}" destId="{ADA6485A-E16C-4673-B1C5-26C374C91A5E}" srcOrd="6" destOrd="0" presId="urn:microsoft.com/office/officeart/2005/8/layout/gear1"/>
    <dgm:cxn modelId="{83649F36-EE56-4186-AFDE-AA4B598B21BA}" type="presParOf" srcId="{6024496B-320A-40F8-8939-B10405B5AAD1}" destId="{7D367C4B-03D9-4888-A2FD-E3CD8771A064}" srcOrd="7" destOrd="0" presId="urn:microsoft.com/office/officeart/2005/8/layout/gear1"/>
    <dgm:cxn modelId="{FEEBB807-A3B2-4C10-8C44-B3090EB7DB7E}" type="presParOf" srcId="{6024496B-320A-40F8-8939-B10405B5AAD1}" destId="{88AF1FCC-CB47-49DB-BE7D-4A4AFB9398A2}" srcOrd="8" destOrd="0" presId="urn:microsoft.com/office/officeart/2005/8/layout/gear1"/>
    <dgm:cxn modelId="{6CCD35AD-8766-4942-B445-E41E7F89D6F5}" type="presParOf" srcId="{6024496B-320A-40F8-8939-B10405B5AAD1}" destId="{09185E92-F9E8-42E3-82E9-436C1C1CD8E5}" srcOrd="9" destOrd="0" presId="urn:microsoft.com/office/officeart/2005/8/layout/gear1"/>
    <dgm:cxn modelId="{22766BC4-5F2F-4C56-8CA0-3C2FCAA745F6}" type="presParOf" srcId="{6024496B-320A-40F8-8939-B10405B5AAD1}" destId="{124D08DD-7913-4623-A9EA-A01ECB047986}" srcOrd="10" destOrd="0" presId="urn:microsoft.com/office/officeart/2005/8/layout/gear1"/>
    <dgm:cxn modelId="{4AA6B025-09CA-4761-BA72-11EA4C6E2BB2}" type="presParOf" srcId="{6024496B-320A-40F8-8939-B10405B5AAD1}" destId="{8A7CE737-AC57-4B40-AD03-FD6979FA0B15}" srcOrd="11" destOrd="0" presId="urn:microsoft.com/office/officeart/2005/8/layout/gear1"/>
    <dgm:cxn modelId="{862F16A7-91E4-4965-B208-0733EF24207B}" type="presParOf" srcId="{6024496B-320A-40F8-8939-B10405B5AAD1}" destId="{EA561974-2325-4566-BCED-55F2CEEA9DA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9803C02-166F-4EBC-BF0D-17D6E2D118C7}" type="doc">
      <dgm:prSet loTypeId="urn:microsoft.com/office/officeart/2005/8/layout/gear1" loCatId="cycle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tr-TR"/>
        </a:p>
      </dgm:t>
    </dgm:pt>
    <dgm:pt modelId="{B19FA042-85B9-4556-AFE8-7B4613967341}">
      <dgm:prSet phldrT="[Text]" custT="1"/>
      <dgm:spPr/>
      <dgm:t>
        <a:bodyPr/>
        <a:lstStyle/>
        <a:p>
          <a:r>
            <a:rPr lang="tr-TR" sz="2400" b="1" dirty="0"/>
            <a:t>Kapasite Raporu</a:t>
          </a:r>
        </a:p>
      </dgm:t>
    </dgm:pt>
    <dgm:pt modelId="{CDA0C4A8-230A-4F31-B8CD-62BE6A3DCD7B}" type="parTrans" cxnId="{A1F109C4-FC21-43AF-8D49-8EDD0BCB3D11}">
      <dgm:prSet/>
      <dgm:spPr/>
      <dgm:t>
        <a:bodyPr/>
        <a:lstStyle/>
        <a:p>
          <a:endParaRPr lang="tr-TR" b="1"/>
        </a:p>
      </dgm:t>
    </dgm:pt>
    <dgm:pt modelId="{94643620-9DF7-4FF1-9DD1-E189EDF7504E}" type="sibTrans" cxnId="{A1F109C4-FC21-43AF-8D49-8EDD0BCB3D11}">
      <dgm:prSet/>
      <dgm:spPr/>
      <dgm:t>
        <a:bodyPr/>
        <a:lstStyle/>
        <a:p>
          <a:endParaRPr lang="tr-TR" b="1"/>
        </a:p>
      </dgm:t>
    </dgm:pt>
    <dgm:pt modelId="{42121C8B-AFFC-4772-A2A3-10321B59188D}">
      <dgm:prSet phldrT="[Text]" custT="1"/>
      <dgm:spPr/>
      <dgm:t>
        <a:bodyPr/>
        <a:lstStyle/>
        <a:p>
          <a:r>
            <a:rPr lang="tr-TR" sz="2400" b="1"/>
            <a:t>Ek-5</a:t>
          </a:r>
          <a:endParaRPr lang="tr-TR" sz="2400" b="1" dirty="0"/>
        </a:p>
      </dgm:t>
    </dgm:pt>
    <dgm:pt modelId="{64460CA9-8476-48DD-BB57-08ECEB90B238}" type="parTrans" cxnId="{437ED868-EAA0-4C60-AD49-57D92C1E128A}">
      <dgm:prSet/>
      <dgm:spPr/>
      <dgm:t>
        <a:bodyPr/>
        <a:lstStyle/>
        <a:p>
          <a:endParaRPr lang="tr-TR" b="1"/>
        </a:p>
      </dgm:t>
    </dgm:pt>
    <dgm:pt modelId="{78A016B7-5A2E-4BFA-A9B4-D52F2CB71834}" type="sibTrans" cxnId="{437ED868-EAA0-4C60-AD49-57D92C1E128A}">
      <dgm:prSet/>
      <dgm:spPr/>
      <dgm:t>
        <a:bodyPr/>
        <a:lstStyle/>
        <a:p>
          <a:endParaRPr lang="tr-TR" b="1"/>
        </a:p>
      </dgm:t>
    </dgm:pt>
    <dgm:pt modelId="{E8073D24-24AA-46DF-8D3D-7FC1BD160F16}">
      <dgm:prSet phldrT="[Text]" custT="1"/>
      <dgm:spPr/>
      <dgm:t>
        <a:bodyPr/>
        <a:lstStyle/>
        <a:p>
          <a:r>
            <a:rPr lang="tr-TR" sz="2400" b="1"/>
            <a:t>Ek-4</a:t>
          </a:r>
          <a:endParaRPr lang="tr-TR" sz="2400" b="1" dirty="0"/>
        </a:p>
      </dgm:t>
    </dgm:pt>
    <dgm:pt modelId="{7F17AF35-6286-4615-81C5-EA90AA96F893}" type="parTrans" cxnId="{6B88D480-CF23-43CD-BFCE-D21D2AFD6F76}">
      <dgm:prSet/>
      <dgm:spPr/>
      <dgm:t>
        <a:bodyPr/>
        <a:lstStyle/>
        <a:p>
          <a:endParaRPr lang="tr-TR" b="1"/>
        </a:p>
      </dgm:t>
    </dgm:pt>
    <dgm:pt modelId="{C338B986-C64A-4CE2-A1D7-4AEED4DAA714}" type="sibTrans" cxnId="{6B88D480-CF23-43CD-BFCE-D21D2AFD6F76}">
      <dgm:prSet/>
      <dgm:spPr/>
      <dgm:t>
        <a:bodyPr/>
        <a:lstStyle/>
        <a:p>
          <a:endParaRPr lang="tr-TR" b="1"/>
        </a:p>
      </dgm:t>
    </dgm:pt>
    <dgm:pt modelId="{6936F84F-BB92-4EF9-9F54-467986E6FB4D}">
      <dgm:prSet phldrT="[Text]" phldr="1"/>
      <dgm:spPr/>
      <dgm:t>
        <a:bodyPr/>
        <a:lstStyle/>
        <a:p>
          <a:endParaRPr lang="tr-TR" b="1"/>
        </a:p>
      </dgm:t>
    </dgm:pt>
    <dgm:pt modelId="{36A04C11-4453-4A8D-8FB2-B1DA0914CFD0}" type="parTrans" cxnId="{047003DD-5BF8-427B-BBED-BDFF6B12F8C5}">
      <dgm:prSet/>
      <dgm:spPr/>
      <dgm:t>
        <a:bodyPr/>
        <a:lstStyle/>
        <a:p>
          <a:endParaRPr lang="tr-TR" b="1"/>
        </a:p>
      </dgm:t>
    </dgm:pt>
    <dgm:pt modelId="{A81ABB1D-3B0A-4479-A692-89737DE32026}" type="sibTrans" cxnId="{047003DD-5BF8-427B-BBED-BDFF6B12F8C5}">
      <dgm:prSet/>
      <dgm:spPr/>
      <dgm:t>
        <a:bodyPr/>
        <a:lstStyle/>
        <a:p>
          <a:endParaRPr lang="tr-TR" b="1"/>
        </a:p>
      </dgm:t>
    </dgm:pt>
    <dgm:pt modelId="{6024496B-320A-40F8-8939-B10405B5AAD1}" type="pres">
      <dgm:prSet presAssocID="{59803C02-166F-4EBC-BF0D-17D6E2D118C7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808C72D-80E2-417B-966D-89222BEAF9BB}" type="pres">
      <dgm:prSet presAssocID="{B19FA042-85B9-4556-AFE8-7B4613967341}" presName="gear1" presStyleLbl="node1" presStyleIdx="0" presStyleCnt="3" custLinFactNeighborX="-177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F94ED94-960F-4645-BC78-86780A4B1E02}" type="pres">
      <dgm:prSet presAssocID="{B19FA042-85B9-4556-AFE8-7B4613967341}" presName="gear1srcNode" presStyleLbl="node1" presStyleIdx="0" presStyleCnt="3"/>
      <dgm:spPr/>
      <dgm:t>
        <a:bodyPr/>
        <a:lstStyle/>
        <a:p>
          <a:endParaRPr lang="tr-TR"/>
        </a:p>
      </dgm:t>
    </dgm:pt>
    <dgm:pt modelId="{A937713D-1E28-4941-ABA5-4CEBCCC1BE28}" type="pres">
      <dgm:prSet presAssocID="{B19FA042-85B9-4556-AFE8-7B4613967341}" presName="gear1dstNode" presStyleLbl="node1" presStyleIdx="0" presStyleCnt="3"/>
      <dgm:spPr/>
      <dgm:t>
        <a:bodyPr/>
        <a:lstStyle/>
        <a:p>
          <a:endParaRPr lang="tr-TR"/>
        </a:p>
      </dgm:t>
    </dgm:pt>
    <dgm:pt modelId="{3963B20F-6707-43ED-BF54-E1FA5CFF50E3}" type="pres">
      <dgm:prSet presAssocID="{42121C8B-AFFC-4772-A2A3-10321B59188D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BC9FA0F-CBD3-47DF-88CE-CDF04F8983A0}" type="pres">
      <dgm:prSet presAssocID="{42121C8B-AFFC-4772-A2A3-10321B59188D}" presName="gear2srcNode" presStyleLbl="node1" presStyleIdx="1" presStyleCnt="3"/>
      <dgm:spPr/>
      <dgm:t>
        <a:bodyPr/>
        <a:lstStyle/>
        <a:p>
          <a:endParaRPr lang="tr-TR"/>
        </a:p>
      </dgm:t>
    </dgm:pt>
    <dgm:pt modelId="{2E8BF2E2-1E29-491B-92C0-7F6F5A03CEF1}" type="pres">
      <dgm:prSet presAssocID="{42121C8B-AFFC-4772-A2A3-10321B59188D}" presName="gear2dstNode" presStyleLbl="node1" presStyleIdx="1" presStyleCnt="3"/>
      <dgm:spPr/>
      <dgm:t>
        <a:bodyPr/>
        <a:lstStyle/>
        <a:p>
          <a:endParaRPr lang="tr-TR"/>
        </a:p>
      </dgm:t>
    </dgm:pt>
    <dgm:pt modelId="{ADA6485A-E16C-4673-B1C5-26C374C91A5E}" type="pres">
      <dgm:prSet presAssocID="{E8073D24-24AA-46DF-8D3D-7FC1BD160F16}" presName="gear3" presStyleLbl="node1" presStyleIdx="2" presStyleCnt="3"/>
      <dgm:spPr/>
      <dgm:t>
        <a:bodyPr/>
        <a:lstStyle/>
        <a:p>
          <a:endParaRPr lang="tr-TR"/>
        </a:p>
      </dgm:t>
    </dgm:pt>
    <dgm:pt modelId="{7D367C4B-03D9-4888-A2FD-E3CD8771A064}" type="pres">
      <dgm:prSet presAssocID="{E8073D24-24AA-46DF-8D3D-7FC1BD160F1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8AF1FCC-CB47-49DB-BE7D-4A4AFB9398A2}" type="pres">
      <dgm:prSet presAssocID="{E8073D24-24AA-46DF-8D3D-7FC1BD160F16}" presName="gear3srcNode" presStyleLbl="node1" presStyleIdx="2" presStyleCnt="3"/>
      <dgm:spPr/>
      <dgm:t>
        <a:bodyPr/>
        <a:lstStyle/>
        <a:p>
          <a:endParaRPr lang="tr-TR"/>
        </a:p>
      </dgm:t>
    </dgm:pt>
    <dgm:pt modelId="{09185E92-F9E8-42E3-82E9-436C1C1CD8E5}" type="pres">
      <dgm:prSet presAssocID="{E8073D24-24AA-46DF-8D3D-7FC1BD160F16}" presName="gear3dstNode" presStyleLbl="node1" presStyleIdx="2" presStyleCnt="3"/>
      <dgm:spPr/>
      <dgm:t>
        <a:bodyPr/>
        <a:lstStyle/>
        <a:p>
          <a:endParaRPr lang="tr-TR"/>
        </a:p>
      </dgm:t>
    </dgm:pt>
    <dgm:pt modelId="{124D08DD-7913-4623-A9EA-A01ECB047986}" type="pres">
      <dgm:prSet presAssocID="{94643620-9DF7-4FF1-9DD1-E189EDF7504E}" presName="connector1" presStyleLbl="sibTrans2D1" presStyleIdx="0" presStyleCnt="3"/>
      <dgm:spPr/>
      <dgm:t>
        <a:bodyPr/>
        <a:lstStyle/>
        <a:p>
          <a:endParaRPr lang="tr-TR"/>
        </a:p>
      </dgm:t>
    </dgm:pt>
    <dgm:pt modelId="{8A7CE737-AC57-4B40-AD03-FD6979FA0B15}" type="pres">
      <dgm:prSet presAssocID="{78A016B7-5A2E-4BFA-A9B4-D52F2CB71834}" presName="connector2" presStyleLbl="sibTrans2D1" presStyleIdx="1" presStyleCnt="3"/>
      <dgm:spPr/>
      <dgm:t>
        <a:bodyPr/>
        <a:lstStyle/>
        <a:p>
          <a:endParaRPr lang="tr-TR"/>
        </a:p>
      </dgm:t>
    </dgm:pt>
    <dgm:pt modelId="{EA561974-2325-4566-BCED-55F2CEEA9DAC}" type="pres">
      <dgm:prSet presAssocID="{C338B986-C64A-4CE2-A1D7-4AEED4DAA714}" presName="connector3" presStyleLbl="sibTrans2D1" presStyleIdx="2" presStyleCnt="3"/>
      <dgm:spPr/>
      <dgm:t>
        <a:bodyPr/>
        <a:lstStyle/>
        <a:p>
          <a:endParaRPr lang="tr-TR"/>
        </a:p>
      </dgm:t>
    </dgm:pt>
  </dgm:ptLst>
  <dgm:cxnLst>
    <dgm:cxn modelId="{DEAED62E-7394-40AB-A31A-E2A0B885C1BE}" type="presOf" srcId="{42121C8B-AFFC-4772-A2A3-10321B59188D}" destId="{3963B20F-6707-43ED-BF54-E1FA5CFF50E3}" srcOrd="0" destOrd="0" presId="urn:microsoft.com/office/officeart/2005/8/layout/gear1"/>
    <dgm:cxn modelId="{5D9545FA-3F19-43AD-B907-84D275C98699}" type="presOf" srcId="{E8073D24-24AA-46DF-8D3D-7FC1BD160F16}" destId="{88AF1FCC-CB47-49DB-BE7D-4A4AFB9398A2}" srcOrd="2" destOrd="0" presId="urn:microsoft.com/office/officeart/2005/8/layout/gear1"/>
    <dgm:cxn modelId="{A7EEF517-CA3A-4664-B430-803BA239A0EB}" type="presOf" srcId="{42121C8B-AFFC-4772-A2A3-10321B59188D}" destId="{5BC9FA0F-CBD3-47DF-88CE-CDF04F8983A0}" srcOrd="1" destOrd="0" presId="urn:microsoft.com/office/officeart/2005/8/layout/gear1"/>
    <dgm:cxn modelId="{F5A529E8-1CA9-40D1-A5BA-0F0C8C58ECE3}" type="presOf" srcId="{94643620-9DF7-4FF1-9DD1-E189EDF7504E}" destId="{124D08DD-7913-4623-A9EA-A01ECB047986}" srcOrd="0" destOrd="0" presId="urn:microsoft.com/office/officeart/2005/8/layout/gear1"/>
    <dgm:cxn modelId="{DBF4973E-20B6-4FBB-A283-E1AEA8DA124B}" type="presOf" srcId="{C338B986-C64A-4CE2-A1D7-4AEED4DAA714}" destId="{EA561974-2325-4566-BCED-55F2CEEA9DAC}" srcOrd="0" destOrd="0" presId="urn:microsoft.com/office/officeart/2005/8/layout/gear1"/>
    <dgm:cxn modelId="{B5A2BEFB-0BA4-4544-B4A7-40AF54908F72}" type="presOf" srcId="{B19FA042-85B9-4556-AFE8-7B4613967341}" destId="{0808C72D-80E2-417B-966D-89222BEAF9BB}" srcOrd="0" destOrd="0" presId="urn:microsoft.com/office/officeart/2005/8/layout/gear1"/>
    <dgm:cxn modelId="{731848FF-32CB-4899-970E-10F782FADBAB}" type="presOf" srcId="{B19FA042-85B9-4556-AFE8-7B4613967341}" destId="{A937713D-1E28-4941-ABA5-4CEBCCC1BE28}" srcOrd="2" destOrd="0" presId="urn:microsoft.com/office/officeart/2005/8/layout/gear1"/>
    <dgm:cxn modelId="{27825194-EEE9-4285-87D9-72E8BB79D671}" type="presOf" srcId="{42121C8B-AFFC-4772-A2A3-10321B59188D}" destId="{2E8BF2E2-1E29-491B-92C0-7F6F5A03CEF1}" srcOrd="2" destOrd="0" presId="urn:microsoft.com/office/officeart/2005/8/layout/gear1"/>
    <dgm:cxn modelId="{3F6A1E7A-08EA-4DC4-B915-9D8D76EB0474}" type="presOf" srcId="{B19FA042-85B9-4556-AFE8-7B4613967341}" destId="{EF94ED94-960F-4645-BC78-86780A4B1E02}" srcOrd="1" destOrd="0" presId="urn:microsoft.com/office/officeart/2005/8/layout/gear1"/>
    <dgm:cxn modelId="{A1F109C4-FC21-43AF-8D49-8EDD0BCB3D11}" srcId="{59803C02-166F-4EBC-BF0D-17D6E2D118C7}" destId="{B19FA042-85B9-4556-AFE8-7B4613967341}" srcOrd="0" destOrd="0" parTransId="{CDA0C4A8-230A-4F31-B8CD-62BE6A3DCD7B}" sibTransId="{94643620-9DF7-4FF1-9DD1-E189EDF7504E}"/>
    <dgm:cxn modelId="{437ED868-EAA0-4C60-AD49-57D92C1E128A}" srcId="{59803C02-166F-4EBC-BF0D-17D6E2D118C7}" destId="{42121C8B-AFFC-4772-A2A3-10321B59188D}" srcOrd="1" destOrd="0" parTransId="{64460CA9-8476-48DD-BB57-08ECEB90B238}" sibTransId="{78A016B7-5A2E-4BFA-A9B4-D52F2CB71834}"/>
    <dgm:cxn modelId="{AF2D8DC5-26B4-4B8A-B445-5D219838525A}" type="presOf" srcId="{78A016B7-5A2E-4BFA-A9B4-D52F2CB71834}" destId="{8A7CE737-AC57-4B40-AD03-FD6979FA0B15}" srcOrd="0" destOrd="0" presId="urn:microsoft.com/office/officeart/2005/8/layout/gear1"/>
    <dgm:cxn modelId="{047003DD-5BF8-427B-BBED-BDFF6B12F8C5}" srcId="{59803C02-166F-4EBC-BF0D-17D6E2D118C7}" destId="{6936F84F-BB92-4EF9-9F54-467986E6FB4D}" srcOrd="3" destOrd="0" parTransId="{36A04C11-4453-4A8D-8FB2-B1DA0914CFD0}" sibTransId="{A81ABB1D-3B0A-4479-A692-89737DE32026}"/>
    <dgm:cxn modelId="{C406AECC-E8F8-4407-A063-134F83CA09C8}" type="presOf" srcId="{59803C02-166F-4EBC-BF0D-17D6E2D118C7}" destId="{6024496B-320A-40F8-8939-B10405B5AAD1}" srcOrd="0" destOrd="0" presId="urn:microsoft.com/office/officeart/2005/8/layout/gear1"/>
    <dgm:cxn modelId="{D8542EB7-4FBE-4247-B70D-A2FC829360AE}" type="presOf" srcId="{E8073D24-24AA-46DF-8D3D-7FC1BD160F16}" destId="{ADA6485A-E16C-4673-B1C5-26C374C91A5E}" srcOrd="0" destOrd="0" presId="urn:microsoft.com/office/officeart/2005/8/layout/gear1"/>
    <dgm:cxn modelId="{6B88D480-CF23-43CD-BFCE-D21D2AFD6F76}" srcId="{59803C02-166F-4EBC-BF0D-17D6E2D118C7}" destId="{E8073D24-24AA-46DF-8D3D-7FC1BD160F16}" srcOrd="2" destOrd="0" parTransId="{7F17AF35-6286-4615-81C5-EA90AA96F893}" sibTransId="{C338B986-C64A-4CE2-A1D7-4AEED4DAA714}"/>
    <dgm:cxn modelId="{B719F5AE-ECF4-46D5-BBE2-95E69EC7A8CD}" type="presOf" srcId="{E8073D24-24AA-46DF-8D3D-7FC1BD160F16}" destId="{7D367C4B-03D9-4888-A2FD-E3CD8771A064}" srcOrd="1" destOrd="0" presId="urn:microsoft.com/office/officeart/2005/8/layout/gear1"/>
    <dgm:cxn modelId="{EE7AC401-A368-41EB-BCC1-8E73050F7AE5}" type="presOf" srcId="{E8073D24-24AA-46DF-8D3D-7FC1BD160F16}" destId="{09185E92-F9E8-42E3-82E9-436C1C1CD8E5}" srcOrd="3" destOrd="0" presId="urn:microsoft.com/office/officeart/2005/8/layout/gear1"/>
    <dgm:cxn modelId="{F57C1B81-A119-458D-9BC7-85CBB95F1C6D}" type="presParOf" srcId="{6024496B-320A-40F8-8939-B10405B5AAD1}" destId="{0808C72D-80E2-417B-966D-89222BEAF9BB}" srcOrd="0" destOrd="0" presId="urn:microsoft.com/office/officeart/2005/8/layout/gear1"/>
    <dgm:cxn modelId="{C4A09E0E-190C-4B0B-8238-77D29F5F578F}" type="presParOf" srcId="{6024496B-320A-40F8-8939-B10405B5AAD1}" destId="{EF94ED94-960F-4645-BC78-86780A4B1E02}" srcOrd="1" destOrd="0" presId="urn:microsoft.com/office/officeart/2005/8/layout/gear1"/>
    <dgm:cxn modelId="{4BCB57A2-9D14-4B70-A303-6FD386CB3318}" type="presParOf" srcId="{6024496B-320A-40F8-8939-B10405B5AAD1}" destId="{A937713D-1E28-4941-ABA5-4CEBCCC1BE28}" srcOrd="2" destOrd="0" presId="urn:microsoft.com/office/officeart/2005/8/layout/gear1"/>
    <dgm:cxn modelId="{8F1602C6-D542-48D6-B664-E9C0FE3807D3}" type="presParOf" srcId="{6024496B-320A-40F8-8939-B10405B5AAD1}" destId="{3963B20F-6707-43ED-BF54-E1FA5CFF50E3}" srcOrd="3" destOrd="0" presId="urn:microsoft.com/office/officeart/2005/8/layout/gear1"/>
    <dgm:cxn modelId="{1A6276A7-B68D-4D48-81B5-7632107C6943}" type="presParOf" srcId="{6024496B-320A-40F8-8939-B10405B5AAD1}" destId="{5BC9FA0F-CBD3-47DF-88CE-CDF04F8983A0}" srcOrd="4" destOrd="0" presId="urn:microsoft.com/office/officeart/2005/8/layout/gear1"/>
    <dgm:cxn modelId="{91220715-71B3-44A8-AD39-18FDAAEAB258}" type="presParOf" srcId="{6024496B-320A-40F8-8939-B10405B5AAD1}" destId="{2E8BF2E2-1E29-491B-92C0-7F6F5A03CEF1}" srcOrd="5" destOrd="0" presId="urn:microsoft.com/office/officeart/2005/8/layout/gear1"/>
    <dgm:cxn modelId="{F0DC4529-2A24-4591-ADEB-6BAB078B03A9}" type="presParOf" srcId="{6024496B-320A-40F8-8939-B10405B5AAD1}" destId="{ADA6485A-E16C-4673-B1C5-26C374C91A5E}" srcOrd="6" destOrd="0" presId="urn:microsoft.com/office/officeart/2005/8/layout/gear1"/>
    <dgm:cxn modelId="{2E1561A4-2C9B-4546-BED6-4EA4D6BE8F52}" type="presParOf" srcId="{6024496B-320A-40F8-8939-B10405B5AAD1}" destId="{7D367C4B-03D9-4888-A2FD-E3CD8771A064}" srcOrd="7" destOrd="0" presId="urn:microsoft.com/office/officeart/2005/8/layout/gear1"/>
    <dgm:cxn modelId="{3FBC7315-B96C-4C69-9AC3-6F4A22FFB6E0}" type="presParOf" srcId="{6024496B-320A-40F8-8939-B10405B5AAD1}" destId="{88AF1FCC-CB47-49DB-BE7D-4A4AFB9398A2}" srcOrd="8" destOrd="0" presId="urn:microsoft.com/office/officeart/2005/8/layout/gear1"/>
    <dgm:cxn modelId="{AF82A137-E506-4C04-A630-12B1F8289B5E}" type="presParOf" srcId="{6024496B-320A-40F8-8939-B10405B5AAD1}" destId="{09185E92-F9E8-42E3-82E9-436C1C1CD8E5}" srcOrd="9" destOrd="0" presId="urn:microsoft.com/office/officeart/2005/8/layout/gear1"/>
    <dgm:cxn modelId="{0A7AEFDC-2FCB-4206-8E85-01EB159FAF9C}" type="presParOf" srcId="{6024496B-320A-40F8-8939-B10405B5AAD1}" destId="{124D08DD-7913-4623-A9EA-A01ECB047986}" srcOrd="10" destOrd="0" presId="urn:microsoft.com/office/officeart/2005/8/layout/gear1"/>
    <dgm:cxn modelId="{651FDF18-CB81-437E-875A-45ED51347F8C}" type="presParOf" srcId="{6024496B-320A-40F8-8939-B10405B5AAD1}" destId="{8A7CE737-AC57-4B40-AD03-FD6979FA0B15}" srcOrd="11" destOrd="0" presId="urn:microsoft.com/office/officeart/2005/8/layout/gear1"/>
    <dgm:cxn modelId="{B3E63CC5-AEA8-4DBA-9E82-55F319A3C409}" type="presParOf" srcId="{6024496B-320A-40F8-8939-B10405B5AAD1}" destId="{EA561974-2325-4566-BCED-55F2CEEA9DA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C0EBAF1-5D98-40A0-8DFD-C88BFA7C28BD}" type="doc">
      <dgm:prSet loTypeId="urn:microsoft.com/office/officeart/2008/layout/AlternatingHexagons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tr-TR"/>
        </a:p>
      </dgm:t>
    </dgm:pt>
    <dgm:pt modelId="{2106511E-E39D-48C6-B2D3-747B78BD275D}">
      <dgm:prSet phldrT="[Text]" custT="1"/>
      <dgm:spPr/>
      <dgm:t>
        <a:bodyPr/>
        <a:lstStyle/>
        <a:p>
          <a:r>
            <a:rPr lang="tr-TR" sz="2200" b="1" u="none" dirty="0">
              <a:solidFill>
                <a:schemeClr val="tx1"/>
              </a:solidFill>
              <a:latin typeface="Calibri" pitchFamily="34" charset="0"/>
            </a:rPr>
            <a:t>Kollektif Komandit Anonim Limited Kooperatif</a:t>
          </a:r>
          <a:endParaRPr lang="tr-TR" sz="2200" u="none" dirty="0">
            <a:solidFill>
              <a:schemeClr val="tx1"/>
            </a:solidFill>
          </a:endParaRPr>
        </a:p>
      </dgm:t>
    </dgm:pt>
    <dgm:pt modelId="{24A32D5D-4BEE-4C19-9465-2A239B84350A}" type="sibTrans" cxnId="{054E7245-3B1F-4CD7-B810-6AB705729E16}">
      <dgm:prSet custT="1"/>
      <dgm:spPr/>
      <dgm:t>
        <a:bodyPr/>
        <a:lstStyle/>
        <a:p>
          <a:r>
            <a:rPr lang="tr-TR" sz="2200" b="1" u="none">
              <a:solidFill>
                <a:schemeClr val="tx1"/>
              </a:solidFill>
              <a:effectLst/>
            </a:rPr>
            <a:t>Organizatör</a:t>
          </a:r>
          <a:endParaRPr lang="tr-TR" sz="2200" b="1" u="none" dirty="0">
            <a:solidFill>
              <a:schemeClr val="tx1"/>
            </a:solidFill>
            <a:effectLst/>
          </a:endParaRPr>
        </a:p>
      </dgm:t>
    </dgm:pt>
    <dgm:pt modelId="{2AD07D23-C335-4FF3-A14C-44BFACBCC5E4}" type="parTrans" cxnId="{054E7245-3B1F-4CD7-B810-6AB705729E16}">
      <dgm:prSet/>
      <dgm:spPr/>
      <dgm:t>
        <a:bodyPr/>
        <a:lstStyle/>
        <a:p>
          <a:endParaRPr lang="tr-TR"/>
        </a:p>
      </dgm:t>
    </dgm:pt>
    <dgm:pt modelId="{26D52912-B9F2-416D-90C3-0636F28E5FE1}" type="pres">
      <dgm:prSet presAssocID="{DC0EBAF1-5D98-40A0-8DFD-C88BFA7C28B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CD290293-6933-48E4-9B17-382E2CBD1D7A}" type="pres">
      <dgm:prSet presAssocID="{2106511E-E39D-48C6-B2D3-747B78BD275D}" presName="composite" presStyleCnt="0"/>
      <dgm:spPr/>
    </dgm:pt>
    <dgm:pt modelId="{B412B77F-84C5-4647-964C-ECCBFD44B5DB}" type="pres">
      <dgm:prSet presAssocID="{2106511E-E39D-48C6-B2D3-747B78BD275D}" presName="Parent1" presStyleLbl="node1" presStyleIdx="0" presStyleCnt="2" custLinFactNeighborX="-77319" custLinFactNeighborY="-1763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D9E0F9E-BED9-4E21-A818-0D6AF436F55D}" type="pres">
      <dgm:prSet presAssocID="{2106511E-E39D-48C6-B2D3-747B78BD275D}" presName="Childtext1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42660AC0-4066-41C3-AA0A-0D11B658484E}" type="pres">
      <dgm:prSet presAssocID="{2106511E-E39D-48C6-B2D3-747B78BD275D}" presName="BalanceSpacing" presStyleCnt="0"/>
      <dgm:spPr/>
    </dgm:pt>
    <dgm:pt modelId="{92CEDA9D-D766-4DD1-96BA-DBB2520BDC40}" type="pres">
      <dgm:prSet presAssocID="{2106511E-E39D-48C6-B2D3-747B78BD275D}" presName="BalanceSpacing1" presStyleCnt="0"/>
      <dgm:spPr/>
    </dgm:pt>
    <dgm:pt modelId="{B756230D-8BE5-4C67-AE1A-5A4827006385}" type="pres">
      <dgm:prSet presAssocID="{24A32D5D-4BEE-4C19-9465-2A239B84350A}" presName="Accent1Text" presStyleLbl="node1" presStyleIdx="1" presStyleCnt="2" custLinFactX="32211" custLinFactNeighborX="100000" custLinFactNeighborY="19326"/>
      <dgm:spPr/>
      <dgm:t>
        <a:bodyPr/>
        <a:lstStyle/>
        <a:p>
          <a:endParaRPr lang="tr-TR"/>
        </a:p>
      </dgm:t>
    </dgm:pt>
  </dgm:ptLst>
  <dgm:cxnLst>
    <dgm:cxn modelId="{734CE053-3FF2-452E-A76A-E65D149AE39B}" type="presOf" srcId="{24A32D5D-4BEE-4C19-9465-2A239B84350A}" destId="{B756230D-8BE5-4C67-AE1A-5A4827006385}" srcOrd="0" destOrd="0" presId="urn:microsoft.com/office/officeart/2008/layout/AlternatingHexagons"/>
    <dgm:cxn modelId="{99346AD2-F0CB-463D-8ECE-9AE296DEE775}" type="presOf" srcId="{2106511E-E39D-48C6-B2D3-747B78BD275D}" destId="{B412B77F-84C5-4647-964C-ECCBFD44B5DB}" srcOrd="0" destOrd="0" presId="urn:microsoft.com/office/officeart/2008/layout/AlternatingHexagons"/>
    <dgm:cxn modelId="{054E7245-3B1F-4CD7-B810-6AB705729E16}" srcId="{DC0EBAF1-5D98-40A0-8DFD-C88BFA7C28BD}" destId="{2106511E-E39D-48C6-B2D3-747B78BD275D}" srcOrd="0" destOrd="0" parTransId="{2AD07D23-C335-4FF3-A14C-44BFACBCC5E4}" sibTransId="{24A32D5D-4BEE-4C19-9465-2A239B84350A}"/>
    <dgm:cxn modelId="{9B231BEC-8E52-4FFC-9CF5-AA63DE4F2625}" type="presOf" srcId="{DC0EBAF1-5D98-40A0-8DFD-C88BFA7C28BD}" destId="{26D52912-B9F2-416D-90C3-0636F28E5FE1}" srcOrd="0" destOrd="0" presId="urn:microsoft.com/office/officeart/2008/layout/AlternatingHexagons"/>
    <dgm:cxn modelId="{6135B314-9693-4958-9C3B-6E3A0BD321A7}" type="presParOf" srcId="{26D52912-B9F2-416D-90C3-0636F28E5FE1}" destId="{CD290293-6933-48E4-9B17-382E2CBD1D7A}" srcOrd="0" destOrd="0" presId="urn:microsoft.com/office/officeart/2008/layout/AlternatingHexagons"/>
    <dgm:cxn modelId="{A6D11A61-6A1B-4269-8293-3A2C25CB1A92}" type="presParOf" srcId="{CD290293-6933-48E4-9B17-382E2CBD1D7A}" destId="{B412B77F-84C5-4647-964C-ECCBFD44B5DB}" srcOrd="0" destOrd="0" presId="urn:microsoft.com/office/officeart/2008/layout/AlternatingHexagons"/>
    <dgm:cxn modelId="{DC53ED29-9D9A-4B48-8234-60063F838455}" type="presParOf" srcId="{CD290293-6933-48E4-9B17-382E2CBD1D7A}" destId="{ED9E0F9E-BED9-4E21-A818-0D6AF436F55D}" srcOrd="1" destOrd="0" presId="urn:microsoft.com/office/officeart/2008/layout/AlternatingHexagons"/>
    <dgm:cxn modelId="{7A1DD95F-1AED-4AD4-A081-8712743FCD8D}" type="presParOf" srcId="{CD290293-6933-48E4-9B17-382E2CBD1D7A}" destId="{42660AC0-4066-41C3-AA0A-0D11B658484E}" srcOrd="2" destOrd="0" presId="urn:microsoft.com/office/officeart/2008/layout/AlternatingHexagons"/>
    <dgm:cxn modelId="{0A84E4BB-5C6A-424D-A8AE-FA92D33866DF}" type="presParOf" srcId="{CD290293-6933-48E4-9B17-382E2CBD1D7A}" destId="{92CEDA9D-D766-4DD1-96BA-DBB2520BDC40}" srcOrd="3" destOrd="0" presId="urn:microsoft.com/office/officeart/2008/layout/AlternatingHexagons"/>
    <dgm:cxn modelId="{6D8AC77A-1456-4C9A-A874-1ED969A95362}" type="presParOf" srcId="{CD290293-6933-48E4-9B17-382E2CBD1D7A}" destId="{B756230D-8BE5-4C67-AE1A-5A482700638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BE09D2C-DA46-4EF5-BFB6-3FFADC70D45E}" type="doc">
      <dgm:prSet loTypeId="urn:microsoft.com/office/officeart/2005/8/layout/vProcess5" loCatId="process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tr-TR"/>
        </a:p>
      </dgm:t>
    </dgm:pt>
    <dgm:pt modelId="{13E2122C-DB0D-4B74-ACAE-E2DB11EE2D36}">
      <dgm:prSet phldrT="[Text]" custT="1"/>
      <dgm:spPr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 algn="just"/>
          <a:r>
            <a:rPr lang="tr-TR" sz="1900" b="1" dirty="0">
              <a:latin typeface="+mj-lt"/>
            </a:rPr>
            <a:t>Ödemeler, şirket veya şirket adına  harcama yapmaya yetkili kişilere ait banka hesabından , faturalarda açıkça belirtilen hesaba, destek müracaatı süresi içinde aktarılması gereklidir.</a:t>
          </a:r>
          <a:endParaRPr lang="tr-TR" sz="1900" dirty="0">
            <a:latin typeface="+mj-lt"/>
          </a:endParaRPr>
        </a:p>
      </dgm:t>
    </dgm:pt>
    <dgm:pt modelId="{05160EE0-B0F6-422F-9DA0-BA04EC3F98CD}" type="parTrans" cxnId="{FF29DEAA-B46C-40FD-A238-122A433FBD62}">
      <dgm:prSet/>
      <dgm:spPr/>
      <dgm:t>
        <a:bodyPr/>
        <a:lstStyle/>
        <a:p>
          <a:endParaRPr lang="tr-TR"/>
        </a:p>
      </dgm:t>
    </dgm:pt>
    <dgm:pt modelId="{ABFCF508-BDB2-49CA-8B7F-D9829B4DD21B}" type="sibTrans" cxnId="{FF29DEAA-B46C-40FD-A238-122A433FBD62}">
      <dgm:prSet/>
      <dgm:spPr/>
      <dgm:t>
        <a:bodyPr/>
        <a:lstStyle/>
        <a:p>
          <a:endParaRPr lang="tr-TR"/>
        </a:p>
      </dgm:t>
    </dgm:pt>
    <dgm:pt modelId="{9A5C39B4-3510-4298-9FA6-9984BA799403}">
      <dgm:prSet phldrT="[Text]" custT="1"/>
      <dgm:spPr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tr-TR" sz="1900" b="1" dirty="0">
              <a:latin typeface="+mj-lt"/>
            </a:rPr>
            <a:t>Harcama yapmaya yetkili kişiler, firma ortakları ve SGK’lı çalışanlar ile Organizatör/Katılımcı tarafından harcama yapma yetkisi verildiği imza sirkülerinde belirtilen şahıslardır.</a:t>
          </a:r>
          <a:endParaRPr lang="tr-TR" sz="1900" dirty="0">
            <a:latin typeface="+mj-lt"/>
          </a:endParaRPr>
        </a:p>
      </dgm:t>
    </dgm:pt>
    <dgm:pt modelId="{DBB22797-F37D-488C-9D3A-03D4D55B7476}" type="sibTrans" cxnId="{067D88A3-0998-43CC-8FEB-0C1F21236FE4}">
      <dgm:prSet/>
      <dgm:spPr/>
      <dgm:t>
        <a:bodyPr/>
        <a:lstStyle/>
        <a:p>
          <a:endParaRPr lang="tr-TR"/>
        </a:p>
      </dgm:t>
    </dgm:pt>
    <dgm:pt modelId="{AF924325-0E63-4EC2-A547-9C1039E11476}" type="parTrans" cxnId="{067D88A3-0998-43CC-8FEB-0C1F21236FE4}">
      <dgm:prSet/>
      <dgm:spPr/>
      <dgm:t>
        <a:bodyPr/>
        <a:lstStyle/>
        <a:p>
          <a:endParaRPr lang="tr-TR"/>
        </a:p>
      </dgm:t>
    </dgm:pt>
    <dgm:pt modelId="{D45D9429-8718-4F65-8494-2FB5A413A29B}">
      <dgm:prSet phldrT="[Text]" custT="1"/>
      <dgm:spPr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tr-TR" sz="1900" b="1" dirty="0">
              <a:latin typeface="+mj-lt"/>
            </a:rPr>
            <a:t>Kredi kartı ile ödeme işlemlerinde Organizatöre/Katılımcıya ait kredi kartlarının yanı sıra, harcama yapmaya yetkili kişilere ait kredi kartları ile yapılan ödemeler de kabul edilir.</a:t>
          </a:r>
          <a:endParaRPr lang="tr-TR" sz="1900" dirty="0">
            <a:latin typeface="+mj-lt"/>
          </a:endParaRPr>
        </a:p>
      </dgm:t>
    </dgm:pt>
    <dgm:pt modelId="{AB64B539-7860-4631-87C1-C01480B37495}" type="sibTrans" cxnId="{5157549D-5B4D-4F89-AE1B-B848138B875B}">
      <dgm:prSet/>
      <dgm:spPr/>
      <dgm:t>
        <a:bodyPr/>
        <a:lstStyle/>
        <a:p>
          <a:endParaRPr lang="tr-TR"/>
        </a:p>
      </dgm:t>
    </dgm:pt>
    <dgm:pt modelId="{EC5B06F7-1811-4B7F-AA0F-C40707791949}" type="parTrans" cxnId="{5157549D-5B4D-4F89-AE1B-B848138B875B}">
      <dgm:prSet/>
      <dgm:spPr/>
      <dgm:t>
        <a:bodyPr/>
        <a:lstStyle/>
        <a:p>
          <a:endParaRPr lang="tr-TR"/>
        </a:p>
      </dgm:t>
    </dgm:pt>
    <dgm:pt modelId="{958A262A-9456-4E89-A3F5-293A8352574D}">
      <dgm:prSet/>
      <dgm:spPr/>
      <dgm:t>
        <a:bodyPr/>
        <a:lstStyle/>
        <a:p>
          <a:r>
            <a:rPr lang="tr-TR" b="1" i="0" dirty="0">
              <a:solidFill>
                <a:schemeClr val="tx1"/>
              </a:solidFill>
              <a:latin typeface="Calibri" pitchFamily="34" charset="0"/>
            </a:rPr>
            <a:t>Ödemeler mutlaka </a:t>
          </a:r>
          <a:r>
            <a:rPr lang="tr-TR" b="1" i="0" u="sng" dirty="0">
              <a:solidFill>
                <a:schemeClr val="tx1"/>
              </a:solidFill>
              <a:latin typeface="Calibri" pitchFamily="34" charset="0"/>
            </a:rPr>
            <a:t>bankacılık sistemi </a:t>
          </a:r>
          <a:r>
            <a:rPr lang="tr-TR" b="1" i="0" dirty="0">
              <a:solidFill>
                <a:schemeClr val="tx1"/>
              </a:solidFill>
              <a:latin typeface="Calibri" pitchFamily="34" charset="0"/>
            </a:rPr>
            <a:t>çerçevesinde ve müracaat süresi içerisinde tamamlanmak zorundadır</a:t>
          </a:r>
          <a:r>
            <a:rPr lang="tr-TR" b="1" i="0" dirty="0">
              <a:latin typeface="Calibri" pitchFamily="34" charset="0"/>
            </a:rPr>
            <a:t>.  </a:t>
          </a:r>
          <a:endParaRPr lang="tr-TR" b="1" i="0" dirty="0"/>
        </a:p>
      </dgm:t>
    </dgm:pt>
    <dgm:pt modelId="{11D8DF29-96E0-495B-BCF7-9F77259716DD}" type="parTrans" cxnId="{A17EEE04-46A8-4354-AB81-67958D930B52}">
      <dgm:prSet/>
      <dgm:spPr/>
      <dgm:t>
        <a:bodyPr/>
        <a:lstStyle/>
        <a:p>
          <a:endParaRPr lang="tr-TR"/>
        </a:p>
      </dgm:t>
    </dgm:pt>
    <dgm:pt modelId="{9DFEA5DC-F97A-467F-A6AC-E5043A0D228E}" type="sibTrans" cxnId="{A17EEE04-46A8-4354-AB81-67958D930B52}">
      <dgm:prSet/>
      <dgm:spPr/>
      <dgm:t>
        <a:bodyPr/>
        <a:lstStyle/>
        <a:p>
          <a:endParaRPr lang="tr-TR"/>
        </a:p>
      </dgm:t>
    </dgm:pt>
    <dgm:pt modelId="{24C12A3E-DD06-47BB-B012-A9A364541D85}" type="pres">
      <dgm:prSet presAssocID="{FBE09D2C-DA46-4EF5-BFB6-3FFADC70D45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0B37ED2-53D7-40F8-92A4-E08E3C6BFB47}" type="pres">
      <dgm:prSet presAssocID="{FBE09D2C-DA46-4EF5-BFB6-3FFADC70D45E}" presName="dummyMaxCanvas" presStyleCnt="0">
        <dgm:presLayoutVars/>
      </dgm:prSet>
      <dgm:spPr/>
    </dgm:pt>
    <dgm:pt modelId="{2A3007F2-BDD7-4133-AC48-B2635A27AFF7}" type="pres">
      <dgm:prSet presAssocID="{FBE09D2C-DA46-4EF5-BFB6-3FFADC70D45E}" presName="FourNodes_1" presStyleLbl="node1" presStyleIdx="0" presStyleCnt="4" custScaleX="125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88E823B-02B0-48AE-A30E-B1AC169439B2}" type="pres">
      <dgm:prSet presAssocID="{FBE09D2C-DA46-4EF5-BFB6-3FFADC70D45E}" presName="FourNodes_2" presStyleLbl="node1" presStyleIdx="1" presStyleCnt="4" custScaleX="12075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63B9275-3D4C-4AB2-B105-E7BBB36956D4}" type="pres">
      <dgm:prSet presAssocID="{FBE09D2C-DA46-4EF5-BFB6-3FFADC70D45E}" presName="FourNodes_3" presStyleLbl="node1" presStyleIdx="2" presStyleCnt="4" custScaleX="125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978B8D7-82B1-4CB3-A641-A5F8384B0BDB}" type="pres">
      <dgm:prSet presAssocID="{FBE09D2C-DA46-4EF5-BFB6-3FFADC70D45E}" presName="FourNodes_4" presStyleLbl="node1" presStyleIdx="3" presStyleCnt="4" custScaleX="10960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95E2B4D-AF3B-458C-8228-5F361DB5D710}" type="pres">
      <dgm:prSet presAssocID="{FBE09D2C-DA46-4EF5-BFB6-3FFADC70D45E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50D22EA-BC07-4DA6-8276-AD8CAE1B68E2}" type="pres">
      <dgm:prSet presAssocID="{FBE09D2C-DA46-4EF5-BFB6-3FFADC70D45E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77D5E8D-4EB1-486C-83C8-89CD1E699CE2}" type="pres">
      <dgm:prSet presAssocID="{FBE09D2C-DA46-4EF5-BFB6-3FFADC70D45E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C13DA83-3FC8-4258-A473-0A19F4B7F8CF}" type="pres">
      <dgm:prSet presAssocID="{FBE09D2C-DA46-4EF5-BFB6-3FFADC70D45E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56A238B-4816-47B3-80A0-D6BA1B7A4EEF}" type="pres">
      <dgm:prSet presAssocID="{FBE09D2C-DA46-4EF5-BFB6-3FFADC70D45E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B5A390-85FD-4A2C-A85A-AA6F815BB5A3}" type="pres">
      <dgm:prSet presAssocID="{FBE09D2C-DA46-4EF5-BFB6-3FFADC70D45E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68CDBB3-FABD-4664-B9BC-58A08F987EE1}" type="pres">
      <dgm:prSet presAssocID="{FBE09D2C-DA46-4EF5-BFB6-3FFADC70D45E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E062B01-A580-4481-8D71-7D449F3DD6EF}" type="presOf" srcId="{13E2122C-DB0D-4B74-ACAE-E2DB11EE2D36}" destId="{2A3007F2-BDD7-4133-AC48-B2635A27AFF7}" srcOrd="0" destOrd="0" presId="urn:microsoft.com/office/officeart/2005/8/layout/vProcess5"/>
    <dgm:cxn modelId="{FF29DEAA-B46C-40FD-A238-122A433FBD62}" srcId="{FBE09D2C-DA46-4EF5-BFB6-3FFADC70D45E}" destId="{13E2122C-DB0D-4B74-ACAE-E2DB11EE2D36}" srcOrd="0" destOrd="0" parTransId="{05160EE0-B0F6-422F-9DA0-BA04EC3F98CD}" sibTransId="{ABFCF508-BDB2-49CA-8B7F-D9829B4DD21B}"/>
    <dgm:cxn modelId="{C774D65E-E7F0-4057-A50A-8EB6B3C7B9BF}" type="presOf" srcId="{D45D9429-8718-4F65-8494-2FB5A413A29B}" destId="{B63B9275-3D4C-4AB2-B105-E7BBB36956D4}" srcOrd="0" destOrd="0" presId="urn:microsoft.com/office/officeart/2005/8/layout/vProcess5"/>
    <dgm:cxn modelId="{421E533C-D379-4A04-9D09-5B9CB5EB5ABC}" type="presOf" srcId="{AB64B539-7860-4631-87C1-C01480B37495}" destId="{E77D5E8D-4EB1-486C-83C8-89CD1E699CE2}" srcOrd="0" destOrd="0" presId="urn:microsoft.com/office/officeart/2005/8/layout/vProcess5"/>
    <dgm:cxn modelId="{FA66FF81-4350-4DEC-8B10-15038950CAAB}" type="presOf" srcId="{9A5C39B4-3510-4298-9FA6-9984BA799403}" destId="{688E823B-02B0-48AE-A30E-B1AC169439B2}" srcOrd="0" destOrd="0" presId="urn:microsoft.com/office/officeart/2005/8/layout/vProcess5"/>
    <dgm:cxn modelId="{AAC11AD9-DB89-4BE8-A52C-0329C954EF36}" type="presOf" srcId="{DBB22797-F37D-488C-9D3A-03D4D55B7476}" destId="{050D22EA-BC07-4DA6-8276-AD8CAE1B68E2}" srcOrd="0" destOrd="0" presId="urn:microsoft.com/office/officeart/2005/8/layout/vProcess5"/>
    <dgm:cxn modelId="{46EE2EE3-17E7-4CC4-9509-B6D5CE22B22D}" type="presOf" srcId="{9A5C39B4-3510-4298-9FA6-9984BA799403}" destId="{856A238B-4816-47B3-80A0-D6BA1B7A4EEF}" srcOrd="1" destOrd="0" presId="urn:microsoft.com/office/officeart/2005/8/layout/vProcess5"/>
    <dgm:cxn modelId="{D055D9B7-7275-4C29-BD2F-7CEC72524101}" type="presOf" srcId="{958A262A-9456-4E89-A3F5-293A8352574D}" destId="{A68CDBB3-FABD-4664-B9BC-58A08F987EE1}" srcOrd="1" destOrd="0" presId="urn:microsoft.com/office/officeart/2005/8/layout/vProcess5"/>
    <dgm:cxn modelId="{58276175-D556-4654-9274-620C6CD86F7F}" type="presOf" srcId="{958A262A-9456-4E89-A3F5-293A8352574D}" destId="{C978B8D7-82B1-4CB3-A641-A5F8384B0BDB}" srcOrd="0" destOrd="0" presId="urn:microsoft.com/office/officeart/2005/8/layout/vProcess5"/>
    <dgm:cxn modelId="{FA074CD7-0B2E-4096-9C90-1DFC5B304049}" type="presOf" srcId="{13E2122C-DB0D-4B74-ACAE-E2DB11EE2D36}" destId="{6C13DA83-3FC8-4258-A473-0A19F4B7F8CF}" srcOrd="1" destOrd="0" presId="urn:microsoft.com/office/officeart/2005/8/layout/vProcess5"/>
    <dgm:cxn modelId="{5157549D-5B4D-4F89-AE1B-B848138B875B}" srcId="{FBE09D2C-DA46-4EF5-BFB6-3FFADC70D45E}" destId="{D45D9429-8718-4F65-8494-2FB5A413A29B}" srcOrd="2" destOrd="0" parTransId="{EC5B06F7-1811-4B7F-AA0F-C40707791949}" sibTransId="{AB64B539-7860-4631-87C1-C01480B37495}"/>
    <dgm:cxn modelId="{A17EEE04-46A8-4354-AB81-67958D930B52}" srcId="{FBE09D2C-DA46-4EF5-BFB6-3FFADC70D45E}" destId="{958A262A-9456-4E89-A3F5-293A8352574D}" srcOrd="3" destOrd="0" parTransId="{11D8DF29-96E0-495B-BCF7-9F77259716DD}" sibTransId="{9DFEA5DC-F97A-467F-A6AC-E5043A0D228E}"/>
    <dgm:cxn modelId="{A387C9AD-C4AE-4843-9511-682C6CBED7A2}" type="presOf" srcId="{D45D9429-8718-4F65-8494-2FB5A413A29B}" destId="{62B5A390-85FD-4A2C-A85A-AA6F815BB5A3}" srcOrd="1" destOrd="0" presId="urn:microsoft.com/office/officeart/2005/8/layout/vProcess5"/>
    <dgm:cxn modelId="{DA0560EC-465B-45E9-BB15-CD1D7DCC588D}" type="presOf" srcId="{FBE09D2C-DA46-4EF5-BFB6-3FFADC70D45E}" destId="{24C12A3E-DD06-47BB-B012-A9A364541D85}" srcOrd="0" destOrd="0" presId="urn:microsoft.com/office/officeart/2005/8/layout/vProcess5"/>
    <dgm:cxn modelId="{067D88A3-0998-43CC-8FEB-0C1F21236FE4}" srcId="{FBE09D2C-DA46-4EF5-BFB6-3FFADC70D45E}" destId="{9A5C39B4-3510-4298-9FA6-9984BA799403}" srcOrd="1" destOrd="0" parTransId="{AF924325-0E63-4EC2-A547-9C1039E11476}" sibTransId="{DBB22797-F37D-488C-9D3A-03D4D55B7476}"/>
    <dgm:cxn modelId="{6F5BFD53-6F20-417E-B665-BA6E69A3EAAD}" type="presOf" srcId="{ABFCF508-BDB2-49CA-8B7F-D9829B4DD21B}" destId="{295E2B4D-AF3B-458C-8228-5F361DB5D710}" srcOrd="0" destOrd="0" presId="urn:microsoft.com/office/officeart/2005/8/layout/vProcess5"/>
    <dgm:cxn modelId="{BE996FA7-A1B0-45F6-A001-B859E396976C}" type="presParOf" srcId="{24C12A3E-DD06-47BB-B012-A9A364541D85}" destId="{F0B37ED2-53D7-40F8-92A4-E08E3C6BFB47}" srcOrd="0" destOrd="0" presId="urn:microsoft.com/office/officeart/2005/8/layout/vProcess5"/>
    <dgm:cxn modelId="{F41D7B2E-774A-439B-BB82-94DDC4062E3D}" type="presParOf" srcId="{24C12A3E-DD06-47BB-B012-A9A364541D85}" destId="{2A3007F2-BDD7-4133-AC48-B2635A27AFF7}" srcOrd="1" destOrd="0" presId="urn:microsoft.com/office/officeart/2005/8/layout/vProcess5"/>
    <dgm:cxn modelId="{DFD63843-147A-48E2-BBF7-85119FB1C985}" type="presParOf" srcId="{24C12A3E-DD06-47BB-B012-A9A364541D85}" destId="{688E823B-02B0-48AE-A30E-B1AC169439B2}" srcOrd="2" destOrd="0" presId="urn:microsoft.com/office/officeart/2005/8/layout/vProcess5"/>
    <dgm:cxn modelId="{0EFDF158-32ED-4DFF-B047-EC22077DBF08}" type="presParOf" srcId="{24C12A3E-DD06-47BB-B012-A9A364541D85}" destId="{B63B9275-3D4C-4AB2-B105-E7BBB36956D4}" srcOrd="3" destOrd="0" presId="urn:microsoft.com/office/officeart/2005/8/layout/vProcess5"/>
    <dgm:cxn modelId="{7EE639DD-40FF-43BA-8F16-43CC4D6E36F1}" type="presParOf" srcId="{24C12A3E-DD06-47BB-B012-A9A364541D85}" destId="{C978B8D7-82B1-4CB3-A641-A5F8384B0BDB}" srcOrd="4" destOrd="0" presId="urn:microsoft.com/office/officeart/2005/8/layout/vProcess5"/>
    <dgm:cxn modelId="{3A1EE615-6458-41B5-B4C0-10E2D72D48D7}" type="presParOf" srcId="{24C12A3E-DD06-47BB-B012-A9A364541D85}" destId="{295E2B4D-AF3B-458C-8228-5F361DB5D710}" srcOrd="5" destOrd="0" presId="urn:microsoft.com/office/officeart/2005/8/layout/vProcess5"/>
    <dgm:cxn modelId="{3702F79E-C79E-473D-B425-37401DD7E028}" type="presParOf" srcId="{24C12A3E-DD06-47BB-B012-A9A364541D85}" destId="{050D22EA-BC07-4DA6-8276-AD8CAE1B68E2}" srcOrd="6" destOrd="0" presId="urn:microsoft.com/office/officeart/2005/8/layout/vProcess5"/>
    <dgm:cxn modelId="{DF999621-0F00-47CE-B1E6-3AE8B93FE27E}" type="presParOf" srcId="{24C12A3E-DD06-47BB-B012-A9A364541D85}" destId="{E77D5E8D-4EB1-486C-83C8-89CD1E699CE2}" srcOrd="7" destOrd="0" presId="urn:microsoft.com/office/officeart/2005/8/layout/vProcess5"/>
    <dgm:cxn modelId="{43115558-A1D3-468C-A7DF-6B32D5512271}" type="presParOf" srcId="{24C12A3E-DD06-47BB-B012-A9A364541D85}" destId="{6C13DA83-3FC8-4258-A473-0A19F4B7F8CF}" srcOrd="8" destOrd="0" presId="urn:microsoft.com/office/officeart/2005/8/layout/vProcess5"/>
    <dgm:cxn modelId="{CC7A28F1-5A30-40A3-9DD5-7D21352D7BD4}" type="presParOf" srcId="{24C12A3E-DD06-47BB-B012-A9A364541D85}" destId="{856A238B-4816-47B3-80A0-D6BA1B7A4EEF}" srcOrd="9" destOrd="0" presId="urn:microsoft.com/office/officeart/2005/8/layout/vProcess5"/>
    <dgm:cxn modelId="{F1D89F3F-6D7C-4619-91A0-908721485C7C}" type="presParOf" srcId="{24C12A3E-DD06-47BB-B012-A9A364541D85}" destId="{62B5A390-85FD-4A2C-A85A-AA6F815BB5A3}" srcOrd="10" destOrd="0" presId="urn:microsoft.com/office/officeart/2005/8/layout/vProcess5"/>
    <dgm:cxn modelId="{8F9D0661-F1D5-4FC2-A45D-1C8080A5D28E}" type="presParOf" srcId="{24C12A3E-DD06-47BB-B012-A9A364541D85}" destId="{A68CDBB3-FABD-4664-B9BC-58A08F987EE1}" srcOrd="11" destOrd="0" presId="urn:microsoft.com/office/officeart/2005/8/layout/vProcess5"/>
  </dgm:cxnLst>
  <dgm:bg>
    <a:effectLst>
      <a:glow rad="228600">
        <a:schemeClr val="accent3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BE09D2C-DA46-4EF5-BFB6-3FFADC70D45E}" type="doc">
      <dgm:prSet loTypeId="urn:microsoft.com/office/officeart/2005/8/layout/vProcess5" loCatId="process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tr-TR"/>
        </a:p>
      </dgm:t>
    </dgm:pt>
    <dgm:pt modelId="{13E2122C-DB0D-4B74-ACAE-E2DB11EE2D36}">
      <dgm:prSet phldrT="[Text]" custT="1"/>
      <dgm:spPr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 algn="just"/>
          <a:r>
            <a:rPr lang="tr-TR" sz="2000" b="1" dirty="0"/>
            <a:t>Çek kullanılarak yapılan ödemelerde, çekin bir örneği ile çekin tahsil edildiğine dair banka tarafından düzenlenen belgenin ibrazı gerekir. </a:t>
          </a:r>
        </a:p>
        <a:p>
          <a:pPr algn="just"/>
          <a:r>
            <a:rPr lang="tr-TR" sz="2000" b="1" dirty="0"/>
            <a:t>Müşteri çeki ile yapılan ödemeler desteklenmez. </a:t>
          </a:r>
        </a:p>
      </dgm:t>
    </dgm:pt>
    <dgm:pt modelId="{05160EE0-B0F6-422F-9DA0-BA04EC3F98CD}" type="parTrans" cxnId="{FF29DEAA-B46C-40FD-A238-122A433FBD62}">
      <dgm:prSet/>
      <dgm:spPr/>
      <dgm:t>
        <a:bodyPr/>
        <a:lstStyle/>
        <a:p>
          <a:endParaRPr lang="tr-TR"/>
        </a:p>
      </dgm:t>
    </dgm:pt>
    <dgm:pt modelId="{ABFCF508-BDB2-49CA-8B7F-D9829B4DD21B}" type="sibTrans" cxnId="{FF29DEAA-B46C-40FD-A238-122A433FBD62}">
      <dgm:prSet/>
      <dgm:spPr/>
      <dgm:t>
        <a:bodyPr/>
        <a:lstStyle/>
        <a:p>
          <a:endParaRPr lang="tr-TR"/>
        </a:p>
      </dgm:t>
    </dgm:pt>
    <dgm:pt modelId="{9A5C39B4-3510-4298-9FA6-9984BA799403}">
      <dgm:prSet phldrT="[Text]" custT="1"/>
      <dgm:spPr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 algn="just"/>
          <a:r>
            <a:rPr lang="tr-TR" sz="2000" b="1" dirty="0"/>
            <a:t>Katılımcı fuarın ilk günü standını açmak zorundadır. Fuar sona ermeden ürünlerini toplamak suretiyle standını boşaltamaz  veya görevli personelini fuardan çekemez.  </a:t>
          </a:r>
        </a:p>
      </dgm:t>
    </dgm:pt>
    <dgm:pt modelId="{DBB22797-F37D-488C-9D3A-03D4D55B7476}" type="sibTrans" cxnId="{067D88A3-0998-43CC-8FEB-0C1F21236FE4}">
      <dgm:prSet/>
      <dgm:spPr/>
      <dgm:t>
        <a:bodyPr/>
        <a:lstStyle/>
        <a:p>
          <a:endParaRPr lang="tr-TR"/>
        </a:p>
      </dgm:t>
    </dgm:pt>
    <dgm:pt modelId="{AF924325-0E63-4EC2-A547-9C1039E11476}" type="parTrans" cxnId="{067D88A3-0998-43CC-8FEB-0C1F21236FE4}">
      <dgm:prSet/>
      <dgm:spPr/>
      <dgm:t>
        <a:bodyPr/>
        <a:lstStyle/>
        <a:p>
          <a:endParaRPr lang="tr-TR"/>
        </a:p>
      </dgm:t>
    </dgm:pt>
    <dgm:pt modelId="{24C12A3E-DD06-47BB-B012-A9A364541D85}" type="pres">
      <dgm:prSet presAssocID="{FBE09D2C-DA46-4EF5-BFB6-3FFADC70D45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0B37ED2-53D7-40F8-92A4-E08E3C6BFB47}" type="pres">
      <dgm:prSet presAssocID="{FBE09D2C-DA46-4EF5-BFB6-3FFADC70D45E}" presName="dummyMaxCanvas" presStyleCnt="0">
        <dgm:presLayoutVars/>
      </dgm:prSet>
      <dgm:spPr/>
    </dgm:pt>
    <dgm:pt modelId="{A5FC8E7D-9849-4D44-B08B-74924F1E7E27}" type="pres">
      <dgm:prSet presAssocID="{FBE09D2C-DA46-4EF5-BFB6-3FFADC70D45E}" presName="TwoNodes_1" presStyleLbl="node1" presStyleIdx="0" presStyleCnt="2" custScaleX="11764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AB67D7E-2963-45DD-832A-1C1A92F08465}" type="pres">
      <dgm:prSet presAssocID="{FBE09D2C-DA46-4EF5-BFB6-3FFADC70D45E}" presName="TwoNodes_2" presStyleLbl="node1" presStyleIdx="1" presStyleCnt="2" custScaleX="11764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06AF2A-E8C0-45F7-A563-56E4AF80FA51}" type="pres">
      <dgm:prSet presAssocID="{FBE09D2C-DA46-4EF5-BFB6-3FFADC70D45E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6FCFB59-9CA3-4261-B2F1-C4E6BE632383}" type="pres">
      <dgm:prSet presAssocID="{FBE09D2C-DA46-4EF5-BFB6-3FFADC70D45E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68D94AC-9221-4341-B9C3-9E64E5C6EFFA}" type="pres">
      <dgm:prSet presAssocID="{FBE09D2C-DA46-4EF5-BFB6-3FFADC70D45E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BB9C1FE5-0EC6-47D0-8AF3-2EB5716C2FC8}" type="presOf" srcId="{9A5C39B4-3510-4298-9FA6-9984BA799403}" destId="{C68D94AC-9221-4341-B9C3-9E64E5C6EFFA}" srcOrd="1" destOrd="0" presId="urn:microsoft.com/office/officeart/2005/8/layout/vProcess5"/>
    <dgm:cxn modelId="{ABFE7390-FC7B-4C77-BCC2-99359391A037}" type="presOf" srcId="{FBE09D2C-DA46-4EF5-BFB6-3FFADC70D45E}" destId="{24C12A3E-DD06-47BB-B012-A9A364541D85}" srcOrd="0" destOrd="0" presId="urn:microsoft.com/office/officeart/2005/8/layout/vProcess5"/>
    <dgm:cxn modelId="{067D88A3-0998-43CC-8FEB-0C1F21236FE4}" srcId="{FBE09D2C-DA46-4EF5-BFB6-3FFADC70D45E}" destId="{9A5C39B4-3510-4298-9FA6-9984BA799403}" srcOrd="1" destOrd="0" parTransId="{AF924325-0E63-4EC2-A547-9C1039E11476}" sibTransId="{DBB22797-F37D-488C-9D3A-03D4D55B7476}"/>
    <dgm:cxn modelId="{C62A0A25-7357-421A-B5A5-978575917A25}" type="presOf" srcId="{9A5C39B4-3510-4298-9FA6-9984BA799403}" destId="{EAB67D7E-2963-45DD-832A-1C1A92F08465}" srcOrd="0" destOrd="0" presId="urn:microsoft.com/office/officeart/2005/8/layout/vProcess5"/>
    <dgm:cxn modelId="{59CE4338-EC9C-4E28-8F87-1D40D492EC4C}" type="presOf" srcId="{13E2122C-DB0D-4B74-ACAE-E2DB11EE2D36}" destId="{A5FC8E7D-9849-4D44-B08B-74924F1E7E27}" srcOrd="0" destOrd="0" presId="urn:microsoft.com/office/officeart/2005/8/layout/vProcess5"/>
    <dgm:cxn modelId="{76DFBD61-0288-49F2-92C3-C3813F0048E4}" type="presOf" srcId="{ABFCF508-BDB2-49CA-8B7F-D9829B4DD21B}" destId="{7306AF2A-E8C0-45F7-A563-56E4AF80FA51}" srcOrd="0" destOrd="0" presId="urn:microsoft.com/office/officeart/2005/8/layout/vProcess5"/>
    <dgm:cxn modelId="{10D41858-D87C-4D92-B213-6275FA8DFE1D}" type="presOf" srcId="{13E2122C-DB0D-4B74-ACAE-E2DB11EE2D36}" destId="{96FCFB59-9CA3-4261-B2F1-C4E6BE632383}" srcOrd="1" destOrd="0" presId="urn:microsoft.com/office/officeart/2005/8/layout/vProcess5"/>
    <dgm:cxn modelId="{FF29DEAA-B46C-40FD-A238-122A433FBD62}" srcId="{FBE09D2C-DA46-4EF5-BFB6-3FFADC70D45E}" destId="{13E2122C-DB0D-4B74-ACAE-E2DB11EE2D36}" srcOrd="0" destOrd="0" parTransId="{05160EE0-B0F6-422F-9DA0-BA04EC3F98CD}" sibTransId="{ABFCF508-BDB2-49CA-8B7F-D9829B4DD21B}"/>
    <dgm:cxn modelId="{075111C4-72DE-458D-80CE-26B9C766CCD7}" type="presParOf" srcId="{24C12A3E-DD06-47BB-B012-A9A364541D85}" destId="{F0B37ED2-53D7-40F8-92A4-E08E3C6BFB47}" srcOrd="0" destOrd="0" presId="urn:microsoft.com/office/officeart/2005/8/layout/vProcess5"/>
    <dgm:cxn modelId="{22ABF571-BD17-4DEE-8021-A1A29701A936}" type="presParOf" srcId="{24C12A3E-DD06-47BB-B012-A9A364541D85}" destId="{A5FC8E7D-9849-4D44-B08B-74924F1E7E27}" srcOrd="1" destOrd="0" presId="urn:microsoft.com/office/officeart/2005/8/layout/vProcess5"/>
    <dgm:cxn modelId="{848CEBD5-6BAE-4271-B44D-545E5183D2C0}" type="presParOf" srcId="{24C12A3E-DD06-47BB-B012-A9A364541D85}" destId="{EAB67D7E-2963-45DD-832A-1C1A92F08465}" srcOrd="2" destOrd="0" presId="urn:microsoft.com/office/officeart/2005/8/layout/vProcess5"/>
    <dgm:cxn modelId="{66C26339-1788-42D4-9A4C-105A0ACE9DDA}" type="presParOf" srcId="{24C12A3E-DD06-47BB-B012-A9A364541D85}" destId="{7306AF2A-E8C0-45F7-A563-56E4AF80FA51}" srcOrd="3" destOrd="0" presId="urn:microsoft.com/office/officeart/2005/8/layout/vProcess5"/>
    <dgm:cxn modelId="{9DC96049-120B-4BC4-9AEC-E9C26C617947}" type="presParOf" srcId="{24C12A3E-DD06-47BB-B012-A9A364541D85}" destId="{96FCFB59-9CA3-4261-B2F1-C4E6BE632383}" srcOrd="4" destOrd="0" presId="urn:microsoft.com/office/officeart/2005/8/layout/vProcess5"/>
    <dgm:cxn modelId="{57E2DFA2-1270-4B1B-80DB-E62932728BC5}" type="presParOf" srcId="{24C12A3E-DD06-47BB-B012-A9A364541D85}" destId="{C68D94AC-9221-4341-B9C3-9E64E5C6EFFA}" srcOrd="5" destOrd="0" presId="urn:microsoft.com/office/officeart/2005/8/layout/vProcess5"/>
  </dgm:cxnLst>
  <dgm:bg>
    <a:effectLst>
      <a:glow rad="228600">
        <a:schemeClr val="accent3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2B77F-84C5-4647-964C-ECCBFD44B5DB}">
      <dsp:nvSpPr>
        <dsp:cNvPr id="0" name=""/>
        <dsp:cNvSpPr/>
      </dsp:nvSpPr>
      <dsp:spPr>
        <a:xfrm rot="5400000">
          <a:off x="1575164" y="1298200"/>
          <a:ext cx="2617305" cy="227705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u="none" kern="1200" dirty="0">
              <a:solidFill>
                <a:schemeClr val="tx1"/>
              </a:solidFill>
              <a:latin typeface="Calibri" pitchFamily="34" charset="0"/>
            </a:rPr>
            <a:t>Kollektif Komandit Anonim Limited Kooperatif</a:t>
          </a:r>
          <a:endParaRPr lang="tr-TR" sz="2200" u="none" kern="1200" dirty="0">
            <a:solidFill>
              <a:schemeClr val="tx1"/>
            </a:solidFill>
          </a:endParaRPr>
        </a:p>
      </dsp:txBody>
      <dsp:txXfrm rot="-5400000">
        <a:off x="2100130" y="1535938"/>
        <a:ext cx="1567373" cy="1801579"/>
      </dsp:txXfrm>
    </dsp:sp>
    <dsp:sp modelId="{ED9E0F9E-BED9-4E21-A818-0D6AF436F55D}">
      <dsp:nvSpPr>
        <dsp:cNvPr id="0" name=""/>
        <dsp:cNvSpPr/>
      </dsp:nvSpPr>
      <dsp:spPr>
        <a:xfrm>
          <a:off x="6501385" y="1622196"/>
          <a:ext cx="2920912" cy="157038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56230D-8BE5-4C67-AE1A-5A4827006385}">
      <dsp:nvSpPr>
        <dsp:cNvPr id="0" name=""/>
        <dsp:cNvSpPr/>
      </dsp:nvSpPr>
      <dsp:spPr>
        <a:xfrm rot="5400000">
          <a:off x="4099097" y="1265326"/>
          <a:ext cx="2617305" cy="227705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u="none" kern="1200">
              <a:solidFill>
                <a:schemeClr val="tx1"/>
              </a:solidFill>
              <a:effectLst/>
            </a:rPr>
            <a:t>Organizatör</a:t>
          </a:r>
          <a:endParaRPr lang="tr-TR" sz="2200" b="1" u="none" kern="1200" dirty="0">
            <a:solidFill>
              <a:schemeClr val="tx1"/>
            </a:solidFill>
            <a:effectLst/>
          </a:endParaRPr>
        </a:p>
      </dsp:txBody>
      <dsp:txXfrm rot="-5400000">
        <a:off x="4624063" y="1503064"/>
        <a:ext cx="1567373" cy="1801579"/>
      </dsp:txXfrm>
    </dsp:sp>
    <dsp:sp modelId="{1F84898C-9094-4066-9210-C09D0A5BAE77}">
      <dsp:nvSpPr>
        <dsp:cNvPr id="0" name=""/>
        <dsp:cNvSpPr/>
      </dsp:nvSpPr>
      <dsp:spPr>
        <a:xfrm rot="5400000">
          <a:off x="2750787" y="3490428"/>
          <a:ext cx="2617305" cy="227705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>
              <a:solidFill>
                <a:schemeClr val="tx1"/>
              </a:solidFill>
              <a:latin typeface="Calibri" pitchFamily="34" charset="0"/>
            </a:rPr>
            <a:t>Üretici İmalatçı Org. </a:t>
          </a:r>
          <a:endParaRPr lang="tr-TR" sz="2200" kern="1200" dirty="0">
            <a:solidFill>
              <a:schemeClr val="tx1"/>
            </a:solidFill>
          </a:endParaRPr>
        </a:p>
      </dsp:txBody>
      <dsp:txXfrm rot="-5400000">
        <a:off x="3275753" y="3728166"/>
        <a:ext cx="1567373" cy="1801579"/>
      </dsp:txXfrm>
    </dsp:sp>
    <dsp:sp modelId="{7E717F00-79F2-4629-BBD3-5F6D2488146F}">
      <dsp:nvSpPr>
        <dsp:cNvPr id="0" name=""/>
        <dsp:cNvSpPr/>
      </dsp:nvSpPr>
      <dsp:spPr>
        <a:xfrm>
          <a:off x="0" y="3843764"/>
          <a:ext cx="2826689" cy="157038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D8BFF4-5118-487F-BE5E-8CD8E25652D9}">
      <dsp:nvSpPr>
        <dsp:cNvPr id="0" name=""/>
        <dsp:cNvSpPr/>
      </dsp:nvSpPr>
      <dsp:spPr>
        <a:xfrm rot="5400000">
          <a:off x="5210007" y="3490428"/>
          <a:ext cx="2617305" cy="227705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>
              <a:solidFill>
                <a:schemeClr val="tx1"/>
              </a:solidFill>
              <a:latin typeface="Calibri" pitchFamily="34" charset="0"/>
            </a:rPr>
            <a:t>İhracatçı</a:t>
          </a:r>
          <a:r>
            <a:rPr lang="tr-TR" sz="2200" kern="1200">
              <a:solidFill>
                <a:schemeClr val="tx1"/>
              </a:solidFill>
            </a:rPr>
            <a:t> </a:t>
          </a:r>
          <a:r>
            <a:rPr lang="tr-TR" sz="2200" b="1" kern="1200">
              <a:solidFill>
                <a:schemeClr val="tx1"/>
              </a:solidFill>
              <a:latin typeface="Calibri" pitchFamily="34" charset="0"/>
            </a:rPr>
            <a:t>Birlikleri</a:t>
          </a:r>
          <a:endParaRPr lang="tr-TR" sz="2200" b="1" kern="1200" dirty="0">
            <a:solidFill>
              <a:schemeClr val="tx1"/>
            </a:solidFill>
            <a:latin typeface="Calibri" pitchFamily="34" charset="0"/>
          </a:endParaRPr>
        </a:p>
      </dsp:txBody>
      <dsp:txXfrm rot="-5400000">
        <a:off x="5734973" y="3728166"/>
        <a:ext cx="1567373" cy="180157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C8E7D-9849-4D44-B08B-74924F1E7E27}">
      <dsp:nvSpPr>
        <dsp:cNvPr id="0" name=""/>
        <dsp:cNvSpPr/>
      </dsp:nvSpPr>
      <dsp:spPr>
        <a:xfrm>
          <a:off x="143550" y="0"/>
          <a:ext cx="5322543" cy="18266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latin typeface="Calibri" pitchFamily="34" charset="0"/>
            </a:rPr>
            <a:t>Fuarın bitiş tarihini müteakip </a:t>
          </a:r>
          <a:r>
            <a:rPr lang="tr-TR" sz="2000" b="1" u="sng" kern="1200" dirty="0">
              <a:latin typeface="Calibri" pitchFamily="34" charset="0"/>
            </a:rPr>
            <a:t>en geç 3 ay</a:t>
          </a:r>
          <a:r>
            <a:rPr lang="tr-TR" sz="2000" b="1" kern="1200" dirty="0">
              <a:latin typeface="Calibri" pitchFamily="34" charset="0"/>
            </a:rPr>
            <a:t> içerisinde </a:t>
          </a:r>
          <a:r>
            <a:rPr lang="tr-TR" sz="2000" b="1" u="sng" kern="1200" dirty="0">
              <a:latin typeface="Calibri" pitchFamily="34" charset="0"/>
            </a:rPr>
            <a:t>Bakanlıkça başvuru mercii olarak belirlenen  İBGS’</a:t>
          </a:r>
          <a:r>
            <a:rPr lang="tr-TR" sz="2000" b="1" kern="1200" dirty="0">
              <a:latin typeface="Calibri" pitchFamily="34" charset="0"/>
            </a:rPr>
            <a:t>ye müracaat edilmesi zorunludur. </a:t>
          </a:r>
          <a:endParaRPr lang="tr-TR" sz="2000" b="1" kern="1200" dirty="0"/>
        </a:p>
      </dsp:txBody>
      <dsp:txXfrm>
        <a:off x="197050" y="53500"/>
        <a:ext cx="3525720" cy="1719640"/>
      </dsp:txXfrm>
    </dsp:sp>
    <dsp:sp modelId="{EAB67D7E-2963-45DD-832A-1C1A92F08465}">
      <dsp:nvSpPr>
        <dsp:cNvPr id="0" name=""/>
        <dsp:cNvSpPr/>
      </dsp:nvSpPr>
      <dsp:spPr>
        <a:xfrm>
          <a:off x="1012347" y="2232560"/>
          <a:ext cx="5564824" cy="18266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latin typeface="Calibri" pitchFamily="34" charset="0"/>
            </a:rPr>
            <a:t>Eksik bilgi ve belgelerin için katılımcıya ilave </a:t>
          </a:r>
          <a:r>
            <a:rPr lang="tr-TR" sz="2000" b="1" u="sng" kern="1200" dirty="0">
              <a:latin typeface="Calibri" pitchFamily="34" charset="0"/>
            </a:rPr>
            <a:t>30 iş günü </a:t>
          </a:r>
          <a:r>
            <a:rPr lang="tr-TR" sz="2000" b="1" kern="1200" dirty="0">
              <a:latin typeface="Calibri" pitchFamily="34" charset="0"/>
            </a:rPr>
            <a:t>süre verilir. Eksikliklerin tamamlanmaması durumunda başvuru dosyası işlemden kaldırılır. </a:t>
          </a:r>
          <a:endParaRPr lang="tr-TR" sz="2000" b="1" kern="1200" dirty="0"/>
        </a:p>
      </dsp:txBody>
      <dsp:txXfrm>
        <a:off x="1065847" y="2286060"/>
        <a:ext cx="3297967" cy="1719640"/>
      </dsp:txXfrm>
    </dsp:sp>
    <dsp:sp modelId="{7306AF2A-E8C0-45F7-A563-56E4AF80FA51}">
      <dsp:nvSpPr>
        <dsp:cNvPr id="0" name=""/>
        <dsp:cNvSpPr/>
      </dsp:nvSpPr>
      <dsp:spPr>
        <a:xfrm>
          <a:off x="4422329" y="1435942"/>
          <a:ext cx="1187316" cy="1187316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600" kern="1200"/>
        </a:p>
      </dsp:txBody>
      <dsp:txXfrm>
        <a:off x="4689475" y="1435942"/>
        <a:ext cx="653024" cy="89345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8E137-BD23-42C4-8F0B-490E60569B2E}">
      <dsp:nvSpPr>
        <dsp:cNvPr id="0" name=""/>
        <dsp:cNvSpPr/>
      </dsp:nvSpPr>
      <dsp:spPr>
        <a:xfrm rot="5400000">
          <a:off x="-245256" y="245256"/>
          <a:ext cx="1635045" cy="11445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/>
            <a:t>1</a:t>
          </a:r>
        </a:p>
      </dsp:txBody>
      <dsp:txXfrm rot="-5400000">
        <a:off x="2" y="572265"/>
        <a:ext cx="1144531" cy="490514"/>
      </dsp:txXfrm>
    </dsp:sp>
    <dsp:sp modelId="{1B9C8907-98E8-4155-BA3E-815FC3057AFD}">
      <dsp:nvSpPr>
        <dsp:cNvPr id="0" name=""/>
        <dsp:cNvSpPr/>
      </dsp:nvSpPr>
      <dsp:spPr>
        <a:xfrm rot="5400000">
          <a:off x="3446961" y="-2301684"/>
          <a:ext cx="1062779" cy="56676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200" b="1" kern="1200" dirty="0"/>
            <a:t>Katılımcı bilgilerini gösterir tablolar (EK-11)</a:t>
          </a:r>
          <a:endParaRPr lang="tr-TR" sz="2200" kern="1200" dirty="0"/>
        </a:p>
      </dsp:txBody>
      <dsp:txXfrm rot="-5400000">
        <a:off x="1144532" y="52626"/>
        <a:ext cx="5615758" cy="959017"/>
      </dsp:txXfrm>
    </dsp:sp>
    <dsp:sp modelId="{FED15F28-BE70-44E3-B0A6-CCC1AE451126}">
      <dsp:nvSpPr>
        <dsp:cNvPr id="0" name=""/>
        <dsp:cNvSpPr/>
      </dsp:nvSpPr>
      <dsp:spPr>
        <a:xfrm rot="5400000">
          <a:off x="-245256" y="1687229"/>
          <a:ext cx="1635045" cy="11445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/>
            <a:t>2</a:t>
          </a:r>
        </a:p>
      </dsp:txBody>
      <dsp:txXfrm rot="-5400000">
        <a:off x="2" y="2014238"/>
        <a:ext cx="1144531" cy="490514"/>
      </dsp:txXfrm>
    </dsp:sp>
    <dsp:sp modelId="{FC348E6E-42FB-4E95-BBD3-8A54D24431D5}">
      <dsp:nvSpPr>
        <dsp:cNvPr id="0" name=""/>
        <dsp:cNvSpPr/>
      </dsp:nvSpPr>
      <dsp:spPr>
        <a:xfrm rot="5400000">
          <a:off x="3446961" y="-860457"/>
          <a:ext cx="1062779" cy="56676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200" b="1" kern="1200" dirty="0"/>
            <a:t>Katılımcıyı temsil ve ilzama yetkili kişi tarafından imzalanmış destek başvuru </a:t>
          </a:r>
          <a:r>
            <a:rPr lang="tr-TR" sz="2200" b="1" u="sng" kern="1200" dirty="0"/>
            <a:t>dilekçesi.</a:t>
          </a:r>
          <a:r>
            <a:rPr lang="tr-TR" sz="2200" b="1" kern="1200" dirty="0"/>
            <a:t> (EK-5B) </a:t>
          </a:r>
          <a:endParaRPr lang="tr-TR" sz="2200" kern="1200" dirty="0"/>
        </a:p>
      </dsp:txBody>
      <dsp:txXfrm rot="-5400000">
        <a:off x="1144532" y="1493853"/>
        <a:ext cx="5615758" cy="959017"/>
      </dsp:txXfrm>
    </dsp:sp>
    <dsp:sp modelId="{D8058D92-49BF-4FB1-B913-01B62D8CBC16}">
      <dsp:nvSpPr>
        <dsp:cNvPr id="0" name=""/>
        <dsp:cNvSpPr/>
      </dsp:nvSpPr>
      <dsp:spPr>
        <a:xfrm rot="5400000">
          <a:off x="-245256" y="3128456"/>
          <a:ext cx="1635045" cy="11445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/>
            <a:t>3</a:t>
          </a:r>
        </a:p>
      </dsp:txBody>
      <dsp:txXfrm rot="-5400000">
        <a:off x="2" y="3455465"/>
        <a:ext cx="1144531" cy="490514"/>
      </dsp:txXfrm>
    </dsp:sp>
    <dsp:sp modelId="{B400FC5B-D696-424D-AFB0-F4A0468CF5B2}">
      <dsp:nvSpPr>
        <dsp:cNvPr id="0" name=""/>
        <dsp:cNvSpPr/>
      </dsp:nvSpPr>
      <dsp:spPr>
        <a:xfrm rot="5400000">
          <a:off x="3446961" y="580770"/>
          <a:ext cx="1062779" cy="56676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200" b="1" kern="1200" dirty="0"/>
            <a:t>Katılımcı ile ilgili güncel bilgileri içeren </a:t>
          </a:r>
          <a:r>
            <a:rPr lang="tr-TR" sz="2200" b="1" u="sng" kern="1200" dirty="0"/>
            <a:t>Ticaret Sicili Gazetesinin</a:t>
          </a:r>
          <a:r>
            <a:rPr lang="tr-TR" sz="2200" b="1" kern="1200" dirty="0"/>
            <a:t> fotokopisi</a:t>
          </a:r>
          <a:endParaRPr lang="tr-TR" sz="2200" kern="1200" dirty="0"/>
        </a:p>
      </dsp:txBody>
      <dsp:txXfrm rot="-5400000">
        <a:off x="1144532" y="2935081"/>
        <a:ext cx="5615758" cy="95901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8E137-BD23-42C4-8F0B-490E60569B2E}">
      <dsp:nvSpPr>
        <dsp:cNvPr id="0" name=""/>
        <dsp:cNvSpPr/>
      </dsp:nvSpPr>
      <dsp:spPr>
        <a:xfrm rot="5400000">
          <a:off x="-233774" y="434573"/>
          <a:ext cx="1558499" cy="109094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/>
            <a:t>4</a:t>
          </a:r>
        </a:p>
      </dsp:txBody>
      <dsp:txXfrm rot="-5400000">
        <a:off x="2" y="746273"/>
        <a:ext cx="1090949" cy="467550"/>
      </dsp:txXfrm>
    </dsp:sp>
    <dsp:sp modelId="{1B9C8907-98E8-4155-BA3E-815FC3057AFD}">
      <dsp:nvSpPr>
        <dsp:cNvPr id="0" name=""/>
        <dsp:cNvSpPr/>
      </dsp:nvSpPr>
      <dsp:spPr>
        <a:xfrm rot="5400000">
          <a:off x="3256432" y="-2153300"/>
          <a:ext cx="1390254" cy="57212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b="1" kern="1200" dirty="0"/>
            <a:t>Geçerli tarihli </a:t>
          </a:r>
          <a:r>
            <a:rPr lang="tr-TR" sz="2000" b="1" u="sng" kern="1200" dirty="0"/>
            <a:t>imza sirküleri </a:t>
          </a:r>
          <a:r>
            <a:rPr lang="tr-TR" sz="2000" b="1" kern="1200" dirty="0"/>
            <a:t>aslı veya bir örneği</a:t>
          </a:r>
          <a:endParaRPr lang="tr-T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2000" kern="1200" dirty="0"/>
        </a:p>
      </dsp:txBody>
      <dsp:txXfrm rot="-5400000">
        <a:off x="1090949" y="80050"/>
        <a:ext cx="5653354" cy="1254520"/>
      </dsp:txXfrm>
    </dsp:sp>
    <dsp:sp modelId="{FED15F28-BE70-44E3-B0A6-CCC1AE451126}">
      <dsp:nvSpPr>
        <dsp:cNvPr id="0" name=""/>
        <dsp:cNvSpPr/>
      </dsp:nvSpPr>
      <dsp:spPr>
        <a:xfrm rot="5400000">
          <a:off x="-233774" y="1808328"/>
          <a:ext cx="1558499" cy="109094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/>
            <a:t>5</a:t>
          </a:r>
        </a:p>
      </dsp:txBody>
      <dsp:txXfrm rot="-5400000">
        <a:off x="2" y="2120028"/>
        <a:ext cx="1090949" cy="467550"/>
      </dsp:txXfrm>
    </dsp:sp>
    <dsp:sp modelId="{FC348E6E-42FB-4E95-BBD3-8A54D24431D5}">
      <dsp:nvSpPr>
        <dsp:cNvPr id="0" name=""/>
        <dsp:cNvSpPr/>
      </dsp:nvSpPr>
      <dsp:spPr>
        <a:xfrm rot="5400000">
          <a:off x="3445047" y="-779545"/>
          <a:ext cx="1013024" cy="57212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b="1" kern="1200" dirty="0"/>
            <a:t>KEP adresinin bulunduğu </a:t>
          </a:r>
          <a:r>
            <a:rPr lang="tr-TR" sz="2000" b="1" u="sng" kern="1200" dirty="0"/>
            <a:t>Beyanname </a:t>
          </a:r>
          <a:r>
            <a:rPr lang="tr-TR" sz="2000" b="1" kern="1200" dirty="0"/>
            <a:t>(EK-6) </a:t>
          </a:r>
          <a:endParaRPr lang="tr-TR" sz="20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900" kern="1200" dirty="0"/>
        </a:p>
      </dsp:txBody>
      <dsp:txXfrm rot="-5400000">
        <a:off x="1090949" y="1624005"/>
        <a:ext cx="5671769" cy="914120"/>
      </dsp:txXfrm>
    </dsp:sp>
    <dsp:sp modelId="{C9F90100-432F-4D2E-AD04-5C001D1EF87F}">
      <dsp:nvSpPr>
        <dsp:cNvPr id="0" name=""/>
        <dsp:cNvSpPr/>
      </dsp:nvSpPr>
      <dsp:spPr>
        <a:xfrm rot="5400000">
          <a:off x="-233774" y="3182083"/>
          <a:ext cx="1558499" cy="109094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/>
            <a:t>6</a:t>
          </a:r>
        </a:p>
      </dsp:txBody>
      <dsp:txXfrm rot="-5400000">
        <a:off x="2" y="3493783"/>
        <a:ext cx="1090949" cy="467550"/>
      </dsp:txXfrm>
    </dsp:sp>
    <dsp:sp modelId="{33957537-D46F-4E51-9E83-3B3BECAA9451}">
      <dsp:nvSpPr>
        <dsp:cNvPr id="0" name=""/>
        <dsp:cNvSpPr/>
      </dsp:nvSpPr>
      <dsp:spPr>
        <a:xfrm rot="5400000">
          <a:off x="3445047" y="594210"/>
          <a:ext cx="1013024" cy="57212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b="1" kern="1200" dirty="0"/>
            <a:t>Hesap bilgilerinin bulunduğu </a:t>
          </a:r>
          <a:r>
            <a:rPr lang="tr-TR" sz="2000" b="1" u="sng" kern="1200" dirty="0"/>
            <a:t>Taahhütname</a:t>
          </a:r>
          <a:r>
            <a:rPr lang="tr-TR" sz="2000" b="1" kern="1200" dirty="0"/>
            <a:t> (EK-7)</a:t>
          </a:r>
          <a:endParaRPr lang="tr-T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2000" kern="1200" dirty="0"/>
        </a:p>
      </dsp:txBody>
      <dsp:txXfrm rot="-5400000">
        <a:off x="1090949" y="2997760"/>
        <a:ext cx="5671769" cy="91412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8E137-BD23-42C4-8F0B-490E60569B2E}">
      <dsp:nvSpPr>
        <dsp:cNvPr id="0" name=""/>
        <dsp:cNvSpPr/>
      </dsp:nvSpPr>
      <dsp:spPr>
        <a:xfrm rot="5400000">
          <a:off x="-179216" y="333900"/>
          <a:ext cx="1194775" cy="83634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/>
            <a:t>7</a:t>
          </a:r>
        </a:p>
      </dsp:txBody>
      <dsp:txXfrm rot="-5400000">
        <a:off x="1" y="572856"/>
        <a:ext cx="836343" cy="358432"/>
      </dsp:txXfrm>
    </dsp:sp>
    <dsp:sp modelId="{1B9C8907-98E8-4155-BA3E-815FC3057AFD}">
      <dsp:nvSpPr>
        <dsp:cNvPr id="0" name=""/>
        <dsp:cNvSpPr/>
      </dsp:nvSpPr>
      <dsp:spPr>
        <a:xfrm rot="5400000">
          <a:off x="3291358" y="-2444927"/>
          <a:ext cx="1065796" cy="59758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b="1" u="sng" kern="1200" dirty="0"/>
            <a:t>Faturaların</a:t>
          </a:r>
          <a:r>
            <a:rPr lang="tr-TR" sz="2000" b="1" kern="1200" dirty="0"/>
            <a:t> aslı veya bir örneği (e-fatura olması halinde bir örneği yeterli olup, e-fatura Gelir İdaresi Başkanlığı nezdindeki sistemden kontrol edilir)</a:t>
          </a:r>
          <a:endParaRPr lang="tr-T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2000" kern="1200" dirty="0"/>
        </a:p>
      </dsp:txBody>
      <dsp:txXfrm rot="-5400000">
        <a:off x="836343" y="62116"/>
        <a:ext cx="5923799" cy="961740"/>
      </dsp:txXfrm>
    </dsp:sp>
    <dsp:sp modelId="{FED15F28-BE70-44E3-B0A6-CCC1AE451126}">
      <dsp:nvSpPr>
        <dsp:cNvPr id="0" name=""/>
        <dsp:cNvSpPr/>
      </dsp:nvSpPr>
      <dsp:spPr>
        <a:xfrm rot="5400000">
          <a:off x="-179216" y="1387048"/>
          <a:ext cx="1194775" cy="83634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/>
            <a:t>8</a:t>
          </a:r>
        </a:p>
      </dsp:txBody>
      <dsp:txXfrm rot="-5400000">
        <a:off x="1" y="1626004"/>
        <a:ext cx="836343" cy="358432"/>
      </dsp:txXfrm>
    </dsp:sp>
    <dsp:sp modelId="{FC348E6E-42FB-4E95-BBD3-8A54D24431D5}">
      <dsp:nvSpPr>
        <dsp:cNvPr id="0" name=""/>
        <dsp:cNvSpPr/>
      </dsp:nvSpPr>
      <dsp:spPr>
        <a:xfrm rot="5400000">
          <a:off x="3435954" y="-1391779"/>
          <a:ext cx="776604" cy="59758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b="1" kern="1200" dirty="0"/>
            <a:t>Fuar tarihinde veya destek müracaat tarihi itibariyle geçerli olan </a:t>
          </a:r>
          <a:r>
            <a:rPr lang="tr-TR" sz="2000" b="1" u="sng" kern="1200" dirty="0"/>
            <a:t>kapasite raporu</a:t>
          </a:r>
          <a:endParaRPr lang="tr-TR" sz="2000" u="sng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900" kern="1200" dirty="0"/>
        </a:p>
      </dsp:txBody>
      <dsp:txXfrm rot="-5400000">
        <a:off x="836343" y="1245743"/>
        <a:ext cx="5937916" cy="700782"/>
      </dsp:txXfrm>
    </dsp:sp>
    <dsp:sp modelId="{C9F90100-432F-4D2E-AD04-5C001D1EF87F}">
      <dsp:nvSpPr>
        <dsp:cNvPr id="0" name=""/>
        <dsp:cNvSpPr/>
      </dsp:nvSpPr>
      <dsp:spPr>
        <a:xfrm rot="5400000">
          <a:off x="-179216" y="2449538"/>
          <a:ext cx="1194775" cy="83634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/>
            <a:t>9</a:t>
          </a:r>
        </a:p>
      </dsp:txBody>
      <dsp:txXfrm rot="-5400000">
        <a:off x="1" y="2688494"/>
        <a:ext cx="836343" cy="358432"/>
      </dsp:txXfrm>
    </dsp:sp>
    <dsp:sp modelId="{33957537-D46F-4E51-9E83-3B3BECAA9451}">
      <dsp:nvSpPr>
        <dsp:cNvPr id="0" name=""/>
        <dsp:cNvSpPr/>
      </dsp:nvSpPr>
      <dsp:spPr>
        <a:xfrm rot="5400000">
          <a:off x="3435954" y="-338632"/>
          <a:ext cx="776604" cy="59758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b="1" kern="1200" dirty="0"/>
            <a:t>Kapasite Raporu ibraz edilememesi durumunda </a:t>
          </a:r>
          <a:r>
            <a:rPr lang="tr-TR" sz="2000" b="1" u="sng" kern="1200" dirty="0"/>
            <a:t>faaliyet belgeleri</a:t>
          </a:r>
          <a:r>
            <a:rPr lang="tr-TR" sz="2000" b="1" kern="1200" dirty="0"/>
            <a:t>nin aslı veya bir örneği </a:t>
          </a:r>
          <a:endParaRPr lang="tr-T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2000" kern="1200" dirty="0"/>
        </a:p>
      </dsp:txBody>
      <dsp:txXfrm rot="-5400000">
        <a:off x="836343" y="2298890"/>
        <a:ext cx="5937916" cy="700782"/>
      </dsp:txXfrm>
    </dsp:sp>
    <dsp:sp modelId="{94DA8353-5B73-4D1B-B8E1-FB1C1BB1AEE5}">
      <dsp:nvSpPr>
        <dsp:cNvPr id="0" name=""/>
        <dsp:cNvSpPr/>
      </dsp:nvSpPr>
      <dsp:spPr>
        <a:xfrm rot="5400000">
          <a:off x="-179216" y="3502686"/>
          <a:ext cx="1194775" cy="83634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/>
            <a:t>10</a:t>
          </a:r>
        </a:p>
      </dsp:txBody>
      <dsp:txXfrm rot="-5400000">
        <a:off x="1" y="3741642"/>
        <a:ext cx="836343" cy="358432"/>
      </dsp:txXfrm>
    </dsp:sp>
    <dsp:sp modelId="{9E01AD41-4D6D-4217-8357-A45118912F69}">
      <dsp:nvSpPr>
        <dsp:cNvPr id="0" name=""/>
        <dsp:cNvSpPr/>
      </dsp:nvSpPr>
      <dsp:spPr>
        <a:xfrm rot="5400000">
          <a:off x="3435954" y="704357"/>
          <a:ext cx="776604" cy="59758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200" b="1" kern="1200" dirty="0"/>
            <a:t>Üretici değil ise </a:t>
          </a:r>
          <a:r>
            <a:rPr lang="tr-TR" sz="2200" b="1" u="sng" kern="1200" dirty="0"/>
            <a:t>Pazarlama Sözleşmesi </a:t>
          </a:r>
          <a:endParaRPr lang="tr-TR" sz="2200" u="sng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2200" kern="1200" dirty="0"/>
        </a:p>
      </dsp:txBody>
      <dsp:txXfrm rot="-5400000">
        <a:off x="836343" y="3341880"/>
        <a:ext cx="5937916" cy="7007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87DC-CB44-4EC1-B07B-FD7274E08D58}">
      <dsp:nvSpPr>
        <dsp:cNvPr id="0" name=""/>
        <dsp:cNvSpPr/>
      </dsp:nvSpPr>
      <dsp:spPr>
        <a:xfrm>
          <a:off x="1478033" y="0"/>
          <a:ext cx="3522988" cy="3522988"/>
        </a:xfrm>
        <a:prstGeom prst="diamond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323DFA-5103-457E-9CF1-3AF52B0FAEBD}">
      <dsp:nvSpPr>
        <dsp:cNvPr id="0" name=""/>
        <dsp:cNvSpPr/>
      </dsp:nvSpPr>
      <dsp:spPr>
        <a:xfrm>
          <a:off x="1826598" y="334683"/>
          <a:ext cx="1373965" cy="137396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>
              <a:solidFill>
                <a:schemeClr val="tx1"/>
              </a:solidFill>
            </a:rPr>
            <a:t>Yer kirası</a:t>
          </a:r>
        </a:p>
      </dsp:txBody>
      <dsp:txXfrm>
        <a:off x="1893669" y="401754"/>
        <a:ext cx="1239823" cy="1239823"/>
      </dsp:txXfrm>
    </dsp:sp>
    <dsp:sp modelId="{A865B476-F01E-4FF3-B9CB-07A0CB8E03B9}">
      <dsp:nvSpPr>
        <dsp:cNvPr id="0" name=""/>
        <dsp:cNvSpPr/>
      </dsp:nvSpPr>
      <dsp:spPr>
        <a:xfrm>
          <a:off x="3306253" y="334683"/>
          <a:ext cx="1373965" cy="137396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>
              <a:solidFill>
                <a:schemeClr val="tx1"/>
              </a:solidFill>
            </a:rPr>
            <a:t>Donanım</a:t>
          </a:r>
        </a:p>
      </dsp:txBody>
      <dsp:txXfrm>
        <a:off x="3373324" y="401754"/>
        <a:ext cx="1239823" cy="1239823"/>
      </dsp:txXfrm>
    </dsp:sp>
    <dsp:sp modelId="{7CF37FFB-8CB0-43FC-941E-AA6244348735}">
      <dsp:nvSpPr>
        <dsp:cNvPr id="0" name=""/>
        <dsp:cNvSpPr/>
      </dsp:nvSpPr>
      <dsp:spPr>
        <a:xfrm>
          <a:off x="1826598" y="1814338"/>
          <a:ext cx="1373965" cy="137396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>
              <a:solidFill>
                <a:schemeClr val="tx1"/>
              </a:solidFill>
            </a:rPr>
            <a:t>Ulaşım</a:t>
          </a:r>
        </a:p>
      </dsp:txBody>
      <dsp:txXfrm>
        <a:off x="1893669" y="1881409"/>
        <a:ext cx="1239823" cy="1239823"/>
      </dsp:txXfrm>
    </dsp:sp>
    <dsp:sp modelId="{D3C95C63-3073-435D-9D4B-12927D9330D0}">
      <dsp:nvSpPr>
        <dsp:cNvPr id="0" name=""/>
        <dsp:cNvSpPr/>
      </dsp:nvSpPr>
      <dsp:spPr>
        <a:xfrm>
          <a:off x="3306253" y="1814338"/>
          <a:ext cx="1373965" cy="137396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>
              <a:solidFill>
                <a:schemeClr val="tx1"/>
              </a:solidFill>
            </a:rPr>
            <a:t>Nakliye</a:t>
          </a:r>
        </a:p>
      </dsp:txBody>
      <dsp:txXfrm>
        <a:off x="3373324" y="1881409"/>
        <a:ext cx="1239823" cy="12398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7F297-815E-4677-B61A-609E428074C8}">
      <dsp:nvSpPr>
        <dsp:cNvPr id="0" name=""/>
        <dsp:cNvSpPr/>
      </dsp:nvSpPr>
      <dsp:spPr>
        <a:xfrm>
          <a:off x="0" y="0"/>
          <a:ext cx="5609645" cy="227556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u="sng" kern="1200" dirty="0">
              <a:latin typeface="Calibri" pitchFamily="34" charset="0"/>
            </a:rPr>
            <a:t>Bireysel Katılım</a:t>
          </a:r>
          <a:r>
            <a:rPr lang="tr-TR" sz="2000" b="1" kern="1200" dirty="0">
              <a:latin typeface="Calibri" pitchFamily="34" charset="0"/>
            </a:rPr>
            <a:t>: Fuar öncesinde/ fuarın bitiminden itibaren en geç </a:t>
          </a:r>
          <a:r>
            <a:rPr lang="tr-TR" sz="2000" b="1" u="sng" kern="1200" dirty="0">
              <a:latin typeface="Calibri" pitchFamily="34" charset="0"/>
            </a:rPr>
            <a:t>3 ay </a:t>
          </a:r>
          <a:r>
            <a:rPr lang="tr-TR" sz="2000" b="1" kern="1200" dirty="0">
              <a:latin typeface="Calibri" pitchFamily="34" charset="0"/>
            </a:rPr>
            <a:t>içerisinde </a:t>
          </a:r>
          <a:r>
            <a:rPr lang="tr-TR" sz="2000" b="1" u="sng" kern="1200" dirty="0">
              <a:latin typeface="Calibri" pitchFamily="34" charset="0"/>
            </a:rPr>
            <a:t>üyesi olduğu </a:t>
          </a:r>
          <a:r>
            <a:rPr lang="tr-TR" sz="2000" b="1" kern="1200" dirty="0">
              <a:latin typeface="Calibri" pitchFamily="34" charset="0"/>
            </a:rPr>
            <a:t>İhracatçı Birliği Genel Sekreterliğine başvuru yapılır.</a:t>
          </a:r>
          <a:endParaRPr lang="tr-TR" sz="2000" kern="1200" dirty="0"/>
        </a:p>
      </dsp:txBody>
      <dsp:txXfrm>
        <a:off x="66649" y="66649"/>
        <a:ext cx="3257672" cy="2142266"/>
      </dsp:txXfrm>
    </dsp:sp>
    <dsp:sp modelId="{61980BF8-F59E-41A2-98F5-615D86485573}">
      <dsp:nvSpPr>
        <dsp:cNvPr id="0" name=""/>
        <dsp:cNvSpPr/>
      </dsp:nvSpPr>
      <dsp:spPr>
        <a:xfrm>
          <a:off x="989937" y="2781244"/>
          <a:ext cx="5609645" cy="227556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u="sng" kern="1200" dirty="0">
              <a:latin typeface="Calibri" pitchFamily="34" charset="0"/>
            </a:rPr>
            <a:t>Milli Katılım: </a:t>
          </a:r>
          <a:r>
            <a:rPr lang="tr-TR" sz="2000" b="1" kern="1200" dirty="0">
              <a:latin typeface="Calibri" pitchFamily="34" charset="0"/>
            </a:rPr>
            <a:t>Fuar öncesinde/ fuarın bitiminden itibaren en geç 3</a:t>
          </a:r>
          <a:r>
            <a:rPr lang="tr-TR" sz="2000" b="1" u="sng" kern="1200" dirty="0">
              <a:latin typeface="Calibri" pitchFamily="34" charset="0"/>
            </a:rPr>
            <a:t> ay </a:t>
          </a:r>
          <a:r>
            <a:rPr lang="tr-TR" sz="2000" b="1" kern="1200" dirty="0">
              <a:latin typeface="Calibri" pitchFamily="34" charset="0"/>
            </a:rPr>
            <a:t>içerisinde </a:t>
          </a:r>
          <a:r>
            <a:rPr lang="tr-TR" sz="2000" b="1" u="sng" kern="1200" dirty="0">
              <a:latin typeface="Calibri" pitchFamily="34" charset="0"/>
            </a:rPr>
            <a:t>Bakanlıkça başvuru mercii belirlenen</a:t>
          </a:r>
          <a:r>
            <a:rPr lang="tr-TR" sz="2000" b="1" kern="1200" dirty="0">
              <a:latin typeface="Calibri" pitchFamily="34" charset="0"/>
            </a:rPr>
            <a:t>  İhracatçı Birliği Genel Sekreterliğine başvuru yapılır.</a:t>
          </a:r>
          <a:endParaRPr lang="tr-TR" sz="2000" kern="1200" dirty="0"/>
        </a:p>
      </dsp:txBody>
      <dsp:txXfrm>
        <a:off x="1056586" y="2847893"/>
        <a:ext cx="3007293" cy="2142266"/>
      </dsp:txXfrm>
    </dsp:sp>
    <dsp:sp modelId="{D9E2C4B5-07B4-4C9F-AA12-2A1FE9005E65}">
      <dsp:nvSpPr>
        <dsp:cNvPr id="0" name=""/>
        <dsp:cNvSpPr/>
      </dsp:nvSpPr>
      <dsp:spPr>
        <a:xfrm>
          <a:off x="4130528" y="1788846"/>
          <a:ext cx="1479116" cy="1479116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600" kern="1200"/>
        </a:p>
      </dsp:txBody>
      <dsp:txXfrm>
        <a:off x="4463329" y="1788846"/>
        <a:ext cx="813514" cy="11130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50148-7259-443F-94C8-44CFDD927BF2}">
      <dsp:nvSpPr>
        <dsp:cNvPr id="0" name=""/>
        <dsp:cNvSpPr/>
      </dsp:nvSpPr>
      <dsp:spPr>
        <a:xfrm>
          <a:off x="0" y="0"/>
          <a:ext cx="5609645" cy="15170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/>
            <a:t>Firma/organizatör tarafından başvuru belgelerinin ilgili İBGS’ne teslim edilmesi</a:t>
          </a:r>
        </a:p>
      </dsp:txBody>
      <dsp:txXfrm>
        <a:off x="44433" y="44433"/>
        <a:ext cx="3972637" cy="1428176"/>
      </dsp:txXfrm>
    </dsp:sp>
    <dsp:sp modelId="{0E590298-ED6A-4571-8650-9AB2DF3ACB78}">
      <dsp:nvSpPr>
        <dsp:cNvPr id="0" name=""/>
        <dsp:cNvSpPr/>
      </dsp:nvSpPr>
      <dsp:spPr>
        <a:xfrm>
          <a:off x="494968" y="1769883"/>
          <a:ext cx="5609645" cy="15170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/>
            <a:t>Eksik bilgi/belgelerin İBGS tarafından KEP adresine tebliğ edilmesi</a:t>
          </a:r>
        </a:p>
      </dsp:txBody>
      <dsp:txXfrm>
        <a:off x="539401" y="1814316"/>
        <a:ext cx="4039733" cy="1428176"/>
      </dsp:txXfrm>
    </dsp:sp>
    <dsp:sp modelId="{06D20A3B-F750-42BD-B7E5-299F5EBEF57F}">
      <dsp:nvSpPr>
        <dsp:cNvPr id="0" name=""/>
        <dsp:cNvSpPr/>
      </dsp:nvSpPr>
      <dsp:spPr>
        <a:xfrm>
          <a:off x="989937" y="3539766"/>
          <a:ext cx="5609645" cy="15170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kern="1200" dirty="0"/>
            <a:t>30 iş günü içinde, eksiklikleri tamamlanan dosyanın İBGS tarafından sonuçlandırılması/ reddedilmesi</a:t>
          </a:r>
        </a:p>
      </dsp:txBody>
      <dsp:txXfrm>
        <a:off x="1034370" y="3584199"/>
        <a:ext cx="4039733" cy="1428176"/>
      </dsp:txXfrm>
    </dsp:sp>
    <dsp:sp modelId="{536F7C9E-DB62-4D35-80EE-F110200F9E95}">
      <dsp:nvSpPr>
        <dsp:cNvPr id="0" name=""/>
        <dsp:cNvSpPr/>
      </dsp:nvSpPr>
      <dsp:spPr>
        <a:xfrm>
          <a:off x="4623567" y="1150424"/>
          <a:ext cx="986077" cy="98607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600" kern="1200"/>
        </a:p>
      </dsp:txBody>
      <dsp:txXfrm>
        <a:off x="4845434" y="1150424"/>
        <a:ext cx="542343" cy="742023"/>
      </dsp:txXfrm>
    </dsp:sp>
    <dsp:sp modelId="{C44699BB-004E-45F8-B49B-4E7267B448B4}">
      <dsp:nvSpPr>
        <dsp:cNvPr id="0" name=""/>
        <dsp:cNvSpPr/>
      </dsp:nvSpPr>
      <dsp:spPr>
        <a:xfrm>
          <a:off x="5118536" y="2910193"/>
          <a:ext cx="986077" cy="98607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600" kern="1200"/>
        </a:p>
      </dsp:txBody>
      <dsp:txXfrm>
        <a:off x="5340403" y="2910193"/>
        <a:ext cx="542343" cy="7420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8C72D-80E2-417B-966D-89222BEAF9BB}">
      <dsp:nvSpPr>
        <dsp:cNvPr id="0" name=""/>
        <dsp:cNvSpPr/>
      </dsp:nvSpPr>
      <dsp:spPr>
        <a:xfrm>
          <a:off x="2805035" y="1828800"/>
          <a:ext cx="2235200" cy="2235200"/>
        </a:xfrm>
        <a:prstGeom prst="gear9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/>
            <a:t>Kapasite Raporu</a:t>
          </a:r>
        </a:p>
      </dsp:txBody>
      <dsp:txXfrm>
        <a:off x="3254410" y="2352385"/>
        <a:ext cx="1336450" cy="1148939"/>
      </dsp:txXfrm>
    </dsp:sp>
    <dsp:sp modelId="{3963B20F-6707-43ED-BF54-E1FA5CFF50E3}">
      <dsp:nvSpPr>
        <dsp:cNvPr id="0" name=""/>
        <dsp:cNvSpPr/>
      </dsp:nvSpPr>
      <dsp:spPr>
        <a:xfrm>
          <a:off x="1544320" y="1300480"/>
          <a:ext cx="1625600" cy="1625600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/>
            <a:t>Ek-5</a:t>
          </a:r>
          <a:endParaRPr lang="tr-TR" sz="2400" b="1" kern="1200" dirty="0"/>
        </a:p>
      </dsp:txBody>
      <dsp:txXfrm>
        <a:off x="1953570" y="1712203"/>
        <a:ext cx="807100" cy="802154"/>
      </dsp:txXfrm>
    </dsp:sp>
    <dsp:sp modelId="{ADA6485A-E16C-4673-B1C5-26C374C91A5E}">
      <dsp:nvSpPr>
        <dsp:cNvPr id="0" name=""/>
        <dsp:cNvSpPr/>
      </dsp:nvSpPr>
      <dsp:spPr>
        <a:xfrm rot="20700000">
          <a:off x="2454821" y="178981"/>
          <a:ext cx="1592756" cy="1592756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/>
            <a:t>Ek-4 </a:t>
          </a:r>
        </a:p>
      </dsp:txBody>
      <dsp:txXfrm rot="-20700000">
        <a:off x="2804160" y="528320"/>
        <a:ext cx="894080" cy="894080"/>
      </dsp:txXfrm>
    </dsp:sp>
    <dsp:sp modelId="{124D08DD-7913-4623-A9EA-A01ECB047986}">
      <dsp:nvSpPr>
        <dsp:cNvPr id="0" name=""/>
        <dsp:cNvSpPr/>
      </dsp:nvSpPr>
      <dsp:spPr>
        <a:xfrm>
          <a:off x="2671505" y="1492320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7CE737-AC57-4B40-AD03-FD6979FA0B15}">
      <dsp:nvSpPr>
        <dsp:cNvPr id="0" name=""/>
        <dsp:cNvSpPr/>
      </dsp:nvSpPr>
      <dsp:spPr>
        <a:xfrm>
          <a:off x="1256429" y="9413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561974-2325-4566-BCED-55F2CEEA9DAC}">
      <dsp:nvSpPr>
        <dsp:cNvPr id="0" name=""/>
        <dsp:cNvSpPr/>
      </dsp:nvSpPr>
      <dsp:spPr>
        <a:xfrm>
          <a:off x="2086400" y="-169332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8C72D-80E2-417B-966D-89222BEAF9BB}">
      <dsp:nvSpPr>
        <dsp:cNvPr id="0" name=""/>
        <dsp:cNvSpPr/>
      </dsp:nvSpPr>
      <dsp:spPr>
        <a:xfrm>
          <a:off x="2805035" y="1828800"/>
          <a:ext cx="2235200" cy="2235200"/>
        </a:xfrm>
        <a:prstGeom prst="gear9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/>
            <a:t>Kapasite Raporu</a:t>
          </a:r>
        </a:p>
      </dsp:txBody>
      <dsp:txXfrm>
        <a:off x="3254410" y="2352385"/>
        <a:ext cx="1336450" cy="1148939"/>
      </dsp:txXfrm>
    </dsp:sp>
    <dsp:sp modelId="{3963B20F-6707-43ED-BF54-E1FA5CFF50E3}">
      <dsp:nvSpPr>
        <dsp:cNvPr id="0" name=""/>
        <dsp:cNvSpPr/>
      </dsp:nvSpPr>
      <dsp:spPr>
        <a:xfrm>
          <a:off x="1544320" y="1300480"/>
          <a:ext cx="1625600" cy="1625600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/>
            <a:t>Ek-5</a:t>
          </a:r>
          <a:endParaRPr lang="tr-TR" sz="2400" b="1" kern="1200" dirty="0"/>
        </a:p>
      </dsp:txBody>
      <dsp:txXfrm>
        <a:off x="1953570" y="1712203"/>
        <a:ext cx="807100" cy="802154"/>
      </dsp:txXfrm>
    </dsp:sp>
    <dsp:sp modelId="{ADA6485A-E16C-4673-B1C5-26C374C91A5E}">
      <dsp:nvSpPr>
        <dsp:cNvPr id="0" name=""/>
        <dsp:cNvSpPr/>
      </dsp:nvSpPr>
      <dsp:spPr>
        <a:xfrm rot="20700000">
          <a:off x="2454821" y="178981"/>
          <a:ext cx="1592756" cy="1592756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/>
            <a:t>Ek-4</a:t>
          </a:r>
          <a:endParaRPr lang="tr-TR" sz="2400" b="1" kern="1200" dirty="0"/>
        </a:p>
      </dsp:txBody>
      <dsp:txXfrm rot="-20700000">
        <a:off x="2804160" y="528320"/>
        <a:ext cx="894080" cy="894080"/>
      </dsp:txXfrm>
    </dsp:sp>
    <dsp:sp modelId="{124D08DD-7913-4623-A9EA-A01ECB047986}">
      <dsp:nvSpPr>
        <dsp:cNvPr id="0" name=""/>
        <dsp:cNvSpPr/>
      </dsp:nvSpPr>
      <dsp:spPr>
        <a:xfrm>
          <a:off x="2671505" y="1492320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7CE737-AC57-4B40-AD03-FD6979FA0B15}">
      <dsp:nvSpPr>
        <dsp:cNvPr id="0" name=""/>
        <dsp:cNvSpPr/>
      </dsp:nvSpPr>
      <dsp:spPr>
        <a:xfrm>
          <a:off x="1256429" y="9413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561974-2325-4566-BCED-55F2CEEA9DAC}">
      <dsp:nvSpPr>
        <dsp:cNvPr id="0" name=""/>
        <dsp:cNvSpPr/>
      </dsp:nvSpPr>
      <dsp:spPr>
        <a:xfrm>
          <a:off x="2086400" y="-169332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2B77F-84C5-4647-964C-ECCBFD44B5DB}">
      <dsp:nvSpPr>
        <dsp:cNvPr id="0" name=""/>
        <dsp:cNvSpPr/>
      </dsp:nvSpPr>
      <dsp:spPr>
        <a:xfrm rot="5400000">
          <a:off x="2224512" y="1918134"/>
          <a:ext cx="2617305" cy="227705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u="none" kern="1200" dirty="0">
              <a:solidFill>
                <a:schemeClr val="tx1"/>
              </a:solidFill>
              <a:latin typeface="Calibri" pitchFamily="34" charset="0"/>
            </a:rPr>
            <a:t>Kollektif Komandit Anonim Limited Kooperatif</a:t>
          </a:r>
          <a:endParaRPr lang="tr-TR" sz="2200" u="none" kern="1200" dirty="0">
            <a:solidFill>
              <a:schemeClr val="tx1"/>
            </a:solidFill>
          </a:endParaRPr>
        </a:p>
      </dsp:txBody>
      <dsp:txXfrm rot="-5400000">
        <a:off x="2749478" y="2155872"/>
        <a:ext cx="1567373" cy="1801579"/>
      </dsp:txXfrm>
    </dsp:sp>
    <dsp:sp modelId="{ED9E0F9E-BED9-4E21-A818-0D6AF436F55D}">
      <dsp:nvSpPr>
        <dsp:cNvPr id="0" name=""/>
        <dsp:cNvSpPr/>
      </dsp:nvSpPr>
      <dsp:spPr>
        <a:xfrm>
          <a:off x="6501385" y="2732980"/>
          <a:ext cx="2920912" cy="157038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56230D-8BE5-4C67-AE1A-5A4827006385}">
      <dsp:nvSpPr>
        <dsp:cNvPr id="0" name=""/>
        <dsp:cNvSpPr/>
      </dsp:nvSpPr>
      <dsp:spPr>
        <a:xfrm rot="5400000">
          <a:off x="4536406" y="2885464"/>
          <a:ext cx="2617305" cy="227705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b="1" u="none" kern="1200">
              <a:solidFill>
                <a:schemeClr val="tx1"/>
              </a:solidFill>
              <a:effectLst/>
            </a:rPr>
            <a:t>Organizatör</a:t>
          </a:r>
          <a:endParaRPr lang="tr-TR" sz="2200" b="1" u="none" kern="1200" dirty="0">
            <a:solidFill>
              <a:schemeClr val="tx1"/>
            </a:solidFill>
            <a:effectLst/>
          </a:endParaRPr>
        </a:p>
      </dsp:txBody>
      <dsp:txXfrm rot="-5400000">
        <a:off x="5061372" y="3123202"/>
        <a:ext cx="1567373" cy="180157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3007F2-BDD7-4133-AC48-B2635A27AFF7}">
      <dsp:nvSpPr>
        <dsp:cNvPr id="0" name=""/>
        <dsp:cNvSpPr/>
      </dsp:nvSpPr>
      <dsp:spPr>
        <a:xfrm>
          <a:off x="-456757" y="0"/>
          <a:ext cx="6599583" cy="111249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1" kern="1200" dirty="0">
              <a:latin typeface="+mj-lt"/>
            </a:rPr>
            <a:t>Ödemeler, şirket veya şirket adına  harcama yapmaya yetkili kişilere ait banka hesabından , faturalarda açıkça belirtilen hesaba, destek müracaatı süresi içinde aktarılması gereklidir.</a:t>
          </a:r>
          <a:endParaRPr lang="tr-TR" sz="1900" kern="1200" dirty="0">
            <a:latin typeface="+mj-lt"/>
          </a:endParaRPr>
        </a:p>
      </dsp:txBody>
      <dsp:txXfrm>
        <a:off x="-424173" y="32584"/>
        <a:ext cx="4997777" cy="1047329"/>
      </dsp:txXfrm>
    </dsp:sp>
    <dsp:sp modelId="{688E823B-02B0-48AE-A30E-B1AC169439B2}">
      <dsp:nvSpPr>
        <dsp:cNvPr id="0" name=""/>
        <dsp:cNvSpPr/>
      </dsp:nvSpPr>
      <dsp:spPr>
        <a:xfrm>
          <a:off x="97607" y="1314770"/>
          <a:ext cx="6375197" cy="111249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1" kern="1200" dirty="0">
              <a:latin typeface="+mj-lt"/>
            </a:rPr>
            <a:t>Harcama yapmaya yetkili kişiler, firma ortakları ve SGK’lı çalışanlar ile Organizatör/Katılımcı tarafından harcama yapma yetkisi verildiği imza sirkülerinde belirtilen şahıslardır.</a:t>
          </a:r>
          <a:endParaRPr lang="tr-TR" sz="1900" kern="1200" dirty="0">
            <a:latin typeface="+mj-lt"/>
          </a:endParaRPr>
        </a:p>
      </dsp:txBody>
      <dsp:txXfrm>
        <a:off x="130191" y="1347354"/>
        <a:ext cx="4902934" cy="1047329"/>
      </dsp:txXfrm>
    </dsp:sp>
    <dsp:sp modelId="{B63B9275-3D4C-4AB2-B105-E7BBB36956D4}">
      <dsp:nvSpPr>
        <dsp:cNvPr id="0" name=""/>
        <dsp:cNvSpPr/>
      </dsp:nvSpPr>
      <dsp:spPr>
        <a:xfrm>
          <a:off x="420987" y="2629540"/>
          <a:ext cx="6599583" cy="111249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1" kern="1200" dirty="0">
              <a:latin typeface="+mj-lt"/>
            </a:rPr>
            <a:t>Kredi kartı ile ödeme işlemlerinde Organizatöre/Katılımcıya ait kredi kartlarının yanı sıra, harcama yapmaya yetkili kişilere ait kredi kartları ile yapılan ödemeler de kabul edilir.</a:t>
          </a:r>
          <a:endParaRPr lang="tr-TR" sz="1900" kern="1200" dirty="0">
            <a:latin typeface="+mj-lt"/>
          </a:endParaRPr>
        </a:p>
      </dsp:txBody>
      <dsp:txXfrm>
        <a:off x="453571" y="2662124"/>
        <a:ext cx="5086044" cy="1047329"/>
      </dsp:txXfrm>
    </dsp:sp>
    <dsp:sp modelId="{C978B8D7-82B1-4CB3-A641-A5F8384B0BDB}">
      <dsp:nvSpPr>
        <dsp:cNvPr id="0" name=""/>
        <dsp:cNvSpPr/>
      </dsp:nvSpPr>
      <dsp:spPr>
        <a:xfrm>
          <a:off x="1269561" y="3944311"/>
          <a:ext cx="5786778" cy="111249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i="0" kern="1200" dirty="0">
              <a:solidFill>
                <a:schemeClr val="tx1"/>
              </a:solidFill>
              <a:latin typeface="Calibri" pitchFamily="34" charset="0"/>
            </a:rPr>
            <a:t>Ödemeler mutlaka </a:t>
          </a:r>
          <a:r>
            <a:rPr lang="tr-TR" sz="2000" b="1" i="0" u="sng" kern="1200" dirty="0">
              <a:solidFill>
                <a:schemeClr val="tx1"/>
              </a:solidFill>
              <a:latin typeface="Calibri" pitchFamily="34" charset="0"/>
            </a:rPr>
            <a:t>bankacılık sistemi </a:t>
          </a:r>
          <a:r>
            <a:rPr lang="tr-TR" sz="2000" b="1" i="0" kern="1200" dirty="0">
              <a:solidFill>
                <a:schemeClr val="tx1"/>
              </a:solidFill>
              <a:latin typeface="Calibri" pitchFamily="34" charset="0"/>
            </a:rPr>
            <a:t>çerçevesinde ve müracaat süresi içerisinde tamamlanmak zorundadır</a:t>
          </a:r>
          <a:r>
            <a:rPr lang="tr-TR" sz="2000" b="1" i="0" kern="1200" dirty="0">
              <a:latin typeface="Calibri" pitchFamily="34" charset="0"/>
            </a:rPr>
            <a:t>.  </a:t>
          </a:r>
          <a:endParaRPr lang="tr-TR" sz="2000" b="1" i="0" kern="1200" dirty="0"/>
        </a:p>
      </dsp:txBody>
      <dsp:txXfrm>
        <a:off x="1302145" y="3976895"/>
        <a:ext cx="4444387" cy="1047329"/>
      </dsp:txXfrm>
    </dsp:sp>
    <dsp:sp modelId="{295E2B4D-AF3B-458C-8228-5F361DB5D710}">
      <dsp:nvSpPr>
        <dsp:cNvPr id="0" name=""/>
        <dsp:cNvSpPr/>
      </dsp:nvSpPr>
      <dsp:spPr>
        <a:xfrm>
          <a:off x="4759743" y="852072"/>
          <a:ext cx="723123" cy="723123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200" kern="1200"/>
        </a:p>
      </dsp:txBody>
      <dsp:txXfrm>
        <a:off x="4922446" y="852072"/>
        <a:ext cx="397717" cy="544150"/>
      </dsp:txXfrm>
    </dsp:sp>
    <dsp:sp modelId="{050D22EA-BC07-4DA6-8276-AD8CAE1B68E2}">
      <dsp:nvSpPr>
        <dsp:cNvPr id="0" name=""/>
        <dsp:cNvSpPr/>
      </dsp:nvSpPr>
      <dsp:spPr>
        <a:xfrm>
          <a:off x="5201915" y="2166842"/>
          <a:ext cx="723123" cy="723123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200" kern="1200"/>
        </a:p>
      </dsp:txBody>
      <dsp:txXfrm>
        <a:off x="5364618" y="2166842"/>
        <a:ext cx="397717" cy="544150"/>
      </dsp:txXfrm>
    </dsp:sp>
    <dsp:sp modelId="{E77D5E8D-4EB1-486C-83C8-89CD1E699CE2}">
      <dsp:nvSpPr>
        <dsp:cNvPr id="0" name=""/>
        <dsp:cNvSpPr/>
      </dsp:nvSpPr>
      <dsp:spPr>
        <a:xfrm>
          <a:off x="5637488" y="3481612"/>
          <a:ext cx="723123" cy="723123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200" kern="1200"/>
        </a:p>
      </dsp:txBody>
      <dsp:txXfrm>
        <a:off x="5800191" y="3481612"/>
        <a:ext cx="397717" cy="5441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C8E7D-9849-4D44-B08B-74924F1E7E27}">
      <dsp:nvSpPr>
        <dsp:cNvPr id="0" name=""/>
        <dsp:cNvSpPr/>
      </dsp:nvSpPr>
      <dsp:spPr>
        <a:xfrm>
          <a:off x="-494967" y="0"/>
          <a:ext cx="6599579" cy="18266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/>
            <a:t>Çek kullanılarak yapılan ödemelerde, çekin bir örneği ile çekin tahsil edildiğine dair banka tarafından düzenlenen belgenin ibrazı gerekir. 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/>
            <a:t>Müşteri çeki ile yapılan ödemeler desteklenmez. </a:t>
          </a:r>
        </a:p>
      </dsp:txBody>
      <dsp:txXfrm>
        <a:off x="-441467" y="53500"/>
        <a:ext cx="4397317" cy="1719640"/>
      </dsp:txXfrm>
    </dsp:sp>
    <dsp:sp modelId="{EAB67D7E-2963-45DD-832A-1C1A92F08465}">
      <dsp:nvSpPr>
        <dsp:cNvPr id="0" name=""/>
        <dsp:cNvSpPr/>
      </dsp:nvSpPr>
      <dsp:spPr>
        <a:xfrm>
          <a:off x="494970" y="2232560"/>
          <a:ext cx="6599579" cy="18266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/>
            <a:t>Katılımcı fuarın ilk günü standını açmak zorundadır. Fuar sona ermeden ürünlerini toplamak suretiyle standını boşaltamaz  veya görevli personelini fuardan çekemez.  </a:t>
          </a:r>
        </a:p>
      </dsp:txBody>
      <dsp:txXfrm>
        <a:off x="548470" y="2286060"/>
        <a:ext cx="3931106" cy="1719640"/>
      </dsp:txXfrm>
    </dsp:sp>
    <dsp:sp modelId="{7306AF2A-E8C0-45F7-A563-56E4AF80FA51}">
      <dsp:nvSpPr>
        <dsp:cNvPr id="0" name=""/>
        <dsp:cNvSpPr/>
      </dsp:nvSpPr>
      <dsp:spPr>
        <a:xfrm>
          <a:off x="4422329" y="1435942"/>
          <a:ext cx="1187316" cy="1187316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600" kern="1200"/>
        </a:p>
      </dsp:txBody>
      <dsp:txXfrm>
        <a:off x="4689475" y="1435942"/>
        <a:ext cx="653024" cy="8934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834B8-294A-4702-A646-99625AE83632}" type="datetimeFigureOut">
              <a:rPr lang="tr-TR" smtClean="0"/>
              <a:t>17.02.2020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88139-6336-4119-87E6-FF28A547FF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955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67329-F1BD-4566-9377-68334FB49C7F}" type="datetimeFigureOut">
              <a:rPr lang="tr-TR" smtClean="0"/>
              <a:t>17.02.2020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42EF3-7B22-4F4E-85E2-33BEA56773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2205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42EF3-7B22-4F4E-85E2-33BEA5677353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2254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ŞAHIS</a:t>
            </a:r>
            <a:r>
              <a:rPr lang="tr-TR" baseline="0" dirty="0"/>
              <a:t> ŞİRKETLERİ DEVLET DESTEKLERİNDEN FAYDALANAMZLAR.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42EF3-7B22-4F4E-85E2-33BEA5677353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0462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DESTEK ÜST LİMİTLERİ OCAK AYINDA  YAPILAN REVİZYON İLE  «TL» OLARAK BELİRLENDİ. 28MAYISTA</a:t>
            </a:r>
            <a:r>
              <a:rPr lang="tr-TR" baseline="0" dirty="0"/>
              <a:t> BAKANLIKTAN ALINAN TALİMATLA «SÖZLEŞME», «FATURA « VE «ÖDEME»NİN MUTLAKA TL OLARAK DÜZENLENMESİ YABANCI PARA BİRİMİ KULLANILMASI DURUMUNDA DESTEK HESAPLAMASINA DAHİL EDİLMEYECEĞİ TALİMATLANDIRILDI . </a:t>
            </a:r>
          </a:p>
          <a:p>
            <a:endParaRPr lang="tr-TR" baseline="0" dirty="0"/>
          </a:p>
          <a:p>
            <a:r>
              <a:rPr lang="tr-TR" baseline="0" dirty="0"/>
              <a:t>ORGANİZATÖRLER AYNI YURT İÇİ FUAR İÇİN EN FAZLA 10 DEFA BU DESTEKTEN FAYDALANABİLİRLER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42EF3-7B22-4F4E-85E2-33BEA5677353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3551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639D3-DEA8-C440-81F7-0F0344C78FBE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2937-E099-AA4F-9058-3F48D7586F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19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639D3-DEA8-C440-81F7-0F0344C78FBE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2937-E099-AA4F-9058-3F48D7586F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7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639D3-DEA8-C440-81F7-0F0344C78FBE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2937-E099-AA4F-9058-3F48D7586F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67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639D3-DEA8-C440-81F7-0F0344C78FBE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2937-E099-AA4F-9058-3F48D7586F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173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639D3-DEA8-C440-81F7-0F0344C78FBE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2937-E099-AA4F-9058-3F48D7586F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481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639D3-DEA8-C440-81F7-0F0344C78FBE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2937-E099-AA4F-9058-3F48D7586F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112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639D3-DEA8-C440-81F7-0F0344C78FBE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2937-E099-AA4F-9058-3F48D7586F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642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639D3-DEA8-C440-81F7-0F0344C78FBE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2937-E099-AA4F-9058-3F48D7586F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3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639D3-DEA8-C440-81F7-0F0344C78FBE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2937-E099-AA4F-9058-3F48D7586F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0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639D3-DEA8-C440-81F7-0F0344C78FBE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2937-E099-AA4F-9058-3F48D7586F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906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639D3-DEA8-C440-81F7-0F0344C78FBE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2937-E099-AA4F-9058-3F48D7586F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168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639D3-DEA8-C440-81F7-0F0344C78FBE}" type="datetimeFigureOut">
              <a:rPr lang="en-US" smtClean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02937-E099-AA4F-9058-3F48D7586F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94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6.png"/><Relationship Id="rId4" Type="http://schemas.openxmlformats.org/officeDocument/2006/relationships/diagramData" Target="../diagrams/data6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AIB_SUNUM_ARKAPLAN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5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4900" y="1629725"/>
            <a:ext cx="66378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Orta Anadolu İhracatçı Birlikleri Genel Sekreterliği</a:t>
            </a:r>
            <a:r>
              <a:rPr lang="tr-TR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tr-TR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tr-TR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tr-TR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tr-TR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tr-TR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tr-TR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tr-TR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tr-TR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tr-TR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tr-T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Devlet Yardımları </a:t>
            </a:r>
            <a:br>
              <a:rPr lang="tr-T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tr-T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Şube Müdürlüğü</a:t>
            </a:r>
            <a:endParaRPr lang="en-US" sz="4400" dirty="0">
              <a:latin typeface="Trajan Pro"/>
              <a:cs typeface="Trajan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7220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latin typeface="Trajan Pro"/>
                <a:cs typeface="Trajan Pro"/>
              </a:rPr>
              <a:t>2020</a:t>
            </a:r>
            <a:endParaRPr lang="en-US" sz="1000" dirty="0">
              <a:latin typeface="Trajan Pro"/>
              <a:cs typeface="Trajan Pro"/>
            </a:endParaRPr>
          </a:p>
        </p:txBody>
      </p:sp>
    </p:spTree>
    <p:extLst>
      <p:ext uri="{BB962C8B-B14F-4D97-AF65-F5344CB8AC3E}">
        <p14:creationId xmlns:p14="http://schemas.microsoft.com/office/powerpoint/2010/main" val="3400138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3629" y="584200"/>
            <a:ext cx="984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latin typeface="Calibri" pitchFamily="34" charset="0"/>
              </a:rPr>
              <a:t>BİREYSEL KATILIMDA KATILIMCI BAŞVURU BELGELERİ</a:t>
            </a:r>
            <a:endParaRPr lang="en-US" dirty="0">
              <a:latin typeface="Trajan Pro"/>
              <a:cs typeface="Trajan Pro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8889" y="4198185"/>
            <a:ext cx="2237426" cy="2237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5095" y="924662"/>
            <a:ext cx="1854504" cy="185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4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3629" y="584200"/>
            <a:ext cx="984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latin typeface="Calibri" pitchFamily="34" charset="0"/>
              </a:rPr>
              <a:t>HEDEF ÜLKELER</a:t>
            </a:r>
            <a:endParaRPr lang="en-US" dirty="0">
              <a:latin typeface="Trajan Pro"/>
              <a:cs typeface="Trajan Pro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68244C-4EE9-4522-BEAE-443FE4D90077}"/>
              </a:ext>
            </a:extLst>
          </p:cNvPr>
          <p:cNvGraphicFramePr>
            <a:graphicFrameLocks noGrp="1"/>
          </p:cNvGraphicFramePr>
          <p:nvPr/>
        </p:nvGraphicFramePr>
        <p:xfrm>
          <a:off x="1260630" y="1600199"/>
          <a:ext cx="6968969" cy="45259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6880">
                  <a:extLst>
                    <a:ext uri="{9D8B030D-6E8A-4147-A177-3AD203B41FA5}">
                      <a16:colId xmlns:a16="http://schemas.microsoft.com/office/drawing/2014/main" val="1227011044"/>
                    </a:ext>
                  </a:extLst>
                </a:gridCol>
                <a:gridCol w="2862000">
                  <a:extLst>
                    <a:ext uri="{9D8B030D-6E8A-4147-A177-3AD203B41FA5}">
                      <a16:colId xmlns:a16="http://schemas.microsoft.com/office/drawing/2014/main" val="854563568"/>
                    </a:ext>
                  </a:extLst>
                </a:gridCol>
                <a:gridCol w="686880">
                  <a:extLst>
                    <a:ext uri="{9D8B030D-6E8A-4147-A177-3AD203B41FA5}">
                      <a16:colId xmlns:a16="http://schemas.microsoft.com/office/drawing/2014/main" val="2243644397"/>
                    </a:ext>
                  </a:extLst>
                </a:gridCol>
                <a:gridCol w="2733209">
                  <a:extLst>
                    <a:ext uri="{9D8B030D-6E8A-4147-A177-3AD203B41FA5}">
                      <a16:colId xmlns:a16="http://schemas.microsoft.com/office/drawing/2014/main" val="3034383541"/>
                    </a:ext>
                  </a:extLst>
                </a:gridCol>
              </a:tblGrid>
              <a:tr h="251894"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2018-2019 HEDEF ÜLKELER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302768"/>
                  </a:ext>
                </a:extLst>
              </a:tr>
              <a:tr h="251894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A.B.D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16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Japonya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extLst>
                  <a:ext uri="{0D108BD9-81ED-4DB2-BD59-A6C34878D82A}">
                    <a16:rowId xmlns:a16="http://schemas.microsoft.com/office/drawing/2014/main" val="453149305"/>
                  </a:ext>
                </a:extLst>
              </a:tr>
              <a:tr h="251894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Avustralya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17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Kamerun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extLst>
                  <a:ext uri="{0D108BD9-81ED-4DB2-BD59-A6C34878D82A}">
                    <a16:rowId xmlns:a16="http://schemas.microsoft.com/office/drawing/2014/main" val="4199812564"/>
                  </a:ext>
                </a:extLst>
              </a:tr>
              <a:tr h="251894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Azerbaycan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18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Katar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extLst>
                  <a:ext uri="{0D108BD9-81ED-4DB2-BD59-A6C34878D82A}">
                    <a16:rowId xmlns:a16="http://schemas.microsoft.com/office/drawing/2014/main" val="693495631"/>
                  </a:ext>
                </a:extLst>
              </a:tr>
              <a:tr h="251894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Bosna Hersek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19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Kenya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extLst>
                  <a:ext uri="{0D108BD9-81ED-4DB2-BD59-A6C34878D82A}">
                    <a16:rowId xmlns:a16="http://schemas.microsoft.com/office/drawing/2014/main" val="2225190711"/>
                  </a:ext>
                </a:extLst>
              </a:tr>
              <a:tr h="251894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Brezilya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20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Kolombiya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extLst>
                  <a:ext uri="{0D108BD9-81ED-4DB2-BD59-A6C34878D82A}">
                    <a16:rowId xmlns:a16="http://schemas.microsoft.com/office/drawing/2014/main" val="3720850391"/>
                  </a:ext>
                </a:extLst>
              </a:tr>
              <a:tr h="251894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Cezayir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21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Kuveyt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extLst>
                  <a:ext uri="{0D108BD9-81ED-4DB2-BD59-A6C34878D82A}">
                    <a16:rowId xmlns:a16="http://schemas.microsoft.com/office/drawing/2014/main" val="3077931995"/>
                  </a:ext>
                </a:extLst>
              </a:tr>
              <a:tr h="251894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Çin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22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Malezya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extLst>
                  <a:ext uri="{0D108BD9-81ED-4DB2-BD59-A6C34878D82A}">
                    <a16:rowId xmlns:a16="http://schemas.microsoft.com/office/drawing/2014/main" val="2245783236"/>
                  </a:ext>
                </a:extLst>
              </a:tr>
              <a:tr h="251894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Endonezya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23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Özbekistan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extLst>
                  <a:ext uri="{0D108BD9-81ED-4DB2-BD59-A6C34878D82A}">
                    <a16:rowId xmlns:a16="http://schemas.microsoft.com/office/drawing/2014/main" val="2878302142"/>
                  </a:ext>
                </a:extLst>
              </a:tr>
              <a:tr h="251894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Filistin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24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Pakistan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extLst>
                  <a:ext uri="{0D108BD9-81ED-4DB2-BD59-A6C34878D82A}">
                    <a16:rowId xmlns:a16="http://schemas.microsoft.com/office/drawing/2014/main" val="3767167970"/>
                  </a:ext>
                </a:extLst>
              </a:tr>
              <a:tr h="251894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10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Güney Afrika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25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Rusya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extLst>
                  <a:ext uri="{0D108BD9-81ED-4DB2-BD59-A6C34878D82A}">
                    <a16:rowId xmlns:a16="http://schemas.microsoft.com/office/drawing/2014/main" val="1340671866"/>
                  </a:ext>
                </a:extLst>
              </a:tr>
              <a:tr h="251894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11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Hırvatistan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26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Senegal 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extLst>
                  <a:ext uri="{0D108BD9-81ED-4DB2-BD59-A6C34878D82A}">
                    <a16:rowId xmlns:a16="http://schemas.microsoft.com/office/drawing/2014/main" val="4163349559"/>
                  </a:ext>
                </a:extLst>
              </a:tr>
              <a:tr h="251894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12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Hindistan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27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Sırbistan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extLst>
                  <a:ext uri="{0D108BD9-81ED-4DB2-BD59-A6C34878D82A}">
                    <a16:rowId xmlns:a16="http://schemas.microsoft.com/office/drawing/2014/main" val="1853566956"/>
                  </a:ext>
                </a:extLst>
              </a:tr>
              <a:tr h="251894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13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İngiltere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28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Umman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extLst>
                  <a:ext uri="{0D108BD9-81ED-4DB2-BD59-A6C34878D82A}">
                    <a16:rowId xmlns:a16="http://schemas.microsoft.com/office/drawing/2014/main" val="1956666157"/>
                  </a:ext>
                </a:extLst>
              </a:tr>
              <a:tr h="251894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14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İran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29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Ürdün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extLst>
                  <a:ext uri="{0D108BD9-81ED-4DB2-BD59-A6C34878D82A}">
                    <a16:rowId xmlns:a16="http://schemas.microsoft.com/office/drawing/2014/main" val="1550194206"/>
                  </a:ext>
                </a:extLst>
              </a:tr>
              <a:tr h="251894"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15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İspanya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30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Venezuela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extLst>
                  <a:ext uri="{0D108BD9-81ED-4DB2-BD59-A6C34878D82A}">
                    <a16:rowId xmlns:a16="http://schemas.microsoft.com/office/drawing/2014/main" val="389266497"/>
                  </a:ext>
                </a:extLst>
              </a:tr>
              <a:tr h="243768">
                <a:tc>
                  <a:txBody>
                    <a:bodyPr/>
                    <a:lstStyle/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31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G. Kore 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extLst>
                  <a:ext uri="{0D108BD9-81ED-4DB2-BD59-A6C34878D82A}">
                    <a16:rowId xmlns:a16="http://schemas.microsoft.com/office/drawing/2014/main" val="1303568259"/>
                  </a:ext>
                </a:extLst>
              </a:tr>
              <a:tr h="251894">
                <a:tc>
                  <a:txBody>
                    <a:bodyPr/>
                    <a:lstStyle/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>
                          <a:effectLst/>
                        </a:rPr>
                        <a:t>32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r-TR" sz="1200" u="none" strike="noStrike" dirty="0">
                          <a:effectLst/>
                        </a:rPr>
                        <a:t>MEKSİKA 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8126" marR="8126" marT="8126" marB="0" anchor="b"/>
                </a:tc>
                <a:extLst>
                  <a:ext uri="{0D108BD9-81ED-4DB2-BD59-A6C34878D82A}">
                    <a16:rowId xmlns:a16="http://schemas.microsoft.com/office/drawing/2014/main" val="651068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6246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" y="0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83599" y="4758522"/>
            <a:ext cx="95111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4200" b="1" dirty="0">
                <a:latin typeface="Calibri" pitchFamily="34" charset="0"/>
                <a:ea typeface="Batang" pitchFamily="18" charset="-127"/>
                <a:cs typeface="Calibri" pitchFamily="34" charset="0"/>
              </a:rPr>
              <a:t>SEKTÖREL NİTELİKLİ ULUSLARARASI YURT İÇİ FUARLARIN DESTEKLENMESİ</a:t>
            </a:r>
            <a:br>
              <a:rPr lang="tr-TR" sz="4200" b="1" dirty="0">
                <a:latin typeface="Calibri" pitchFamily="34" charset="0"/>
                <a:ea typeface="Batang" pitchFamily="18" charset="-127"/>
                <a:cs typeface="Calibri" pitchFamily="34" charset="0"/>
              </a:rPr>
            </a:br>
            <a:r>
              <a:rPr lang="tr-TR" sz="4200" b="1" dirty="0">
                <a:latin typeface="Calibri" pitchFamily="34" charset="0"/>
                <a:ea typeface="Batang" pitchFamily="18" charset="-127"/>
                <a:cs typeface="Calibri" pitchFamily="34" charset="0"/>
              </a:rPr>
              <a:t>(2014/4 Sayılı Karar)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24" y="1188079"/>
            <a:ext cx="6188766" cy="357044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8401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2700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</a:p>
          <a:p>
            <a:pPr algn="ctr"/>
            <a:endParaRPr lang="tr-TR" sz="1000" b="1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  <a:p>
            <a:pPr algn="ctr"/>
            <a:endParaRPr lang="tr-TR" sz="1000" b="1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3629" y="584200"/>
            <a:ext cx="984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latin typeface="Calibri" pitchFamily="34" charset="0"/>
              </a:rPr>
              <a:t>KARARIN AMACI</a:t>
            </a:r>
            <a:endParaRPr lang="en-US" dirty="0">
              <a:latin typeface="Trajan Pro"/>
              <a:cs typeface="Trajan P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03" y="1086206"/>
            <a:ext cx="5306253" cy="3885185"/>
          </a:xfrm>
          <a:prstGeom prst="rect">
            <a:avLst/>
          </a:prstGeom>
          <a:effectLst>
            <a:softEdge rad="635000"/>
          </a:effectLst>
          <a:scene3d>
            <a:camera prst="perspectiveContrastingRightFacing"/>
            <a:lightRig rig="threePt" dir="t"/>
          </a:scene3d>
        </p:spPr>
      </p:pic>
      <p:sp>
        <p:nvSpPr>
          <p:cNvPr id="9" name="Rectangle 8"/>
          <p:cNvSpPr/>
          <p:nvPr/>
        </p:nvSpPr>
        <p:spPr>
          <a:xfrm>
            <a:off x="419100" y="4829260"/>
            <a:ext cx="8331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 err="1">
                <a:latin typeface="Calibri" pitchFamily="34" charset="0"/>
              </a:rPr>
              <a:t>Sektörel</a:t>
            </a:r>
            <a:r>
              <a:rPr lang="tr-TR" sz="2400" b="1" dirty="0">
                <a:latin typeface="Calibri" pitchFamily="34" charset="0"/>
              </a:rPr>
              <a:t> nitelikli yurt içi fuarların dış tanıtımının sağlanması ve uluslararası düzeyde katılımın artırılması amacıyla organizatörler ile katılımcıların yapacakları harcamaların belli bir kısmının desteklenmesidir.</a:t>
            </a:r>
          </a:p>
          <a:p>
            <a:pPr algn="just"/>
            <a:endParaRPr lang="tr-TR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84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3629" y="584200"/>
            <a:ext cx="984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latin typeface="Calibri" pitchFamily="34" charset="0"/>
              </a:rPr>
              <a:t>KİMLER YARARLANABİLİR?</a:t>
            </a:r>
            <a:endParaRPr lang="en-US" dirty="0">
              <a:latin typeface="Trajan Pro"/>
              <a:cs typeface="Trajan Pro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-2" y="371621"/>
          <a:ext cx="9422298" cy="703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59041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3629" y="584200"/>
            <a:ext cx="984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latin typeface="Calibri" pitchFamily="34" charset="0"/>
              </a:rPr>
              <a:t>DESTEK ORANLARI</a:t>
            </a:r>
            <a:endParaRPr lang="en-US" dirty="0">
              <a:latin typeface="Trajan Pro"/>
              <a:cs typeface="Trajan Pro"/>
            </a:endParaRPr>
          </a:p>
        </p:txBody>
      </p:sp>
      <p:graphicFrame>
        <p:nvGraphicFramePr>
          <p:cNvPr id="6" name="3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4424515"/>
              </p:ext>
            </p:extLst>
          </p:nvPr>
        </p:nvGraphicFramePr>
        <p:xfrm>
          <a:off x="887092" y="1293090"/>
          <a:ext cx="7369814" cy="2316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68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5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50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018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effectLst/>
                        </a:rPr>
                        <a:t>KATILIMCI</a:t>
                      </a:r>
                      <a:r>
                        <a:rPr lang="tr-TR" sz="2000" kern="1200" baseline="0" dirty="0">
                          <a:solidFill>
                            <a:schemeClr val="tx1"/>
                          </a:solidFill>
                          <a:effectLst/>
                        </a:rPr>
                        <a:t>        </a:t>
                      </a:r>
                      <a:r>
                        <a:rPr lang="tr-TR" sz="2000" kern="1200" dirty="0">
                          <a:solidFill>
                            <a:schemeClr val="tx1"/>
                          </a:solidFill>
                          <a:effectLst/>
                        </a:rPr>
                        <a:t>Destek  Kalemi</a:t>
                      </a:r>
                      <a:endParaRPr lang="tr-TR" sz="20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effectLst/>
                        </a:rPr>
                        <a:t>Destek Oranı</a:t>
                      </a:r>
                      <a:endParaRPr lang="tr-TR" sz="20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effectLst/>
                        </a:rPr>
                        <a:t>Destek Limiti</a:t>
                      </a:r>
                      <a:endParaRPr lang="tr-TR" sz="20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2153"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Char char="•"/>
                      </a:pPr>
                      <a:endParaRPr lang="tr-TR" sz="1800" b="1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endParaRPr lang="tr-TR" sz="1800" b="1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tr-TR" sz="2000" b="1" baseline="0" dirty="0">
                          <a:solidFill>
                            <a:schemeClr val="tx1"/>
                          </a:solidFill>
                          <a:effectLst/>
                        </a:rPr>
                        <a:t>Yer Kirası</a:t>
                      </a:r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tr-TR" sz="2000" b="1" baseline="0" dirty="0">
                          <a:solidFill>
                            <a:schemeClr val="tx1"/>
                          </a:solidFill>
                          <a:effectLst/>
                        </a:rPr>
                        <a:t>Donanım 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endParaRPr lang="tr-TR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tr-TR" sz="2000" b="1" dirty="0">
                          <a:solidFill>
                            <a:schemeClr val="tx1"/>
                          </a:solidFill>
                          <a:effectLst/>
                        </a:rPr>
                        <a:t>%50 </a:t>
                      </a:r>
                    </a:p>
                    <a:p>
                      <a:pPr algn="ctr"/>
                      <a:endParaRPr lang="tr-TR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2000" b="1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baseline="0" dirty="0">
                          <a:solidFill>
                            <a:schemeClr val="tx1"/>
                          </a:solidFill>
                          <a:effectLst/>
                        </a:rPr>
                        <a:t>41.000 TL</a:t>
                      </a:r>
                      <a:r>
                        <a:rPr lang="tr-TR" sz="2000" b="1" dirty="0">
                          <a:solidFill>
                            <a:schemeClr val="tx1"/>
                          </a:solidFill>
                          <a:effectLst/>
                        </a:rPr>
                        <a:t>’ye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  <a:effectLst/>
                        </a:rPr>
                        <a:t>kadar </a:t>
                      </a:r>
                    </a:p>
                    <a:p>
                      <a:pPr algn="ctr"/>
                      <a:endParaRPr lang="tr-TR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3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7515245"/>
              </p:ext>
            </p:extLst>
          </p:nvPr>
        </p:nvGraphicFramePr>
        <p:xfrm>
          <a:off x="887092" y="3851564"/>
          <a:ext cx="7461777" cy="2926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98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98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35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2598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effectLst/>
                        </a:rPr>
                        <a:t>ORGANİZATÖR Destek  Kalemi</a:t>
                      </a:r>
                      <a:endParaRPr lang="tr-TR" sz="20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effectLst/>
                        </a:rPr>
                        <a:t>Destek Oranı</a:t>
                      </a:r>
                      <a:endParaRPr lang="tr-TR" sz="20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effectLst/>
                        </a:rPr>
                        <a:t>Destek Limiti</a:t>
                      </a:r>
                      <a:endParaRPr lang="tr-TR" sz="20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2158"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Char char="•"/>
                      </a:pPr>
                      <a:endParaRPr lang="tr-TR" sz="1800" b="1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tr-TR" sz="1800" b="1" baseline="0" dirty="0">
                          <a:solidFill>
                            <a:schemeClr val="tx1"/>
                          </a:solidFill>
                          <a:effectLst/>
                        </a:rPr>
                        <a:t>Yurt Dışı tanıtım harcamaları için </a:t>
                      </a:r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endParaRPr lang="tr-TR" sz="2000" b="1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tr-TR" sz="2000" b="1" baseline="0" dirty="0">
                          <a:solidFill>
                            <a:schemeClr val="tx1"/>
                          </a:solidFill>
                          <a:effectLst/>
                        </a:rPr>
                        <a:t>Yurt İçi tanıtım harcamaları için 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endParaRPr lang="tr-TR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tr-TR" sz="2000" b="1" dirty="0">
                          <a:solidFill>
                            <a:schemeClr val="tx1"/>
                          </a:solidFill>
                          <a:effectLst/>
                        </a:rPr>
                        <a:t>%50 </a:t>
                      </a:r>
                    </a:p>
                    <a:p>
                      <a:pPr algn="ctr"/>
                      <a:endParaRPr lang="tr-TR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  <a:effectLst/>
                        </a:rPr>
                        <a:t>729.000</a:t>
                      </a:r>
                      <a:r>
                        <a:rPr lang="tr-TR" sz="2000" b="1" baseline="0" dirty="0">
                          <a:solidFill>
                            <a:schemeClr val="tx1"/>
                          </a:solidFill>
                          <a:effectLst/>
                        </a:rPr>
                        <a:t>TL</a:t>
                      </a:r>
                      <a:r>
                        <a:rPr lang="tr-TR" sz="2000" b="1" dirty="0">
                          <a:solidFill>
                            <a:schemeClr val="tx1"/>
                          </a:solidFill>
                          <a:effectLst/>
                        </a:rPr>
                        <a:t>’ye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  <a:effectLst/>
                        </a:rPr>
                        <a:t>kadar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2000" b="1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baseline="0" dirty="0">
                          <a:solidFill>
                            <a:schemeClr val="tx1"/>
                          </a:solidFill>
                          <a:effectLst/>
                        </a:rPr>
                        <a:t>243.000 TL</a:t>
                      </a:r>
                      <a:r>
                        <a:rPr lang="tr-TR" sz="2000" b="1" dirty="0">
                          <a:solidFill>
                            <a:schemeClr val="tx1"/>
                          </a:solidFill>
                          <a:effectLst/>
                        </a:rPr>
                        <a:t>’ye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  <a:effectLst/>
                        </a:rPr>
                        <a:t>kadar </a:t>
                      </a:r>
                    </a:p>
                    <a:p>
                      <a:pPr algn="ctr"/>
                      <a:endParaRPr lang="tr-TR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815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51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3629" y="584200"/>
            <a:ext cx="9842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latin typeface="Calibri" pitchFamily="34" charset="0"/>
              </a:rPr>
              <a:t>ÖDEME ESASLARI</a:t>
            </a:r>
            <a:endParaRPr lang="en-US" dirty="0">
              <a:latin typeface="Trajan Pro"/>
              <a:cs typeface="Trajan Pro"/>
            </a:endParaRPr>
          </a:p>
          <a:p>
            <a:pPr algn="r"/>
            <a:endParaRPr lang="en-US" dirty="0">
              <a:latin typeface="Trajan Pro"/>
              <a:cs typeface="Trajan Pro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1523999" y="1396999"/>
          <a:ext cx="6599583" cy="5056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295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51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3629" y="584200"/>
            <a:ext cx="9842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latin typeface="Calibri" pitchFamily="34" charset="0"/>
              </a:rPr>
              <a:t>ÖDEME ESASLARI ve YÜKÜMLÜLÜKLER  </a:t>
            </a:r>
            <a:endParaRPr lang="en-US" dirty="0">
              <a:latin typeface="Trajan Pro"/>
              <a:cs typeface="Trajan Pro"/>
            </a:endParaRPr>
          </a:p>
          <a:p>
            <a:pPr algn="r"/>
            <a:endParaRPr lang="en-US" dirty="0">
              <a:latin typeface="Trajan Pro"/>
              <a:cs typeface="Trajan Pro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1523999" y="1813280"/>
          <a:ext cx="6599583" cy="405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581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51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3629" y="584200"/>
            <a:ext cx="9842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latin typeface="Calibri" pitchFamily="34" charset="0"/>
              </a:rPr>
              <a:t>DESTEK BAŞVURU SÜRECİ </a:t>
            </a:r>
            <a:endParaRPr lang="en-US" dirty="0">
              <a:latin typeface="Trajan Pro"/>
              <a:cs typeface="Trajan Pro"/>
            </a:endParaRPr>
          </a:p>
          <a:p>
            <a:pPr algn="r"/>
            <a:endParaRPr lang="en-US" dirty="0">
              <a:latin typeface="Trajan Pro"/>
              <a:cs typeface="Trajan Pro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1523999" y="1813280"/>
          <a:ext cx="6599583" cy="405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620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2700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</a:p>
          <a:p>
            <a:pPr algn="ctr"/>
            <a:endParaRPr lang="tr-TR" sz="1000" b="1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  <a:p>
            <a:pPr algn="ctr"/>
            <a:endParaRPr lang="tr-TR" sz="1000" b="1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3629" y="584200"/>
            <a:ext cx="984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latin typeface="Calibri" pitchFamily="34" charset="0"/>
              </a:rPr>
              <a:t>KATILIMCININ İBRAZ ETMESİ GEREKEN BELGELER</a:t>
            </a:r>
            <a:endParaRPr lang="en-US" dirty="0">
              <a:latin typeface="Trajan Pro"/>
              <a:cs typeface="Trajan Pro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271655" y="1673220"/>
          <a:ext cx="6812171" cy="4518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259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83599" y="4758522"/>
            <a:ext cx="95111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4200" b="1" dirty="0">
                <a:latin typeface="Calibri" pitchFamily="34" charset="0"/>
                <a:ea typeface="Batang" pitchFamily="18" charset="-127"/>
                <a:cs typeface="Calibri" pitchFamily="34" charset="0"/>
              </a:rPr>
              <a:t>YURT DIŞINDA GERÇEKLEŞTİRİLEN </a:t>
            </a:r>
          </a:p>
          <a:p>
            <a:pPr algn="ctr">
              <a:defRPr/>
            </a:pPr>
            <a:r>
              <a:rPr lang="tr-TR" sz="4200" b="1" dirty="0">
                <a:latin typeface="Calibri" pitchFamily="34" charset="0"/>
                <a:ea typeface="Batang" pitchFamily="18" charset="-127"/>
                <a:cs typeface="Calibri" pitchFamily="34" charset="0"/>
              </a:rPr>
              <a:t>FUAR KATILIMLARININ DESTEKLENMESİ</a:t>
            </a:r>
            <a:br>
              <a:rPr lang="tr-TR" sz="4200" b="1" dirty="0">
                <a:latin typeface="Calibri" pitchFamily="34" charset="0"/>
                <a:ea typeface="Batang" pitchFamily="18" charset="-127"/>
                <a:cs typeface="Calibri" pitchFamily="34" charset="0"/>
              </a:rPr>
            </a:br>
            <a:r>
              <a:rPr lang="tr-TR" sz="4200" b="1" dirty="0">
                <a:latin typeface="Calibri" pitchFamily="34" charset="0"/>
                <a:ea typeface="Batang" pitchFamily="18" charset="-127"/>
                <a:cs typeface="Calibri" pitchFamily="34" charset="0"/>
              </a:rPr>
              <a:t>(2017/4 Sayılı Karar)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1" t="10551" r="19338" b="3828"/>
          <a:stretch/>
        </p:blipFill>
        <p:spPr>
          <a:xfrm>
            <a:off x="2411899" y="1227691"/>
            <a:ext cx="4161180" cy="346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8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2700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</a:p>
          <a:p>
            <a:pPr algn="ctr"/>
            <a:endParaRPr lang="tr-TR" sz="1000" b="1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  <a:p>
            <a:pPr algn="ctr"/>
            <a:endParaRPr lang="tr-TR" sz="1000" b="1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3629" y="584200"/>
            <a:ext cx="9842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latin typeface="Calibri" pitchFamily="34" charset="0"/>
              </a:rPr>
              <a:t>KATILIMCININ İBRAZ ETMESİ GEREKEN BELGELER</a:t>
            </a:r>
            <a:endParaRPr lang="en-US" dirty="0">
              <a:latin typeface="Trajan Pro"/>
              <a:cs typeface="Trajan Pro"/>
            </a:endParaRPr>
          </a:p>
          <a:p>
            <a:pPr algn="r"/>
            <a:endParaRPr lang="en-US" dirty="0">
              <a:latin typeface="Trajan Pro"/>
              <a:cs typeface="Trajan Pro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351168" y="1770612"/>
          <a:ext cx="6812171" cy="4518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2050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2700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</a:p>
          <a:p>
            <a:pPr algn="ctr"/>
            <a:endParaRPr lang="tr-TR" sz="1000" b="1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  <a:p>
            <a:pPr algn="ctr"/>
            <a:endParaRPr lang="tr-TR" sz="1000" b="1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3629" y="584200"/>
            <a:ext cx="9842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latin typeface="Calibri" pitchFamily="34" charset="0"/>
              </a:rPr>
              <a:t>KATILIMCININ İBRAZ ETMESİ GEREKEN BELGELER</a:t>
            </a:r>
            <a:endParaRPr lang="en-US" dirty="0">
              <a:latin typeface="Trajan Pro"/>
              <a:cs typeface="Trajan Pro"/>
            </a:endParaRPr>
          </a:p>
          <a:p>
            <a:pPr algn="r"/>
            <a:endParaRPr lang="en-US" dirty="0">
              <a:latin typeface="Trajan Pro"/>
              <a:cs typeface="Trajan Pro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351168" y="1770612"/>
          <a:ext cx="6812171" cy="4518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242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3629" y="584200"/>
            <a:ext cx="984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latin typeface="Calibri" pitchFamily="34" charset="0"/>
              </a:rPr>
              <a:t>2020 DESTEKLENECEK YURTİÇİ FUARLAR LİSTESİ</a:t>
            </a:r>
            <a:endParaRPr lang="en-US" dirty="0">
              <a:latin typeface="Trajan Pro"/>
              <a:cs typeface="Trajan Pro"/>
            </a:endParaRPr>
          </a:p>
        </p:txBody>
      </p:sp>
      <p:pic>
        <p:nvPicPr>
          <p:cNvPr id="9" name="Resim 3">
            <a:extLst>
              <a:ext uri="{FF2B5EF4-FFF2-40B4-BE49-F238E27FC236}">
                <a16:creationId xmlns:a16="http://schemas.microsoft.com/office/drawing/2014/main" id="{E92CB3D5-9337-45FA-A19D-80315F61E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87" y="1106768"/>
            <a:ext cx="8752520" cy="601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44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3629" y="584200"/>
            <a:ext cx="984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latin typeface="Calibri" pitchFamily="34" charset="0"/>
              </a:rPr>
              <a:t>2020 DESTEKLENECEK YURTİÇİ FUARLAR LİSTESİ</a:t>
            </a:r>
            <a:endParaRPr lang="en-US" dirty="0">
              <a:latin typeface="Trajan Pro"/>
              <a:cs typeface="Trajan Pro"/>
            </a:endParaRPr>
          </a:p>
        </p:txBody>
      </p:sp>
      <p:pic>
        <p:nvPicPr>
          <p:cNvPr id="9" name="Resim 5">
            <a:extLst>
              <a:ext uri="{FF2B5EF4-FFF2-40B4-BE49-F238E27FC236}">
                <a16:creationId xmlns:a16="http://schemas.microsoft.com/office/drawing/2014/main" id="{1FADEA1E-4516-4AD4-A1A3-CE309F3BB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84" y="1150372"/>
            <a:ext cx="8778919" cy="580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71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2700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</a:p>
          <a:p>
            <a:pPr algn="ctr"/>
            <a:endParaRPr lang="tr-TR" sz="1000" b="1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  <a:p>
            <a:pPr algn="ctr"/>
            <a:endParaRPr lang="tr-TR" sz="1000" b="1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3629" y="584200"/>
            <a:ext cx="984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latin typeface="Calibri" pitchFamily="34" charset="0"/>
              </a:rPr>
              <a:t>2017/4 SAYILI KARARIN AMACI</a:t>
            </a:r>
            <a:endParaRPr lang="en-US" dirty="0">
              <a:latin typeface="Trajan Pro"/>
              <a:cs typeface="Trajan P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03" y="1086206"/>
            <a:ext cx="5306253" cy="3885185"/>
          </a:xfrm>
          <a:prstGeom prst="rect">
            <a:avLst/>
          </a:prstGeom>
          <a:effectLst>
            <a:softEdge rad="635000"/>
          </a:effectLst>
          <a:scene3d>
            <a:camera prst="perspectiveContrastingRightFacing"/>
            <a:lightRig rig="threePt" dir="t"/>
          </a:scene3d>
        </p:spPr>
      </p:pic>
      <p:sp>
        <p:nvSpPr>
          <p:cNvPr id="9" name="Rectangle 8"/>
          <p:cNvSpPr/>
          <p:nvPr/>
        </p:nvSpPr>
        <p:spPr>
          <a:xfrm>
            <a:off x="419100" y="4829260"/>
            <a:ext cx="8331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latin typeface="Calibri" pitchFamily="34" charset="0"/>
              </a:rPr>
              <a:t>Firmalarımızın yurtdışında düzenlenen uluslararası  fuarlara katılımların sağlanması ve organizatörler tarafından yapılan tanıtım harcamalarının desteklenmesi suretiyle Türk ihraç ürünlerinin dış pazarlarda tanıtılması ve ihracatımızın artırılmasıdır.</a:t>
            </a:r>
          </a:p>
        </p:txBody>
      </p:sp>
    </p:spTree>
    <p:extLst>
      <p:ext uri="{BB962C8B-B14F-4D97-AF65-F5344CB8AC3E}">
        <p14:creationId xmlns:p14="http://schemas.microsoft.com/office/powerpoint/2010/main" val="192513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3629" y="584200"/>
            <a:ext cx="984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latin typeface="Calibri" pitchFamily="34" charset="0"/>
              </a:rPr>
              <a:t>KİMLER YARARLANABİLİR?</a:t>
            </a:r>
            <a:endParaRPr lang="en-US" dirty="0">
              <a:latin typeface="Trajan Pro"/>
              <a:cs typeface="Trajan Pro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-2" y="371621"/>
          <a:ext cx="9422298" cy="703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34519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395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3629" y="584200"/>
            <a:ext cx="984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latin typeface="Calibri" pitchFamily="34" charset="0"/>
              </a:rPr>
              <a:t>KATILIMCI FİRMALARIN DESTEKLENMESİ</a:t>
            </a:r>
            <a:endParaRPr lang="en-US" dirty="0">
              <a:latin typeface="Trajan Pro"/>
              <a:cs typeface="Trajan Pro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1331291" y="1067485"/>
          <a:ext cx="6506817" cy="3522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>
          <a:xfrm>
            <a:off x="221673" y="4729017"/>
            <a:ext cx="84512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latin typeface="Calibri" pitchFamily="34" charset="0"/>
              </a:rPr>
              <a:t>Desteğe Esas Tutar; Bakanlık tarafından belirlenerek resmi web sayfasında ilan edilen; </a:t>
            </a:r>
            <a:r>
              <a:rPr lang="tr-TR" sz="2400" b="1" u="sng" dirty="0">
                <a:latin typeface="Calibri" pitchFamily="34" charset="0"/>
              </a:rPr>
              <a:t>yer kirası,</a:t>
            </a:r>
            <a:r>
              <a:rPr lang="tr-TR" sz="2400" b="1" dirty="0">
                <a:latin typeface="Calibri" pitchFamily="34" charset="0"/>
              </a:rPr>
              <a:t> </a:t>
            </a:r>
            <a:r>
              <a:rPr lang="tr-TR" sz="2400" b="1" u="sng" dirty="0">
                <a:latin typeface="Calibri" pitchFamily="34" charset="0"/>
              </a:rPr>
              <a:t>nakliye</a:t>
            </a:r>
            <a:r>
              <a:rPr lang="tr-TR" sz="2400" b="1" dirty="0">
                <a:latin typeface="Calibri" pitchFamily="34" charset="0"/>
              </a:rPr>
              <a:t>, </a:t>
            </a:r>
            <a:r>
              <a:rPr lang="tr-TR" sz="2400" b="1" u="sng" dirty="0">
                <a:latin typeface="Calibri" pitchFamily="34" charset="0"/>
              </a:rPr>
              <a:t>ulaşım</a:t>
            </a:r>
            <a:r>
              <a:rPr lang="tr-TR" sz="2400" b="1" dirty="0">
                <a:latin typeface="Calibri" pitchFamily="34" charset="0"/>
              </a:rPr>
              <a:t> ve </a:t>
            </a:r>
            <a:r>
              <a:rPr lang="tr-TR" sz="2400" b="1" u="sng" dirty="0">
                <a:latin typeface="Calibri" pitchFamily="34" charset="0"/>
              </a:rPr>
              <a:t>standa</a:t>
            </a:r>
            <a:r>
              <a:rPr lang="tr-TR" sz="2400" b="1" dirty="0">
                <a:latin typeface="Calibri" pitchFamily="34" charset="0"/>
              </a:rPr>
              <a:t> ilişkin giderlere karşılık olarak katılımcıya metrekare bazında ödenecek bedeldir. </a:t>
            </a:r>
          </a:p>
          <a:p>
            <a:pPr algn="just"/>
            <a:endParaRPr lang="tr-TR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288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3629" y="584200"/>
            <a:ext cx="984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latin typeface="Calibri" pitchFamily="34" charset="0"/>
              </a:rPr>
              <a:t>DESTEK ORANLARI</a:t>
            </a:r>
            <a:endParaRPr lang="en-US" dirty="0">
              <a:latin typeface="Trajan Pro"/>
              <a:cs typeface="Trajan Pro"/>
            </a:endParaRPr>
          </a:p>
        </p:txBody>
      </p:sp>
      <p:graphicFrame>
        <p:nvGraphicFramePr>
          <p:cNvPr id="6" name="3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2618541"/>
              </p:ext>
            </p:extLst>
          </p:nvPr>
        </p:nvGraphicFramePr>
        <p:xfrm>
          <a:off x="444357" y="1265986"/>
          <a:ext cx="8134476" cy="527156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6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0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36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4669">
                <a:tc>
                  <a:txBody>
                    <a:bodyPr/>
                    <a:lstStyle/>
                    <a:p>
                      <a:pPr algn="ctr"/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</a:rPr>
                        <a:t>Destek</a:t>
                      </a:r>
                      <a:r>
                        <a:rPr lang="tr-TR" sz="1800" baseline="0" dirty="0">
                          <a:solidFill>
                            <a:schemeClr val="tx1"/>
                          </a:solidFill>
                          <a:effectLst/>
                        </a:rPr>
                        <a:t>  Türü </a:t>
                      </a:r>
                      <a:endParaRPr lang="tr-TR" sz="18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dirty="0">
                          <a:solidFill>
                            <a:schemeClr val="tx1"/>
                          </a:solidFill>
                          <a:effectLst/>
                        </a:rPr>
                        <a:t>Destek  Kalemi</a:t>
                      </a:r>
                      <a:endParaRPr lang="tr-TR" sz="18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dirty="0">
                          <a:solidFill>
                            <a:schemeClr val="tx1"/>
                          </a:solidFill>
                          <a:effectLst/>
                        </a:rPr>
                        <a:t>Destek Oranı</a:t>
                      </a:r>
                      <a:endParaRPr lang="tr-TR" sz="18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dirty="0">
                          <a:solidFill>
                            <a:schemeClr val="tx1"/>
                          </a:solidFill>
                          <a:effectLst/>
                        </a:rPr>
                        <a:t>Destek Limiti</a:t>
                      </a:r>
                      <a:endParaRPr lang="tr-TR" sz="18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64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kern="1200" dirty="0">
                          <a:solidFill>
                            <a:schemeClr val="tx1"/>
                          </a:solidFill>
                          <a:effectLst/>
                        </a:rPr>
                        <a:t>BİREYSEL</a:t>
                      </a:r>
                      <a:r>
                        <a:rPr lang="tr-TR" sz="1800" b="1" kern="12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tr-TR" sz="1800" b="1" kern="1200" dirty="0">
                          <a:solidFill>
                            <a:schemeClr val="tx1"/>
                          </a:solidFill>
                          <a:effectLst/>
                        </a:rPr>
                        <a:t>FUAR KATILIMI</a:t>
                      </a:r>
                    </a:p>
                    <a:p>
                      <a:pPr algn="ctr"/>
                      <a:endParaRPr lang="tr-TR" sz="1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tr-TR" sz="1800" b="1" baseline="0" dirty="0">
                          <a:solidFill>
                            <a:schemeClr val="tx1"/>
                          </a:solidFill>
                          <a:effectLst/>
                        </a:rPr>
                        <a:t>Yer Kirası</a:t>
                      </a:r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tr-TR" sz="1800" b="1" baseline="0" dirty="0">
                          <a:solidFill>
                            <a:schemeClr val="tx1"/>
                          </a:solidFill>
                          <a:effectLst/>
                        </a:rPr>
                        <a:t>Donanım</a:t>
                      </a:r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tr-TR" sz="1800" b="1" baseline="0" dirty="0">
                          <a:solidFill>
                            <a:schemeClr val="tx1"/>
                          </a:solidFill>
                          <a:effectLst/>
                        </a:rPr>
                        <a:t>Ulaşım </a:t>
                      </a:r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tr-TR" sz="1800" b="1" kern="1200" baseline="0" dirty="0">
                          <a:solidFill>
                            <a:schemeClr val="tx1"/>
                          </a:solidFill>
                          <a:effectLst/>
                        </a:rPr>
                        <a:t>Nakliye</a:t>
                      </a:r>
                      <a:endParaRPr lang="tr-TR" sz="1800" b="1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</a:rPr>
                        <a:t>%50 </a:t>
                      </a:r>
                    </a:p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</a:rPr>
                        <a:t>(hedef  ülke +%20)</a:t>
                      </a:r>
                    </a:p>
                    <a:p>
                      <a:pPr algn="ctr"/>
                      <a:endParaRPr lang="tr-T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baseline="0" dirty="0">
                          <a:solidFill>
                            <a:schemeClr val="tx1"/>
                          </a:solidFill>
                          <a:effectLst/>
                        </a:rPr>
                        <a:t>117.000 TL</a:t>
                      </a: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</a:rPr>
                        <a:t>’ye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</a:rPr>
                        <a:t>kadar </a:t>
                      </a:r>
                    </a:p>
                    <a:p>
                      <a:pPr algn="ctr"/>
                      <a:endParaRPr lang="tr-T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07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</a:rPr>
                        <a:t>MİLLİ FUAR KATILIMI</a:t>
                      </a:r>
                      <a:endParaRPr lang="tr-TR" sz="18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endParaRPr lang="tr-TR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endParaRPr lang="tr-TR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endParaRPr lang="tr-T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Char char="•"/>
                      </a:pPr>
                      <a:endParaRPr lang="tr-TR" sz="1800" b="1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tr-TR" sz="1800" b="1" baseline="0" dirty="0">
                          <a:solidFill>
                            <a:schemeClr val="tx1"/>
                          </a:solidFill>
                          <a:effectLst/>
                        </a:rPr>
                        <a:t>Yer Kirası</a:t>
                      </a:r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tr-TR" sz="1800" b="1" baseline="0" dirty="0">
                          <a:solidFill>
                            <a:schemeClr val="tx1"/>
                          </a:solidFill>
                          <a:effectLst/>
                        </a:rPr>
                        <a:t>Donanım</a:t>
                      </a:r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tr-TR" sz="1800" b="1" baseline="0" dirty="0">
                          <a:solidFill>
                            <a:schemeClr val="tx1"/>
                          </a:solidFill>
                          <a:effectLst/>
                        </a:rPr>
                        <a:t>Ulaşım </a:t>
                      </a:r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tr-TR" sz="1800" b="1" baseline="0" dirty="0">
                          <a:solidFill>
                            <a:schemeClr val="tx1"/>
                          </a:solidFill>
                          <a:effectLst/>
                        </a:rPr>
                        <a:t> Nakliye</a:t>
                      </a:r>
                      <a:endParaRPr lang="tr-TR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endParaRPr lang="tr-T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</a:rPr>
                        <a:t>%50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</a:rPr>
                        <a:t>(hedef  ülke +%20)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endParaRPr lang="tr-T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baseline="0" dirty="0">
                          <a:solidFill>
                            <a:schemeClr val="tx1"/>
                          </a:solidFill>
                          <a:effectLst/>
                        </a:rPr>
                        <a:t>117.000 TL’ye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</a:rPr>
                        <a:t> kadar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</a:rPr>
                        <a:t>(Genel Ticaret Fuarlarında: 77.000 TL)</a:t>
                      </a:r>
                      <a:endParaRPr lang="tr-T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93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</a:rPr>
                        <a:t>PRESTİJLİ FUAR KATILIMI</a:t>
                      </a:r>
                      <a:endParaRPr lang="tr-TR" sz="18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endParaRPr lang="tr-T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tr-TR" sz="1800" b="1" baseline="0" dirty="0">
                          <a:solidFill>
                            <a:schemeClr val="tx1"/>
                          </a:solidFill>
                          <a:effectLst/>
                        </a:rPr>
                        <a:t>Yer Kirası</a:t>
                      </a:r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tr-TR" sz="1800" b="1" baseline="0" dirty="0">
                          <a:solidFill>
                            <a:schemeClr val="tx1"/>
                          </a:solidFill>
                          <a:effectLst/>
                        </a:rPr>
                        <a:t>Donanım</a:t>
                      </a:r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tr-TR" sz="1800" b="1" baseline="0" dirty="0">
                          <a:solidFill>
                            <a:schemeClr val="tx1"/>
                          </a:solidFill>
                          <a:effectLst/>
                        </a:rPr>
                        <a:t>Ulaşım</a:t>
                      </a:r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tr-TR" sz="1800" b="1" baseline="0" dirty="0">
                          <a:solidFill>
                            <a:schemeClr val="tx1"/>
                          </a:solidFill>
                          <a:effectLst/>
                        </a:rPr>
                        <a:t>Nakliye</a:t>
                      </a:r>
                      <a:endParaRPr lang="tr-T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</a:rPr>
                        <a:t>%50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</a:rPr>
                        <a:t>(hedef  ülke +%20)</a:t>
                      </a:r>
                    </a:p>
                    <a:p>
                      <a:pPr algn="ctr"/>
                      <a:endParaRPr lang="tr-T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</a:rPr>
                        <a:t>394.000 </a:t>
                      </a:r>
                      <a:r>
                        <a:rPr lang="tr-TR" sz="1800" b="1" baseline="0" dirty="0">
                          <a:solidFill>
                            <a:schemeClr val="tx1"/>
                          </a:solidFill>
                          <a:effectLst/>
                        </a:rPr>
                        <a:t>TL’ye </a:t>
                      </a: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</a:rPr>
                        <a:t>kadar</a:t>
                      </a:r>
                    </a:p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</a:rPr>
                        <a:t>(Yılda en fazla </a:t>
                      </a:r>
                    </a:p>
                    <a:p>
                      <a:pPr algn="ctr"/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</a:rPr>
                        <a:t>2 kez)</a:t>
                      </a:r>
                      <a:endParaRPr lang="tr-T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002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51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3629" y="584200"/>
            <a:ext cx="9842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latin typeface="Calibri" pitchFamily="34" charset="0"/>
              </a:rPr>
              <a:t>BAŞVURUYA İLİŞKİN HUSUSLAR</a:t>
            </a:r>
            <a:endParaRPr lang="en-US" dirty="0">
              <a:latin typeface="Trajan Pro"/>
              <a:cs typeface="Trajan Pro"/>
            </a:endParaRPr>
          </a:p>
          <a:p>
            <a:pPr algn="r"/>
            <a:endParaRPr lang="en-US" dirty="0">
              <a:latin typeface="Trajan Pro"/>
              <a:cs typeface="Trajan Pro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1523999" y="1396999"/>
          <a:ext cx="6599583" cy="5056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3877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51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3629" y="584200"/>
            <a:ext cx="9842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latin typeface="Calibri" pitchFamily="34" charset="0"/>
              </a:rPr>
              <a:t>BAŞVURUYA İLİŞKİN HUSUSLAR</a:t>
            </a:r>
            <a:endParaRPr lang="en-US" dirty="0">
              <a:latin typeface="Trajan Pro"/>
              <a:cs typeface="Trajan Pro"/>
            </a:endParaRPr>
          </a:p>
          <a:p>
            <a:pPr algn="r"/>
            <a:endParaRPr lang="en-US" dirty="0">
              <a:latin typeface="Trajan Pro"/>
              <a:cs typeface="Trajan Pro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1523999" y="1396999"/>
          <a:ext cx="6599583" cy="5056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808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AIB_SUNUM_ARKAPLA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695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dirty="0">
                <a:solidFill>
                  <a:schemeClr val="bg1">
                    <a:lumMod val="50000"/>
                  </a:schemeClr>
                </a:solidFill>
                <a:latin typeface="Trajan Pro"/>
                <a:cs typeface="Trajan Pro"/>
              </a:rPr>
              <a:t>2020</a:t>
            </a:r>
          </a:p>
          <a:p>
            <a:pPr algn="ctr"/>
            <a:endParaRPr lang="en-US" sz="800" dirty="0">
              <a:solidFill>
                <a:schemeClr val="bg1">
                  <a:lumMod val="50000"/>
                </a:schemeClr>
              </a:solidFill>
              <a:latin typeface="Trajan Pro"/>
              <a:cs typeface="Traja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3629" y="584200"/>
            <a:ext cx="984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b="1" dirty="0">
                <a:latin typeface="Calibri" pitchFamily="34" charset="0"/>
              </a:rPr>
              <a:t>MİLLİ KATILIMDA KATILIMCI BAŞVURU BELGELERİ</a:t>
            </a:r>
            <a:endParaRPr lang="en-US" dirty="0">
              <a:latin typeface="Trajan Pro"/>
              <a:cs typeface="Trajan Pro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8889" y="4198185"/>
            <a:ext cx="2237426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2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1403</TotalTime>
  <Words>869</Words>
  <Application>Microsoft Office PowerPoint</Application>
  <PresentationFormat>Ekran Gösterisi (4:3)</PresentationFormat>
  <Paragraphs>252</Paragraphs>
  <Slides>23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Batang</vt:lpstr>
      <vt:lpstr>Calibri</vt:lpstr>
      <vt:lpstr>Times New Roman</vt:lpstr>
      <vt:lpstr>Trajan Pro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suleyman felamur</dc:creator>
  <cp:lastModifiedBy>HÜSEYİN BÜYÜKGÖZ</cp:lastModifiedBy>
  <cp:revision>396</cp:revision>
  <cp:lastPrinted>2017-11-07T11:50:54Z</cp:lastPrinted>
  <dcterms:created xsi:type="dcterms:W3CDTF">2012-07-04T08:32:04Z</dcterms:created>
  <dcterms:modified xsi:type="dcterms:W3CDTF">2020-02-17T19:51:24Z</dcterms:modified>
</cp:coreProperties>
</file>