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3.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6.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8.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9.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20.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1.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4.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5.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6.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28" r:id="rId2"/>
    <p:sldMasterId id="2147483840" r:id="rId3"/>
    <p:sldMasterId id="2147483852" r:id="rId4"/>
    <p:sldMasterId id="2147483863" r:id="rId5"/>
    <p:sldMasterId id="2147483874" r:id="rId6"/>
    <p:sldMasterId id="2147483883" r:id="rId7"/>
    <p:sldMasterId id="2147483892" r:id="rId8"/>
    <p:sldMasterId id="2147483901" r:id="rId9"/>
    <p:sldMasterId id="2147483910" r:id="rId10"/>
    <p:sldMasterId id="2147483919" r:id="rId11"/>
    <p:sldMasterId id="2147483930" r:id="rId12"/>
    <p:sldMasterId id="2147483941" r:id="rId13"/>
    <p:sldMasterId id="2147483950" r:id="rId14"/>
    <p:sldMasterId id="2147483974" r:id="rId15"/>
    <p:sldMasterId id="2147483986" r:id="rId16"/>
    <p:sldMasterId id="2147483998" r:id="rId17"/>
    <p:sldMasterId id="2147484010" r:id="rId18"/>
    <p:sldMasterId id="2147484021" r:id="rId19"/>
    <p:sldMasterId id="2147484030" r:id="rId20"/>
    <p:sldMasterId id="2147484038" r:id="rId21"/>
    <p:sldMasterId id="2147484046" r:id="rId22"/>
    <p:sldMasterId id="2147484054" r:id="rId23"/>
    <p:sldMasterId id="2147484079" r:id="rId24"/>
    <p:sldMasterId id="2147484092" r:id="rId25"/>
    <p:sldMasterId id="2147484104" r:id="rId26"/>
    <p:sldMasterId id="2147484117" r:id="rId27"/>
  </p:sldMasterIdLst>
  <p:notesMasterIdLst>
    <p:notesMasterId r:id="rId115"/>
  </p:notesMasterIdLst>
  <p:handoutMasterIdLst>
    <p:handoutMasterId r:id="rId116"/>
  </p:handoutMasterIdLst>
  <p:sldIdLst>
    <p:sldId id="1971" r:id="rId28"/>
    <p:sldId id="1682" r:id="rId29"/>
    <p:sldId id="2004" r:id="rId30"/>
    <p:sldId id="2404" r:id="rId31"/>
    <p:sldId id="1861" r:id="rId32"/>
    <p:sldId id="2227" r:id="rId33"/>
    <p:sldId id="2111" r:id="rId34"/>
    <p:sldId id="2450" r:id="rId35"/>
    <p:sldId id="2449" r:id="rId36"/>
    <p:sldId id="2405" r:id="rId37"/>
    <p:sldId id="2406" r:id="rId38"/>
    <p:sldId id="2408" r:id="rId39"/>
    <p:sldId id="2409" r:id="rId40"/>
    <p:sldId id="2410" r:id="rId41"/>
    <p:sldId id="2411" r:id="rId42"/>
    <p:sldId id="2431" r:id="rId43"/>
    <p:sldId id="2432" r:id="rId44"/>
    <p:sldId id="2433" r:id="rId45"/>
    <p:sldId id="2434" r:id="rId46"/>
    <p:sldId id="2435" r:id="rId47"/>
    <p:sldId id="2436" r:id="rId48"/>
    <p:sldId id="2437" r:id="rId49"/>
    <p:sldId id="2438" r:id="rId50"/>
    <p:sldId id="2439" r:id="rId51"/>
    <p:sldId id="2440" r:id="rId52"/>
    <p:sldId id="2441" r:id="rId53"/>
    <p:sldId id="2442" r:id="rId54"/>
    <p:sldId id="2443" r:id="rId55"/>
    <p:sldId id="2445" r:id="rId56"/>
    <p:sldId id="2446" r:id="rId57"/>
    <p:sldId id="2459" r:id="rId58"/>
    <p:sldId id="2475" r:id="rId59"/>
    <p:sldId id="2461" r:id="rId60"/>
    <p:sldId id="2463" r:id="rId61"/>
    <p:sldId id="2464" r:id="rId62"/>
    <p:sldId id="2465" r:id="rId63"/>
    <p:sldId id="2467" r:id="rId64"/>
    <p:sldId id="2468" r:id="rId65"/>
    <p:sldId id="2471" r:id="rId66"/>
    <p:sldId id="2494" r:id="rId67"/>
    <p:sldId id="2472" r:id="rId68"/>
    <p:sldId id="2473" r:id="rId69"/>
    <p:sldId id="2474" r:id="rId70"/>
    <p:sldId id="2493" r:id="rId71"/>
    <p:sldId id="2485" r:id="rId72"/>
    <p:sldId id="2487" r:id="rId73"/>
    <p:sldId id="2488" r:id="rId74"/>
    <p:sldId id="2489" r:id="rId75"/>
    <p:sldId id="2490" r:id="rId76"/>
    <p:sldId id="2491" r:id="rId77"/>
    <p:sldId id="2492" r:id="rId78"/>
    <p:sldId id="2451" r:id="rId79"/>
    <p:sldId id="2476" r:id="rId80"/>
    <p:sldId id="2478" r:id="rId81"/>
    <p:sldId id="2479" r:id="rId82"/>
    <p:sldId id="2480" r:id="rId83"/>
    <p:sldId id="2481" r:id="rId84"/>
    <p:sldId id="2482" r:id="rId85"/>
    <p:sldId id="2483" r:id="rId86"/>
    <p:sldId id="2484" r:id="rId87"/>
    <p:sldId id="2452" r:id="rId88"/>
    <p:sldId id="2453" r:id="rId89"/>
    <p:sldId id="2454" r:id="rId90"/>
    <p:sldId id="2455" r:id="rId91"/>
    <p:sldId id="2456" r:id="rId92"/>
    <p:sldId id="2457" r:id="rId93"/>
    <p:sldId id="2458" r:id="rId94"/>
    <p:sldId id="2495" r:id="rId95"/>
    <p:sldId id="2505" r:id="rId96"/>
    <p:sldId id="2496" r:id="rId97"/>
    <p:sldId id="2498" r:id="rId98"/>
    <p:sldId id="2506" r:id="rId99"/>
    <p:sldId id="2500" r:id="rId100"/>
    <p:sldId id="2501" r:id="rId101"/>
    <p:sldId id="2503" r:id="rId102"/>
    <p:sldId id="2504" r:id="rId103"/>
    <p:sldId id="2507" r:id="rId104"/>
    <p:sldId id="2508" r:id="rId105"/>
    <p:sldId id="2509" r:id="rId106"/>
    <p:sldId id="2510" r:id="rId107"/>
    <p:sldId id="2511" r:id="rId108"/>
    <p:sldId id="2516" r:id="rId109"/>
    <p:sldId id="2512" r:id="rId110"/>
    <p:sldId id="2513" r:id="rId111"/>
    <p:sldId id="2514" r:id="rId112"/>
    <p:sldId id="2515" r:id="rId113"/>
    <p:sldId id="2517" r:id="rId114"/>
  </p:sldIdLst>
  <p:sldSz cx="12147550" cy="6832600"/>
  <p:notesSz cx="6858000" cy="9872663"/>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p15="http://schemas.microsoft.com/office/powerpoint/2012/main">
        <p15:guide id="1" orient="horz" pos="3446" userDrawn="1">
          <p15:clr>
            <a:srgbClr val="A4A3A4"/>
          </p15:clr>
        </p15:guide>
        <p15:guide id="2" pos="2207" userDrawn="1">
          <p15:clr>
            <a:srgbClr val="A4A3A4"/>
          </p15:clr>
        </p15:guide>
        <p15:guide id="3" orient="horz" pos="3447" userDrawn="1">
          <p15:clr>
            <a:srgbClr val="A4A3A4"/>
          </p15:clr>
        </p15:guide>
        <p15:guide id="4" orient="horz" pos="3110" userDrawn="1">
          <p15:clr>
            <a:srgbClr val="A4A3A4"/>
          </p15:clr>
        </p15:guide>
        <p15:guide id="6"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BAD5"/>
    <a:srgbClr val="00ADEF"/>
    <a:srgbClr val="93CDDD"/>
    <a:srgbClr val="FFFFFF"/>
    <a:srgbClr val="FFFFCC"/>
    <a:srgbClr val="C0C0C0"/>
    <a:srgbClr val="FF99FF"/>
    <a:srgbClr val="99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4" autoAdjust="0"/>
    <p:restoredTop sz="91281" autoAdjust="0"/>
  </p:normalViewPr>
  <p:slideViewPr>
    <p:cSldViewPr>
      <p:cViewPr varScale="1">
        <p:scale>
          <a:sx n="106" d="100"/>
          <a:sy n="106" d="100"/>
        </p:scale>
        <p:origin x="672" y="96"/>
      </p:cViewPr>
      <p:guideLst>
        <p:guide orient="horz" pos="3016"/>
        <p:guide pos="3082"/>
        <p:guide orient="horz" pos="338"/>
        <p:guide pos="813"/>
        <p:guide orient="horz" pos="3015"/>
        <p:guide orient="horz" pos="337"/>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446"/>
        <p:guide pos="2207"/>
        <p:guide orient="horz" pos="3447"/>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commentAuthors" Target="commentAuthors.xml"/><Relationship Id="rId21" Type="http://schemas.openxmlformats.org/officeDocument/2006/relationships/slideMaster" Target="slideMasters/slideMaster21.xml"/><Relationship Id="rId42" Type="http://schemas.openxmlformats.org/officeDocument/2006/relationships/slide" Target="slides/slide15.xml"/><Relationship Id="rId47" Type="http://schemas.openxmlformats.org/officeDocument/2006/relationships/slide" Target="slides/slide20.xml"/><Relationship Id="rId63" Type="http://schemas.openxmlformats.org/officeDocument/2006/relationships/slide" Target="slides/slide36.xml"/><Relationship Id="rId68" Type="http://schemas.openxmlformats.org/officeDocument/2006/relationships/slide" Target="slides/slide41.xml"/><Relationship Id="rId84" Type="http://schemas.openxmlformats.org/officeDocument/2006/relationships/slide" Target="slides/slide57.xml"/><Relationship Id="rId89" Type="http://schemas.openxmlformats.org/officeDocument/2006/relationships/slide" Target="slides/slide62.xml"/><Relationship Id="rId112" Type="http://schemas.openxmlformats.org/officeDocument/2006/relationships/slide" Target="slides/slide85.xml"/><Relationship Id="rId16" Type="http://schemas.openxmlformats.org/officeDocument/2006/relationships/slideMaster" Target="slideMasters/slideMaster16.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37" Type="http://schemas.openxmlformats.org/officeDocument/2006/relationships/slide" Target="slides/slide10.xml"/><Relationship Id="rId53" Type="http://schemas.openxmlformats.org/officeDocument/2006/relationships/slide" Target="slides/slide26.xml"/><Relationship Id="rId58" Type="http://schemas.openxmlformats.org/officeDocument/2006/relationships/slide" Target="slides/slide31.xml"/><Relationship Id="rId74" Type="http://schemas.openxmlformats.org/officeDocument/2006/relationships/slide" Target="slides/slide47.xml"/><Relationship Id="rId79" Type="http://schemas.openxmlformats.org/officeDocument/2006/relationships/slide" Target="slides/slide52.xml"/><Relationship Id="rId102"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34.xml"/><Relationship Id="rId82" Type="http://schemas.openxmlformats.org/officeDocument/2006/relationships/slide" Target="slides/slide55.xml"/><Relationship Id="rId90" Type="http://schemas.openxmlformats.org/officeDocument/2006/relationships/slide" Target="slides/slide63.xml"/><Relationship Id="rId95" Type="http://schemas.openxmlformats.org/officeDocument/2006/relationships/slide" Target="slides/slide6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13" Type="http://schemas.openxmlformats.org/officeDocument/2006/relationships/slide" Target="slides/slide86.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80" Type="http://schemas.openxmlformats.org/officeDocument/2006/relationships/slide" Target="slides/slide53.xml"/><Relationship Id="rId85" Type="http://schemas.openxmlformats.org/officeDocument/2006/relationships/slide" Target="slides/slide58.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103" Type="http://schemas.openxmlformats.org/officeDocument/2006/relationships/slide" Target="slides/slide76.xml"/><Relationship Id="rId108" Type="http://schemas.openxmlformats.org/officeDocument/2006/relationships/slide" Target="slides/slide81.xml"/><Relationship Id="rId116"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slide" Target="slides/slide43.xml"/><Relationship Id="rId75" Type="http://schemas.openxmlformats.org/officeDocument/2006/relationships/slide" Target="slides/slide48.xml"/><Relationship Id="rId83" Type="http://schemas.openxmlformats.org/officeDocument/2006/relationships/slide" Target="slides/slide56.xml"/><Relationship Id="rId88" Type="http://schemas.openxmlformats.org/officeDocument/2006/relationships/slide" Target="slides/slide61.xml"/><Relationship Id="rId91" Type="http://schemas.openxmlformats.org/officeDocument/2006/relationships/slide" Target="slides/slide64.xml"/><Relationship Id="rId96" Type="http://schemas.openxmlformats.org/officeDocument/2006/relationships/slide" Target="slides/slide69.xml"/><Relationship Id="rId111"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106" Type="http://schemas.openxmlformats.org/officeDocument/2006/relationships/slide" Target="slides/slide79.xml"/><Relationship Id="rId114" Type="http://schemas.openxmlformats.org/officeDocument/2006/relationships/slide" Target="slides/slide87.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slide" Target="slides/slide46.xml"/><Relationship Id="rId78" Type="http://schemas.openxmlformats.org/officeDocument/2006/relationships/slide" Target="slides/slide51.xml"/><Relationship Id="rId81" Type="http://schemas.openxmlformats.org/officeDocument/2006/relationships/slide" Target="slides/slide54.xml"/><Relationship Id="rId86" Type="http://schemas.openxmlformats.org/officeDocument/2006/relationships/slide" Target="slides/slide59.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gur.kocas\Desktop\&#214;zel%20kalem%2022.01.2018\gib%20verileriyle%20grafik.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gur.kocas\Desktop\Ba&#351;kan%20Veri%20Talebi%20-%2026.12.2018\Sekt&#246;r%20ve%20&#214;l&#231;ek%20Baz&#305;nda%20&#304;&#351;letme%20Say&#305;lar&#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28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Sayfa1!$B$1</c:f>
              <c:strCache>
                <c:ptCount val="1"/>
                <c:pt idx="0">
                  <c:v>Satışlar</c:v>
                </c:pt>
              </c:strCache>
            </c:strRef>
          </c:tx>
          <c:explosion val="25"/>
          <c:cat>
            <c:strRef>
              <c:f>Sayfa1!$A$2:$A$5</c:f>
              <c:strCache>
                <c:ptCount val="3"/>
                <c:pt idx="0">
                  <c:v>1. Çeyrek</c:v>
                </c:pt>
                <c:pt idx="1">
                  <c:v>2. Çeyrek</c:v>
                </c:pt>
                <c:pt idx="2">
                  <c:v>3. Çeyrek</c:v>
                </c:pt>
              </c:strCache>
            </c:strRef>
          </c:cat>
          <c:val>
            <c:numRef>
              <c:f>Sayfa1!$B$2:$B$5</c:f>
              <c:numCache>
                <c:formatCode>General</c:formatCode>
                <c:ptCount val="4"/>
                <c:pt idx="0">
                  <c:v>89.3</c:v>
                </c:pt>
                <c:pt idx="1">
                  <c:v>8.6</c:v>
                </c:pt>
                <c:pt idx="2">
                  <c:v>1.8</c:v>
                </c:pt>
              </c:numCache>
            </c:numRef>
          </c:val>
          <c:extLst>
            <c:ext xmlns:c16="http://schemas.microsoft.com/office/drawing/2014/chart" uri="{C3380CC4-5D6E-409C-BE32-E72D297353CC}">
              <c16:uniqueId val="{00000000-A6F1-4924-B667-88684D2BFE60}"/>
            </c:ext>
          </c:extLst>
        </c:ser>
        <c:dLbls>
          <c:showLegendKey val="0"/>
          <c:showVal val="0"/>
          <c:showCatName val="0"/>
          <c:showSerName val="0"/>
          <c:showPercent val="0"/>
          <c:showBubbleSize val="0"/>
          <c:showLeaderLines val="1"/>
        </c:dLbls>
        <c:firstSliceAng val="285"/>
      </c:pieChart>
    </c:plotArea>
    <c:plotVisOnly val="1"/>
    <c:dispBlanksAs val="gap"/>
    <c:showDLblsOverMax val="0"/>
  </c:chart>
  <c:txPr>
    <a:bodyPr/>
    <a:lstStyle/>
    <a:p>
      <a:pPr>
        <a:defRPr sz="1800"/>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'Türkiye''de KOBİ''ler'!$D$4</c:f>
              <c:strCache>
                <c:ptCount val="1"/>
                <c:pt idx="0">
                  <c:v>KOBİ</c:v>
                </c:pt>
              </c:strCache>
            </c:strRef>
          </c:tx>
          <c:invertIfNegative val="0"/>
          <c:dLbls>
            <c:spPr>
              <a:noFill/>
              <a:ln>
                <a:noFill/>
              </a:ln>
              <a:effectLst/>
            </c:spPr>
            <c:txPr>
              <a:bodyPr/>
              <a:lstStyle/>
              <a:p>
                <a:pPr>
                  <a:defRPr sz="1600">
                    <a:solidFill>
                      <a:schemeClr val="bg1"/>
                    </a:solidFill>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'Türkiye''de KOBİ''ler'!$C$5:$C$10</c:f>
              <c:strCache>
                <c:ptCount val="6"/>
                <c:pt idx="0">
                  <c:v>İstihdam</c:v>
                </c:pt>
                <c:pt idx="1">
                  <c:v>Ciro</c:v>
                </c:pt>
                <c:pt idx="2">
                  <c:v>Yatırımlar</c:v>
                </c:pt>
                <c:pt idx="3">
                  <c:v>İhracat</c:v>
                </c:pt>
                <c:pt idx="4">
                  <c:v>Katma Değer</c:v>
                </c:pt>
                <c:pt idx="5">
                  <c:v>Ar-Ge Harcamaları</c:v>
                </c:pt>
              </c:strCache>
            </c:strRef>
          </c:cat>
          <c:val>
            <c:numRef>
              <c:f>'Türkiye''de KOBİ''ler'!$D$5:$D$10</c:f>
              <c:numCache>
                <c:formatCode>%0.0</c:formatCode>
                <c:ptCount val="6"/>
                <c:pt idx="0">
                  <c:v>0.74199999999999999</c:v>
                </c:pt>
                <c:pt idx="1">
                  <c:v>0.66200000000000003</c:v>
                </c:pt>
                <c:pt idx="2">
                  <c:v>0.58299999999999996</c:v>
                </c:pt>
                <c:pt idx="3">
                  <c:v>0.56200000000000006</c:v>
                </c:pt>
                <c:pt idx="4">
                  <c:v>0.54100000000000004</c:v>
                </c:pt>
                <c:pt idx="5">
                  <c:v>0.34399999999999997</c:v>
                </c:pt>
              </c:numCache>
            </c:numRef>
          </c:val>
          <c:extLst>
            <c:ext xmlns:c16="http://schemas.microsoft.com/office/drawing/2014/chart" uri="{C3380CC4-5D6E-409C-BE32-E72D297353CC}">
              <c16:uniqueId val="{00000000-33DA-4078-87D1-F9139AEC4A15}"/>
            </c:ext>
          </c:extLst>
        </c:ser>
        <c:ser>
          <c:idx val="1"/>
          <c:order val="1"/>
          <c:tx>
            <c:strRef>
              <c:f>'Türkiye''de KOBİ''ler'!$E$4</c:f>
              <c:strCache>
                <c:ptCount val="1"/>
                <c:pt idx="0">
                  <c:v>Büyük İşletme</c:v>
                </c:pt>
              </c:strCache>
            </c:strRef>
          </c:tx>
          <c:spPr>
            <a:solidFill>
              <a:schemeClr val="bg1">
                <a:lumMod val="75000"/>
              </a:schemeClr>
            </a:solidFill>
          </c:spPr>
          <c:invertIfNegative val="0"/>
          <c:cat>
            <c:strRef>
              <c:f>'Türkiye''de KOBİ''ler'!$C$5:$C$10</c:f>
              <c:strCache>
                <c:ptCount val="6"/>
                <c:pt idx="0">
                  <c:v>İstihdam</c:v>
                </c:pt>
                <c:pt idx="1">
                  <c:v>Ciro</c:v>
                </c:pt>
                <c:pt idx="2">
                  <c:v>Yatırımlar</c:v>
                </c:pt>
                <c:pt idx="3">
                  <c:v>İhracat</c:v>
                </c:pt>
                <c:pt idx="4">
                  <c:v>Katma Değer</c:v>
                </c:pt>
                <c:pt idx="5">
                  <c:v>Ar-Ge Harcamaları</c:v>
                </c:pt>
              </c:strCache>
            </c:strRef>
          </c:cat>
          <c:val>
            <c:numRef>
              <c:f>'Türkiye''de KOBİ''ler'!$E$5:$E$10</c:f>
              <c:numCache>
                <c:formatCode>0.0%</c:formatCode>
                <c:ptCount val="6"/>
                <c:pt idx="0">
                  <c:v>0.25800000000000001</c:v>
                </c:pt>
                <c:pt idx="1">
                  <c:v>0.33799999999999997</c:v>
                </c:pt>
                <c:pt idx="2">
                  <c:v>0.41700000000000004</c:v>
                </c:pt>
                <c:pt idx="3">
                  <c:v>0.43799999999999994</c:v>
                </c:pt>
                <c:pt idx="4">
                  <c:v>0.45899999999999996</c:v>
                </c:pt>
                <c:pt idx="5">
                  <c:v>0.65600000000000003</c:v>
                </c:pt>
              </c:numCache>
            </c:numRef>
          </c:val>
          <c:extLst>
            <c:ext xmlns:c16="http://schemas.microsoft.com/office/drawing/2014/chart" uri="{C3380CC4-5D6E-409C-BE32-E72D297353CC}">
              <c16:uniqueId val="{00000001-33DA-4078-87D1-F9139AEC4A15}"/>
            </c:ext>
          </c:extLst>
        </c:ser>
        <c:dLbls>
          <c:showLegendKey val="0"/>
          <c:showVal val="0"/>
          <c:showCatName val="0"/>
          <c:showSerName val="0"/>
          <c:showPercent val="0"/>
          <c:showBubbleSize val="0"/>
        </c:dLbls>
        <c:gapWidth val="150"/>
        <c:overlap val="100"/>
        <c:axId val="199714304"/>
        <c:axId val="199715840"/>
      </c:barChart>
      <c:catAx>
        <c:axId val="199714304"/>
        <c:scaling>
          <c:orientation val="minMax"/>
        </c:scaling>
        <c:delete val="0"/>
        <c:axPos val="b"/>
        <c:numFmt formatCode="General" sourceLinked="0"/>
        <c:majorTickMark val="out"/>
        <c:minorTickMark val="none"/>
        <c:tickLblPos val="nextTo"/>
        <c:txPr>
          <a:bodyPr/>
          <a:lstStyle/>
          <a:p>
            <a:pPr>
              <a:defRPr sz="1400" b="0"/>
            </a:pPr>
            <a:endParaRPr lang="tr-TR"/>
          </a:p>
        </c:txPr>
        <c:crossAx val="199715840"/>
        <c:crosses val="autoZero"/>
        <c:auto val="1"/>
        <c:lblAlgn val="ctr"/>
        <c:lblOffset val="100"/>
        <c:noMultiLvlLbl val="0"/>
      </c:catAx>
      <c:valAx>
        <c:axId val="199715840"/>
        <c:scaling>
          <c:orientation val="minMax"/>
        </c:scaling>
        <c:delete val="1"/>
        <c:axPos val="l"/>
        <c:numFmt formatCode="0%" sourceLinked="1"/>
        <c:majorTickMark val="out"/>
        <c:minorTickMark val="none"/>
        <c:tickLblPos val="nextTo"/>
        <c:crossAx val="199714304"/>
        <c:crosses val="autoZero"/>
        <c:crossBetween val="between"/>
      </c:valAx>
    </c:plotArea>
    <c:legend>
      <c:legendPos val="r"/>
      <c:overlay val="0"/>
      <c:txPr>
        <a:bodyPr/>
        <a:lstStyle/>
        <a:p>
          <a:pPr>
            <a:defRPr sz="1400"/>
          </a:pPr>
          <a:endParaRPr lang="tr-TR"/>
        </a:p>
      </c:txPr>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22.xml"/><Relationship Id="rId1" Type="http://schemas.openxmlformats.org/officeDocument/2006/relationships/slide" Target="../slides/slide11.xml"/><Relationship Id="rId4" Type="http://schemas.openxmlformats.org/officeDocument/2006/relationships/slide" Target="../slides/slide63.xml"/></Relationships>
</file>

<file path=ppt/diagrams/_rels/data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15F34-1CEE-4851-B69C-914E4A0BB84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tr-TR"/>
        </a:p>
      </dgm:t>
    </dgm:pt>
    <dgm:pt modelId="{6A08349C-363F-4536-A1B0-334EC44BFD71}">
      <dgm:prSet phldrT="[Metin]" custT="1"/>
      <dgm:spPr>
        <a:solidFill>
          <a:schemeClr val="bg1">
            <a:lumMod val="65000"/>
          </a:schemeClr>
        </a:solidFill>
      </dgm:spPr>
      <dgm:t>
        <a:bodyPr/>
        <a:lstStyle/>
        <a:p>
          <a:pPr algn="ctr"/>
          <a:r>
            <a:rPr lang="tr-TR" sz="2800" b="0" dirty="0" smtClean="0">
              <a:latin typeface="+mn-lt"/>
            </a:rPr>
            <a:t>SUNUM İÇERİĞİ</a:t>
          </a:r>
          <a:endParaRPr lang="tr-TR" sz="2800" b="0" dirty="0">
            <a:latin typeface="+mn-lt"/>
          </a:endParaRPr>
        </a:p>
      </dgm:t>
    </dgm:pt>
    <dgm:pt modelId="{F0066A8F-CB4F-4C37-9001-BA3EBFEF7654}" type="parTrans" cxnId="{B18FAAA2-48B9-4C30-A562-E031D46B242D}">
      <dgm:prSet/>
      <dgm:spPr/>
      <dgm:t>
        <a:bodyPr/>
        <a:lstStyle/>
        <a:p>
          <a:endParaRPr lang="tr-TR" dirty="0">
            <a:solidFill>
              <a:schemeClr val="bg1"/>
            </a:solidFill>
          </a:endParaRPr>
        </a:p>
      </dgm:t>
    </dgm:pt>
    <dgm:pt modelId="{A04C2A03-6C85-45E2-8121-E62366C3859D}" type="sibTrans" cxnId="{B18FAAA2-48B9-4C30-A562-E031D46B242D}">
      <dgm:prSet/>
      <dgm:spPr/>
      <dgm:t>
        <a:bodyPr/>
        <a:lstStyle/>
        <a:p>
          <a:endParaRPr lang="tr-TR" dirty="0">
            <a:solidFill>
              <a:schemeClr val="bg1"/>
            </a:solidFill>
          </a:endParaRPr>
        </a:p>
      </dgm:t>
    </dgm:pt>
    <dgm:pt modelId="{AE5782F1-0483-480B-9F5E-C1ADF9267F61}">
      <dgm:prSet phldrT="[Metin]" custT="1"/>
      <dgm:spPr/>
      <dgm:t>
        <a:bodyPr/>
        <a:lstStyle/>
        <a:p>
          <a:pPr algn="ctr"/>
          <a:r>
            <a:rPr lang="tr-TR" sz="2400" b="0" dirty="0" smtClean="0">
              <a:latin typeface="+mn-lt"/>
            </a:rPr>
            <a:t>KOSGEB Tanıtımı - KOSGEB Yeni Vizyonu</a:t>
          </a:r>
          <a:endParaRPr lang="tr-TR" sz="2400" b="0" dirty="0">
            <a:latin typeface="+mn-lt"/>
          </a:endParaRPr>
        </a:p>
      </dgm:t>
    </dgm:pt>
    <dgm:pt modelId="{92CB4B63-0C8D-4C35-93E6-D29E0A86D3AB}" type="parTrans" cxnId="{7CC89CF0-822D-4574-A10A-9DACE2BE0DFE}">
      <dgm:prSet/>
      <dgm:spPr/>
      <dgm:t>
        <a:bodyPr/>
        <a:lstStyle/>
        <a:p>
          <a:endParaRPr lang="tr-TR" dirty="0">
            <a:solidFill>
              <a:schemeClr val="bg1"/>
            </a:solidFill>
          </a:endParaRPr>
        </a:p>
      </dgm:t>
    </dgm:pt>
    <dgm:pt modelId="{1EEFC7EA-3352-449C-AEA6-891A0AC7B3A2}" type="sibTrans" cxnId="{7CC89CF0-822D-4574-A10A-9DACE2BE0DFE}">
      <dgm:prSet/>
      <dgm:spPr/>
      <dgm:t>
        <a:bodyPr/>
        <a:lstStyle/>
        <a:p>
          <a:endParaRPr lang="tr-TR" dirty="0">
            <a:solidFill>
              <a:schemeClr val="bg1"/>
            </a:solidFill>
          </a:endParaRPr>
        </a:p>
      </dgm:t>
    </dgm:pt>
    <dgm:pt modelId="{2526060F-2BFF-439D-8420-6CB1C8113112}">
      <dgm:prSet phldrT="[Metin]" custT="1"/>
      <dgm:spPr/>
      <dgm:t>
        <a:bodyPr/>
        <a:lstStyle/>
        <a:p>
          <a:pPr algn="ctr"/>
          <a:r>
            <a:rPr lang="tr-TR" sz="2400" b="0" dirty="0" smtClean="0">
              <a:latin typeface="+mn-lt"/>
            </a:rPr>
            <a:t>Ar-Ge, Teknolojik Üretim ve Yerlileştirme Destekleri</a:t>
          </a:r>
          <a:endParaRPr lang="tr-TR" sz="2400" b="0" dirty="0">
            <a:latin typeface="+mn-lt"/>
          </a:endParaRPr>
        </a:p>
      </dgm:t>
    </dgm:pt>
    <dgm:pt modelId="{6915401C-BB0C-474A-8027-D2D2E56D7177}" type="parTrans" cxnId="{0873BD6B-9603-47EC-9344-DDA0E0C12FB3}">
      <dgm:prSet/>
      <dgm:spPr/>
      <dgm:t>
        <a:bodyPr/>
        <a:lstStyle/>
        <a:p>
          <a:endParaRPr lang="tr-TR"/>
        </a:p>
      </dgm:t>
    </dgm:pt>
    <dgm:pt modelId="{20C53479-69EE-48A3-885F-B6B59AA1EB94}" type="sibTrans" cxnId="{0873BD6B-9603-47EC-9344-DDA0E0C12FB3}">
      <dgm:prSet/>
      <dgm:spPr/>
      <dgm:t>
        <a:bodyPr/>
        <a:lstStyle/>
        <a:p>
          <a:endParaRPr lang="tr-TR"/>
        </a:p>
      </dgm:t>
    </dgm:pt>
    <dgm:pt modelId="{596CFF1F-668C-4B34-9372-979748EDAE47}">
      <dgm:prSet phldrT="[Metin]" custT="1"/>
      <dgm:spPr/>
      <dgm:t>
        <a:bodyPr/>
        <a:lstStyle/>
        <a:p>
          <a:pPr algn="ctr"/>
          <a:r>
            <a:rPr lang="tr-TR" sz="2400" b="0" dirty="0" smtClean="0">
              <a:latin typeface="+mn-lt"/>
            </a:rPr>
            <a:t>İşletme Geliştirme ve </a:t>
          </a:r>
          <a:r>
            <a:rPr lang="tr-TR" sz="2400" b="0" dirty="0" err="1" smtClean="0">
              <a:latin typeface="+mn-lt"/>
            </a:rPr>
            <a:t>Uluslararasılaşma</a:t>
          </a:r>
          <a:r>
            <a:rPr lang="tr-TR" sz="2400" b="0" dirty="0" smtClean="0">
              <a:latin typeface="+mn-lt"/>
            </a:rPr>
            <a:t> Destekleri</a:t>
          </a:r>
          <a:endParaRPr lang="tr-TR" sz="2400" b="0" dirty="0">
            <a:latin typeface="+mn-lt"/>
          </a:endParaRPr>
        </a:p>
      </dgm:t>
    </dgm:pt>
    <dgm:pt modelId="{4998F4AF-60BB-40CE-8102-FDC13F5584BD}" type="parTrans" cxnId="{A52AE7BD-35E6-406E-A286-31A38F0C3CD1}">
      <dgm:prSet/>
      <dgm:spPr/>
      <dgm:t>
        <a:bodyPr/>
        <a:lstStyle/>
        <a:p>
          <a:endParaRPr lang="tr-TR"/>
        </a:p>
      </dgm:t>
    </dgm:pt>
    <dgm:pt modelId="{E3D71867-650B-4DAD-80D1-3DBFE8736232}" type="sibTrans" cxnId="{A52AE7BD-35E6-406E-A286-31A38F0C3CD1}">
      <dgm:prSet/>
      <dgm:spPr/>
      <dgm:t>
        <a:bodyPr/>
        <a:lstStyle/>
        <a:p>
          <a:endParaRPr lang="tr-TR"/>
        </a:p>
      </dgm:t>
    </dgm:pt>
    <dgm:pt modelId="{3002530A-5DC6-47DD-9872-A862584C9585}">
      <dgm:prSet phldrT="[Metin]" custT="1"/>
      <dgm:spPr/>
      <dgm:t>
        <a:bodyPr/>
        <a:lstStyle/>
        <a:p>
          <a:pPr algn="ctr"/>
          <a:r>
            <a:rPr lang="tr-TR" sz="2400" b="0" dirty="0" smtClean="0">
              <a:latin typeface="+mn-lt"/>
            </a:rPr>
            <a:t>KOBİ Finansman Destekleri</a:t>
          </a:r>
          <a:endParaRPr lang="tr-TR" sz="2400" b="0" dirty="0">
            <a:latin typeface="+mn-lt"/>
          </a:endParaRPr>
        </a:p>
      </dgm:t>
    </dgm:pt>
    <dgm:pt modelId="{68573D0D-1393-4048-9150-F48D1E2C75CA}" type="parTrans" cxnId="{8C23DBED-0501-424D-980B-272D079FAF0E}">
      <dgm:prSet/>
      <dgm:spPr/>
      <dgm:t>
        <a:bodyPr/>
        <a:lstStyle/>
        <a:p>
          <a:endParaRPr lang="tr-TR"/>
        </a:p>
      </dgm:t>
    </dgm:pt>
    <dgm:pt modelId="{7206E326-DA0C-4258-B905-DBFE91371E2F}" type="sibTrans" cxnId="{8C23DBED-0501-424D-980B-272D079FAF0E}">
      <dgm:prSet/>
      <dgm:spPr/>
      <dgm:t>
        <a:bodyPr/>
        <a:lstStyle/>
        <a:p>
          <a:endParaRPr lang="tr-TR"/>
        </a:p>
      </dgm:t>
    </dgm:pt>
    <dgm:pt modelId="{DA667B2F-5BAD-4C17-952B-730857F31C63}">
      <dgm:prSet phldrT="[Metin]" custT="1"/>
      <dgm:spPr/>
      <dgm:t>
        <a:bodyPr/>
        <a:lstStyle/>
        <a:p>
          <a:pPr algn="ctr"/>
          <a:r>
            <a:rPr lang="tr-TR" sz="2400" b="0" u="none" dirty="0" smtClean="0">
              <a:latin typeface="+mn-lt"/>
            </a:rPr>
            <a:t>Girişimcilik Destekleri</a:t>
          </a:r>
          <a:endParaRPr lang="tr-TR" sz="2400" b="0" dirty="0">
            <a:latin typeface="+mn-lt"/>
          </a:endParaRPr>
        </a:p>
      </dgm:t>
    </dgm:pt>
    <dgm:pt modelId="{9937F9A6-9C92-4D78-9524-222F7508CD9B}" type="parTrans" cxnId="{015AB565-8EAC-4CB4-90F7-EB1C1E1F2BCE}">
      <dgm:prSet/>
      <dgm:spPr/>
      <dgm:t>
        <a:bodyPr/>
        <a:lstStyle/>
        <a:p>
          <a:endParaRPr lang="tr-TR"/>
        </a:p>
      </dgm:t>
    </dgm:pt>
    <dgm:pt modelId="{9EF86224-F34E-4F3E-8811-CA75EE7662B6}" type="sibTrans" cxnId="{015AB565-8EAC-4CB4-90F7-EB1C1E1F2BCE}">
      <dgm:prSet/>
      <dgm:spPr/>
      <dgm:t>
        <a:bodyPr/>
        <a:lstStyle/>
        <a:p>
          <a:endParaRPr lang="tr-TR"/>
        </a:p>
      </dgm:t>
    </dgm:pt>
    <dgm:pt modelId="{DB4642AD-6ACF-4F50-A6B1-22278141C353}" type="pres">
      <dgm:prSet presAssocID="{E9915F34-1CEE-4851-B69C-914E4A0BB84F}" presName="linear" presStyleCnt="0">
        <dgm:presLayoutVars>
          <dgm:animLvl val="lvl"/>
          <dgm:resizeHandles val="exact"/>
        </dgm:presLayoutVars>
      </dgm:prSet>
      <dgm:spPr/>
      <dgm:t>
        <a:bodyPr/>
        <a:lstStyle/>
        <a:p>
          <a:endParaRPr lang="tr-TR"/>
        </a:p>
      </dgm:t>
    </dgm:pt>
    <dgm:pt modelId="{7E102F07-ED80-45E1-94EC-7F3FDFB4749E}" type="pres">
      <dgm:prSet presAssocID="{6A08349C-363F-4536-A1B0-334EC44BFD71}" presName="parentText" presStyleLbl="node1" presStyleIdx="0" presStyleCnt="6" custScaleY="113122" custLinFactY="-78054" custLinFactNeighborX="-413" custLinFactNeighborY="-100000">
        <dgm:presLayoutVars>
          <dgm:chMax val="0"/>
          <dgm:bulletEnabled val="1"/>
        </dgm:presLayoutVars>
      </dgm:prSet>
      <dgm:spPr/>
      <dgm:t>
        <a:bodyPr/>
        <a:lstStyle/>
        <a:p>
          <a:endParaRPr lang="tr-TR"/>
        </a:p>
      </dgm:t>
    </dgm:pt>
    <dgm:pt modelId="{A0EDC959-C3C7-4143-BAC7-4E5E2F1B2860}" type="pres">
      <dgm:prSet presAssocID="{A04C2A03-6C85-45E2-8121-E62366C3859D}" presName="spacer" presStyleCnt="0"/>
      <dgm:spPr/>
      <dgm:t>
        <a:bodyPr/>
        <a:lstStyle/>
        <a:p>
          <a:endParaRPr lang="tr-TR"/>
        </a:p>
      </dgm:t>
    </dgm:pt>
    <dgm:pt modelId="{EE0AE569-E44D-4F00-9D16-F7FDD5666517}" type="pres">
      <dgm:prSet presAssocID="{AE5782F1-0483-480B-9F5E-C1ADF9267F61}" presName="parentText" presStyleLbl="node1" presStyleIdx="1" presStyleCnt="6">
        <dgm:presLayoutVars>
          <dgm:chMax val="0"/>
          <dgm:bulletEnabled val="1"/>
        </dgm:presLayoutVars>
      </dgm:prSet>
      <dgm:spPr/>
      <dgm:t>
        <a:bodyPr/>
        <a:lstStyle/>
        <a:p>
          <a:endParaRPr lang="tr-TR"/>
        </a:p>
      </dgm:t>
    </dgm:pt>
    <dgm:pt modelId="{F2072F33-6373-4971-9179-2FA9B8347C8A}" type="pres">
      <dgm:prSet presAssocID="{1EEFC7EA-3352-449C-AEA6-891A0AC7B3A2}" presName="spacer" presStyleCnt="0"/>
      <dgm:spPr/>
      <dgm:t>
        <a:bodyPr/>
        <a:lstStyle/>
        <a:p>
          <a:endParaRPr lang="tr-TR"/>
        </a:p>
      </dgm:t>
    </dgm:pt>
    <dgm:pt modelId="{3DBDC666-BDC0-47CD-9DFE-0A482527527F}" type="pres">
      <dgm:prSet presAssocID="{2526060F-2BFF-439D-8420-6CB1C8113112}" presName="parentText" presStyleLbl="node1" presStyleIdx="2" presStyleCnt="6">
        <dgm:presLayoutVars>
          <dgm:chMax val="0"/>
          <dgm:bulletEnabled val="1"/>
        </dgm:presLayoutVars>
      </dgm:prSet>
      <dgm:spPr/>
      <dgm:t>
        <a:bodyPr/>
        <a:lstStyle/>
        <a:p>
          <a:endParaRPr lang="tr-TR"/>
        </a:p>
      </dgm:t>
    </dgm:pt>
    <dgm:pt modelId="{C247A073-EF66-4810-87FE-8445C0277421}" type="pres">
      <dgm:prSet presAssocID="{20C53479-69EE-48A3-885F-B6B59AA1EB94}" presName="spacer" presStyleCnt="0"/>
      <dgm:spPr/>
      <dgm:t>
        <a:bodyPr/>
        <a:lstStyle/>
        <a:p>
          <a:endParaRPr lang="tr-TR"/>
        </a:p>
      </dgm:t>
    </dgm:pt>
    <dgm:pt modelId="{9674E5CE-1E15-4FF8-A186-F1827DEDCD58}" type="pres">
      <dgm:prSet presAssocID="{596CFF1F-668C-4B34-9372-979748EDAE47}" presName="parentText" presStyleLbl="node1" presStyleIdx="3" presStyleCnt="6">
        <dgm:presLayoutVars>
          <dgm:chMax val="0"/>
          <dgm:bulletEnabled val="1"/>
        </dgm:presLayoutVars>
      </dgm:prSet>
      <dgm:spPr/>
      <dgm:t>
        <a:bodyPr/>
        <a:lstStyle/>
        <a:p>
          <a:endParaRPr lang="tr-TR"/>
        </a:p>
      </dgm:t>
    </dgm:pt>
    <dgm:pt modelId="{83A4D49B-EC88-4AE7-8870-96615A65E106}" type="pres">
      <dgm:prSet presAssocID="{E3D71867-650B-4DAD-80D1-3DBFE8736232}" presName="spacer" presStyleCnt="0"/>
      <dgm:spPr/>
      <dgm:t>
        <a:bodyPr/>
        <a:lstStyle/>
        <a:p>
          <a:endParaRPr lang="tr-TR"/>
        </a:p>
      </dgm:t>
    </dgm:pt>
    <dgm:pt modelId="{877ED113-12A4-4C2A-92F9-28A2DD99F7D5}" type="pres">
      <dgm:prSet presAssocID="{3002530A-5DC6-47DD-9872-A862584C9585}" presName="parentText" presStyleLbl="node1" presStyleIdx="4" presStyleCnt="6">
        <dgm:presLayoutVars>
          <dgm:chMax val="0"/>
          <dgm:bulletEnabled val="1"/>
        </dgm:presLayoutVars>
      </dgm:prSet>
      <dgm:spPr/>
      <dgm:t>
        <a:bodyPr/>
        <a:lstStyle/>
        <a:p>
          <a:endParaRPr lang="tr-TR"/>
        </a:p>
      </dgm:t>
    </dgm:pt>
    <dgm:pt modelId="{E2109BC6-C4FF-4D5E-BC39-B5F3A7295987}" type="pres">
      <dgm:prSet presAssocID="{7206E326-DA0C-4258-B905-DBFE91371E2F}" presName="spacer" presStyleCnt="0"/>
      <dgm:spPr/>
      <dgm:t>
        <a:bodyPr/>
        <a:lstStyle/>
        <a:p>
          <a:endParaRPr lang="tr-TR"/>
        </a:p>
      </dgm:t>
    </dgm:pt>
    <dgm:pt modelId="{129B3EF5-6132-4E46-970F-722E43B60E99}" type="pres">
      <dgm:prSet presAssocID="{DA667B2F-5BAD-4C17-952B-730857F31C63}" presName="parentText" presStyleLbl="node1" presStyleIdx="5" presStyleCnt="6">
        <dgm:presLayoutVars>
          <dgm:chMax val="0"/>
          <dgm:bulletEnabled val="1"/>
        </dgm:presLayoutVars>
      </dgm:prSet>
      <dgm:spPr/>
      <dgm:t>
        <a:bodyPr/>
        <a:lstStyle/>
        <a:p>
          <a:endParaRPr lang="tr-TR"/>
        </a:p>
      </dgm:t>
    </dgm:pt>
  </dgm:ptLst>
  <dgm:cxnLst>
    <dgm:cxn modelId="{ECA8EBBA-E8D1-46CE-8D57-73E7EF4DD7D3}" type="presOf" srcId="{E9915F34-1CEE-4851-B69C-914E4A0BB84F}" destId="{DB4642AD-6ACF-4F50-A6B1-22278141C353}" srcOrd="0" destOrd="0" presId="urn:microsoft.com/office/officeart/2005/8/layout/vList2"/>
    <dgm:cxn modelId="{015AB565-8EAC-4CB4-90F7-EB1C1E1F2BCE}" srcId="{E9915F34-1CEE-4851-B69C-914E4A0BB84F}" destId="{DA667B2F-5BAD-4C17-952B-730857F31C63}" srcOrd="5" destOrd="0" parTransId="{9937F9A6-9C92-4D78-9524-222F7508CD9B}" sibTransId="{9EF86224-F34E-4F3E-8811-CA75EE7662B6}"/>
    <dgm:cxn modelId="{6383423E-78CA-4CB4-AE91-396593F75B1D}" type="presOf" srcId="{3002530A-5DC6-47DD-9872-A862584C9585}" destId="{877ED113-12A4-4C2A-92F9-28A2DD99F7D5}" srcOrd="0" destOrd="0" presId="urn:microsoft.com/office/officeart/2005/8/layout/vList2"/>
    <dgm:cxn modelId="{B18FAAA2-48B9-4C30-A562-E031D46B242D}" srcId="{E9915F34-1CEE-4851-B69C-914E4A0BB84F}" destId="{6A08349C-363F-4536-A1B0-334EC44BFD71}" srcOrd="0" destOrd="0" parTransId="{F0066A8F-CB4F-4C37-9001-BA3EBFEF7654}" sibTransId="{A04C2A03-6C85-45E2-8121-E62366C3859D}"/>
    <dgm:cxn modelId="{E6670142-CC47-4AC2-B481-D249D35BEF24}" type="presOf" srcId="{596CFF1F-668C-4B34-9372-979748EDAE47}" destId="{9674E5CE-1E15-4FF8-A186-F1827DEDCD58}" srcOrd="0" destOrd="0" presId="urn:microsoft.com/office/officeart/2005/8/layout/vList2"/>
    <dgm:cxn modelId="{AF3DCA9A-8BC5-420D-B62F-B69E0F1713DA}" type="presOf" srcId="{AE5782F1-0483-480B-9F5E-C1ADF9267F61}" destId="{EE0AE569-E44D-4F00-9D16-F7FDD5666517}" srcOrd="0" destOrd="0" presId="urn:microsoft.com/office/officeart/2005/8/layout/vList2"/>
    <dgm:cxn modelId="{9622DEEF-DD84-4579-B9A5-336E6379510A}" type="presOf" srcId="{2526060F-2BFF-439D-8420-6CB1C8113112}" destId="{3DBDC666-BDC0-47CD-9DFE-0A482527527F}" srcOrd="0" destOrd="0" presId="urn:microsoft.com/office/officeart/2005/8/layout/vList2"/>
    <dgm:cxn modelId="{8C23DBED-0501-424D-980B-272D079FAF0E}" srcId="{E9915F34-1CEE-4851-B69C-914E4A0BB84F}" destId="{3002530A-5DC6-47DD-9872-A862584C9585}" srcOrd="4" destOrd="0" parTransId="{68573D0D-1393-4048-9150-F48D1E2C75CA}" sibTransId="{7206E326-DA0C-4258-B905-DBFE91371E2F}"/>
    <dgm:cxn modelId="{D3B31D47-9939-4CBF-8542-B4C298C97C05}" type="presOf" srcId="{6A08349C-363F-4536-A1B0-334EC44BFD71}" destId="{7E102F07-ED80-45E1-94EC-7F3FDFB4749E}" srcOrd="0" destOrd="0" presId="urn:microsoft.com/office/officeart/2005/8/layout/vList2"/>
    <dgm:cxn modelId="{576B4CC6-F73A-4B8B-9462-2AC16D99CBEA}" type="presOf" srcId="{DA667B2F-5BAD-4C17-952B-730857F31C63}" destId="{129B3EF5-6132-4E46-970F-722E43B60E99}" srcOrd="0" destOrd="0" presId="urn:microsoft.com/office/officeart/2005/8/layout/vList2"/>
    <dgm:cxn modelId="{7CC89CF0-822D-4574-A10A-9DACE2BE0DFE}" srcId="{E9915F34-1CEE-4851-B69C-914E4A0BB84F}" destId="{AE5782F1-0483-480B-9F5E-C1ADF9267F61}" srcOrd="1" destOrd="0" parTransId="{92CB4B63-0C8D-4C35-93E6-D29E0A86D3AB}" sibTransId="{1EEFC7EA-3352-449C-AEA6-891A0AC7B3A2}"/>
    <dgm:cxn modelId="{A52AE7BD-35E6-406E-A286-31A38F0C3CD1}" srcId="{E9915F34-1CEE-4851-B69C-914E4A0BB84F}" destId="{596CFF1F-668C-4B34-9372-979748EDAE47}" srcOrd="3" destOrd="0" parTransId="{4998F4AF-60BB-40CE-8102-FDC13F5584BD}" sibTransId="{E3D71867-650B-4DAD-80D1-3DBFE8736232}"/>
    <dgm:cxn modelId="{0873BD6B-9603-47EC-9344-DDA0E0C12FB3}" srcId="{E9915F34-1CEE-4851-B69C-914E4A0BB84F}" destId="{2526060F-2BFF-439D-8420-6CB1C8113112}" srcOrd="2" destOrd="0" parTransId="{6915401C-BB0C-474A-8027-D2D2E56D7177}" sibTransId="{20C53479-69EE-48A3-885F-B6B59AA1EB94}"/>
    <dgm:cxn modelId="{E2517190-F255-4F9F-9416-48F04BD495AB}" type="presParOf" srcId="{DB4642AD-6ACF-4F50-A6B1-22278141C353}" destId="{7E102F07-ED80-45E1-94EC-7F3FDFB4749E}" srcOrd="0" destOrd="0" presId="urn:microsoft.com/office/officeart/2005/8/layout/vList2"/>
    <dgm:cxn modelId="{7168E010-0E29-4CB2-8545-6AC88217C423}" type="presParOf" srcId="{DB4642AD-6ACF-4F50-A6B1-22278141C353}" destId="{A0EDC959-C3C7-4143-BAC7-4E5E2F1B2860}" srcOrd="1" destOrd="0" presId="urn:microsoft.com/office/officeart/2005/8/layout/vList2"/>
    <dgm:cxn modelId="{09E7DC59-7F65-41EF-B223-3DD40C8FA93F}" type="presParOf" srcId="{DB4642AD-6ACF-4F50-A6B1-22278141C353}" destId="{EE0AE569-E44D-4F00-9D16-F7FDD5666517}" srcOrd="2" destOrd="0" presId="urn:microsoft.com/office/officeart/2005/8/layout/vList2"/>
    <dgm:cxn modelId="{35B279A0-0A62-45B0-A94C-75551332DCAB}" type="presParOf" srcId="{DB4642AD-6ACF-4F50-A6B1-22278141C353}" destId="{F2072F33-6373-4971-9179-2FA9B8347C8A}" srcOrd="3" destOrd="0" presId="urn:microsoft.com/office/officeart/2005/8/layout/vList2"/>
    <dgm:cxn modelId="{8F1E481E-B072-4B9E-9110-6B4EDB6DF9CB}" type="presParOf" srcId="{DB4642AD-6ACF-4F50-A6B1-22278141C353}" destId="{3DBDC666-BDC0-47CD-9DFE-0A482527527F}" srcOrd="4" destOrd="0" presId="urn:microsoft.com/office/officeart/2005/8/layout/vList2"/>
    <dgm:cxn modelId="{558C26FF-14FF-42BA-97E7-B9CE1EFF83E9}" type="presParOf" srcId="{DB4642AD-6ACF-4F50-A6B1-22278141C353}" destId="{C247A073-EF66-4810-87FE-8445C0277421}" srcOrd="5" destOrd="0" presId="urn:microsoft.com/office/officeart/2005/8/layout/vList2"/>
    <dgm:cxn modelId="{7AA450F1-4589-4F7E-8818-352242A2ADF0}" type="presParOf" srcId="{DB4642AD-6ACF-4F50-A6B1-22278141C353}" destId="{9674E5CE-1E15-4FF8-A186-F1827DEDCD58}" srcOrd="6" destOrd="0" presId="urn:microsoft.com/office/officeart/2005/8/layout/vList2"/>
    <dgm:cxn modelId="{F031C292-B45A-49E7-BD3F-3C75F405A13E}" type="presParOf" srcId="{DB4642AD-6ACF-4F50-A6B1-22278141C353}" destId="{83A4D49B-EC88-4AE7-8870-96615A65E106}" srcOrd="7" destOrd="0" presId="urn:microsoft.com/office/officeart/2005/8/layout/vList2"/>
    <dgm:cxn modelId="{1A31B538-6AE9-4291-8ED8-4AAEEC3A89CF}" type="presParOf" srcId="{DB4642AD-6ACF-4F50-A6B1-22278141C353}" destId="{877ED113-12A4-4C2A-92F9-28A2DD99F7D5}" srcOrd="8" destOrd="0" presId="urn:microsoft.com/office/officeart/2005/8/layout/vList2"/>
    <dgm:cxn modelId="{BDE64688-5D4A-4E6E-BE06-9075D41CFBB8}" type="presParOf" srcId="{DB4642AD-6ACF-4F50-A6B1-22278141C353}" destId="{E2109BC6-C4FF-4D5E-BC39-B5F3A7295987}" srcOrd="9" destOrd="0" presId="urn:microsoft.com/office/officeart/2005/8/layout/vList2"/>
    <dgm:cxn modelId="{D235CF71-5D0E-4794-B524-9118F2801659}" type="presParOf" srcId="{DB4642AD-6ACF-4F50-A6B1-22278141C353}" destId="{129B3EF5-6132-4E46-970F-722E43B60E9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70CA23-62A4-4DCA-A622-5AEF270D4E61}" type="doc">
      <dgm:prSet loTypeId="urn:microsoft.com/office/officeart/2005/8/layout/hProcess9" loCatId="process" qsTypeId="urn:microsoft.com/office/officeart/2005/8/quickstyle/simple1" qsCatId="simple" csTypeId="urn:microsoft.com/office/officeart/2005/8/colors/colorful5" csCatId="colorful" phldr="1"/>
      <dgm:spPr/>
    </dgm:pt>
    <dgm:pt modelId="{B60FBE7A-A45E-4F89-B7F9-32700312FA5A}">
      <dgm:prSet phldrT="[Metin]" custT="1">
        <dgm:style>
          <a:lnRef idx="1">
            <a:schemeClr val="dk1"/>
          </a:lnRef>
          <a:fillRef idx="2">
            <a:schemeClr val="dk1"/>
          </a:fillRef>
          <a:effectRef idx="1">
            <a:schemeClr val="dk1"/>
          </a:effectRef>
          <a:fontRef idx="minor">
            <a:schemeClr val="dk1"/>
          </a:fontRef>
        </dgm:style>
      </dgm:prSet>
      <dgm:spPr/>
      <dgm:t>
        <a:bodyPr/>
        <a:lstStyle/>
        <a:p>
          <a:r>
            <a:rPr lang="tr-TR" sz="2200" dirty="0" smtClean="0"/>
            <a:t>Ulusal önceliklere göre yıllık temaların belirlenmesi  </a:t>
          </a:r>
          <a:endParaRPr lang="tr-TR" sz="2200" dirty="0"/>
        </a:p>
      </dgm:t>
    </dgm:pt>
    <dgm:pt modelId="{ABAB0196-82EB-4E99-B06F-E09B5C3015FB}" type="parTrans" cxnId="{D8443323-C74B-4A9A-BC51-86A6A7F26E7C}">
      <dgm:prSet/>
      <dgm:spPr/>
      <dgm:t>
        <a:bodyPr/>
        <a:lstStyle/>
        <a:p>
          <a:endParaRPr lang="tr-TR"/>
        </a:p>
      </dgm:t>
    </dgm:pt>
    <dgm:pt modelId="{8EF3EEE7-9404-452B-84D4-8AB337D9BB5A}" type="sibTrans" cxnId="{D8443323-C74B-4A9A-BC51-86A6A7F26E7C}">
      <dgm:prSet/>
      <dgm:spPr/>
      <dgm:t>
        <a:bodyPr/>
        <a:lstStyle/>
        <a:p>
          <a:endParaRPr lang="tr-TR"/>
        </a:p>
      </dgm:t>
    </dgm:pt>
    <dgm:pt modelId="{F165BE37-5BC8-4AF2-A4AC-BB2E883BBBEB}">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200" dirty="0" smtClean="0"/>
            <a:t>Ulusal öncelikler ve katma değerli üretim odağıyla eşleşen sektör ve proje konularının belirlenmesi</a:t>
          </a:r>
          <a:endParaRPr lang="tr-TR" sz="2200" dirty="0"/>
        </a:p>
      </dgm:t>
    </dgm:pt>
    <dgm:pt modelId="{0CB979E3-7C77-48BA-94EC-B66A78D9722C}" type="parTrans" cxnId="{CA50293C-3CBD-46C2-AAF8-99395FD19895}">
      <dgm:prSet/>
      <dgm:spPr/>
      <dgm:t>
        <a:bodyPr/>
        <a:lstStyle/>
        <a:p>
          <a:endParaRPr lang="tr-TR"/>
        </a:p>
      </dgm:t>
    </dgm:pt>
    <dgm:pt modelId="{C36F9F13-67CD-4CFA-812B-822DA0222021}" type="sibTrans" cxnId="{CA50293C-3CBD-46C2-AAF8-99395FD19895}">
      <dgm:prSet/>
      <dgm:spPr/>
      <dgm:t>
        <a:bodyPr/>
        <a:lstStyle/>
        <a:p>
          <a:endParaRPr lang="tr-TR"/>
        </a:p>
      </dgm:t>
    </dgm:pt>
    <dgm:pt modelId="{38F6AACE-F4F1-4BE8-A9F8-056FF2D3FCB4}">
      <dgm:prSet phldrT="[Metin]" custT="1">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tr-TR" sz="2200" dirty="0" smtClean="0"/>
            <a:t>-Proje Teklif Çağrısı yayınlanması</a:t>
          </a:r>
        </a:p>
        <a:p>
          <a:pPr>
            <a:lnSpc>
              <a:spcPct val="100000"/>
            </a:lnSpc>
            <a:spcAft>
              <a:spcPts val="0"/>
            </a:spcAft>
          </a:pPr>
          <a:r>
            <a:rPr lang="tr-TR" sz="2200" dirty="0" smtClean="0"/>
            <a:t>-Başvurular içinden  en iyi projelerin  seçilmesi </a:t>
          </a:r>
          <a:endParaRPr lang="tr-TR" sz="2200" dirty="0"/>
        </a:p>
      </dgm:t>
    </dgm:pt>
    <dgm:pt modelId="{471D984C-136F-48C2-B548-148B7E7B0EB6}" type="parTrans" cxnId="{11A91743-A002-45EA-9B99-0D6DE5975B3B}">
      <dgm:prSet/>
      <dgm:spPr/>
      <dgm:t>
        <a:bodyPr/>
        <a:lstStyle/>
        <a:p>
          <a:endParaRPr lang="tr-TR"/>
        </a:p>
      </dgm:t>
    </dgm:pt>
    <dgm:pt modelId="{7A746986-6A15-4396-8830-7A5533E43F08}" type="sibTrans" cxnId="{11A91743-A002-45EA-9B99-0D6DE5975B3B}">
      <dgm:prSet/>
      <dgm:spPr/>
      <dgm:t>
        <a:bodyPr/>
        <a:lstStyle/>
        <a:p>
          <a:endParaRPr lang="tr-TR"/>
        </a:p>
      </dgm:t>
    </dgm:pt>
    <dgm:pt modelId="{E5031A4D-E901-440E-8ED7-266CF4A50E65}" type="pres">
      <dgm:prSet presAssocID="{BC70CA23-62A4-4DCA-A622-5AEF270D4E61}" presName="CompostProcess" presStyleCnt="0">
        <dgm:presLayoutVars>
          <dgm:dir/>
          <dgm:resizeHandles val="exact"/>
        </dgm:presLayoutVars>
      </dgm:prSet>
      <dgm:spPr/>
    </dgm:pt>
    <dgm:pt modelId="{3B4EC7C4-E993-4979-9D99-A211A551886F}" type="pres">
      <dgm:prSet presAssocID="{BC70CA23-62A4-4DCA-A622-5AEF270D4E61}" presName="arrow" presStyleLbl="bgShp" presStyleIdx="0" presStyleCnt="1" custScaleX="117647"/>
      <dgm:spPr/>
    </dgm:pt>
    <dgm:pt modelId="{B30B889F-5F5A-4F80-B624-704C51176C06}" type="pres">
      <dgm:prSet presAssocID="{BC70CA23-62A4-4DCA-A622-5AEF270D4E61}" presName="linearProcess" presStyleCnt="0"/>
      <dgm:spPr/>
    </dgm:pt>
    <dgm:pt modelId="{AB00A577-E7C3-4D4C-9AA7-35B7BB23388C}" type="pres">
      <dgm:prSet presAssocID="{B60FBE7A-A45E-4F89-B7F9-32700312FA5A}" presName="textNode" presStyleLbl="node1" presStyleIdx="0" presStyleCnt="3" custScaleY="117719" custLinFactNeighborX="23976" custLinFactNeighborY="304">
        <dgm:presLayoutVars>
          <dgm:bulletEnabled val="1"/>
        </dgm:presLayoutVars>
      </dgm:prSet>
      <dgm:spPr/>
      <dgm:t>
        <a:bodyPr/>
        <a:lstStyle/>
        <a:p>
          <a:endParaRPr lang="tr-TR"/>
        </a:p>
      </dgm:t>
    </dgm:pt>
    <dgm:pt modelId="{2E4E9B01-25FD-4D09-8DE7-0024CEB68415}" type="pres">
      <dgm:prSet presAssocID="{8EF3EEE7-9404-452B-84D4-8AB337D9BB5A}" presName="sibTrans" presStyleCnt="0"/>
      <dgm:spPr/>
    </dgm:pt>
    <dgm:pt modelId="{9958257F-3A76-464D-8E7E-C45983146967}" type="pres">
      <dgm:prSet presAssocID="{F165BE37-5BC8-4AF2-A4AC-BB2E883BBBEB}" presName="textNode" presStyleLbl="node1" presStyleIdx="1" presStyleCnt="3" custScaleY="117719" custLinFactNeighborX="-26919" custLinFactNeighborY="304">
        <dgm:presLayoutVars>
          <dgm:bulletEnabled val="1"/>
        </dgm:presLayoutVars>
      </dgm:prSet>
      <dgm:spPr/>
      <dgm:t>
        <a:bodyPr/>
        <a:lstStyle/>
        <a:p>
          <a:endParaRPr lang="tr-TR"/>
        </a:p>
      </dgm:t>
    </dgm:pt>
    <dgm:pt modelId="{8C3C607C-B732-41C7-9865-7F22983EED57}" type="pres">
      <dgm:prSet presAssocID="{C36F9F13-67CD-4CFA-812B-822DA0222021}" presName="sibTrans" presStyleCnt="0"/>
      <dgm:spPr/>
    </dgm:pt>
    <dgm:pt modelId="{FCC9B097-5BB0-4B00-960E-C0A9EE3C9872}" type="pres">
      <dgm:prSet presAssocID="{38F6AACE-F4F1-4BE8-A9F8-056FF2D3FCB4}" presName="textNode" presStyleLbl="node1" presStyleIdx="2" presStyleCnt="3" custScaleY="113229" custLinFactNeighborX="-66185">
        <dgm:presLayoutVars>
          <dgm:bulletEnabled val="1"/>
        </dgm:presLayoutVars>
      </dgm:prSet>
      <dgm:spPr/>
      <dgm:t>
        <a:bodyPr/>
        <a:lstStyle/>
        <a:p>
          <a:endParaRPr lang="tr-TR"/>
        </a:p>
      </dgm:t>
    </dgm:pt>
  </dgm:ptLst>
  <dgm:cxnLst>
    <dgm:cxn modelId="{D8443323-C74B-4A9A-BC51-86A6A7F26E7C}" srcId="{BC70CA23-62A4-4DCA-A622-5AEF270D4E61}" destId="{B60FBE7A-A45E-4F89-B7F9-32700312FA5A}" srcOrd="0" destOrd="0" parTransId="{ABAB0196-82EB-4E99-B06F-E09B5C3015FB}" sibTransId="{8EF3EEE7-9404-452B-84D4-8AB337D9BB5A}"/>
    <dgm:cxn modelId="{1E4319AC-0F3A-4481-8D23-C93A5D3C9563}" type="presOf" srcId="{B60FBE7A-A45E-4F89-B7F9-32700312FA5A}" destId="{AB00A577-E7C3-4D4C-9AA7-35B7BB23388C}" srcOrd="0" destOrd="0" presId="urn:microsoft.com/office/officeart/2005/8/layout/hProcess9"/>
    <dgm:cxn modelId="{FE38C18E-FCB9-4D60-B514-C5F7825A9D0F}" type="presOf" srcId="{BC70CA23-62A4-4DCA-A622-5AEF270D4E61}" destId="{E5031A4D-E901-440E-8ED7-266CF4A50E65}" srcOrd="0" destOrd="0" presId="urn:microsoft.com/office/officeart/2005/8/layout/hProcess9"/>
    <dgm:cxn modelId="{1B06A9F6-E8A0-4FA6-B778-EDAF0B3B7E1E}" type="presOf" srcId="{F165BE37-5BC8-4AF2-A4AC-BB2E883BBBEB}" destId="{9958257F-3A76-464D-8E7E-C45983146967}" srcOrd="0" destOrd="0" presId="urn:microsoft.com/office/officeart/2005/8/layout/hProcess9"/>
    <dgm:cxn modelId="{CA50293C-3CBD-46C2-AAF8-99395FD19895}" srcId="{BC70CA23-62A4-4DCA-A622-5AEF270D4E61}" destId="{F165BE37-5BC8-4AF2-A4AC-BB2E883BBBEB}" srcOrd="1" destOrd="0" parTransId="{0CB979E3-7C77-48BA-94EC-B66A78D9722C}" sibTransId="{C36F9F13-67CD-4CFA-812B-822DA0222021}"/>
    <dgm:cxn modelId="{9067AE0A-F448-4CA6-8D16-832F8B70248A}" type="presOf" srcId="{38F6AACE-F4F1-4BE8-A9F8-056FF2D3FCB4}" destId="{FCC9B097-5BB0-4B00-960E-C0A9EE3C9872}" srcOrd="0" destOrd="0" presId="urn:microsoft.com/office/officeart/2005/8/layout/hProcess9"/>
    <dgm:cxn modelId="{11A91743-A002-45EA-9B99-0D6DE5975B3B}" srcId="{BC70CA23-62A4-4DCA-A622-5AEF270D4E61}" destId="{38F6AACE-F4F1-4BE8-A9F8-056FF2D3FCB4}" srcOrd="2" destOrd="0" parTransId="{471D984C-136F-48C2-B548-148B7E7B0EB6}" sibTransId="{7A746986-6A15-4396-8830-7A5533E43F08}"/>
    <dgm:cxn modelId="{C9AF7273-77C4-4F67-BAB0-08A61A69C44C}" type="presParOf" srcId="{E5031A4D-E901-440E-8ED7-266CF4A50E65}" destId="{3B4EC7C4-E993-4979-9D99-A211A551886F}" srcOrd="0" destOrd="0" presId="urn:microsoft.com/office/officeart/2005/8/layout/hProcess9"/>
    <dgm:cxn modelId="{7E925394-C33F-4C12-8279-66462458456C}" type="presParOf" srcId="{E5031A4D-E901-440E-8ED7-266CF4A50E65}" destId="{B30B889F-5F5A-4F80-B624-704C51176C06}" srcOrd="1" destOrd="0" presId="urn:microsoft.com/office/officeart/2005/8/layout/hProcess9"/>
    <dgm:cxn modelId="{7BDC8AE3-DFCF-4E37-B178-BEFB856D2875}" type="presParOf" srcId="{B30B889F-5F5A-4F80-B624-704C51176C06}" destId="{AB00A577-E7C3-4D4C-9AA7-35B7BB23388C}" srcOrd="0" destOrd="0" presId="urn:microsoft.com/office/officeart/2005/8/layout/hProcess9"/>
    <dgm:cxn modelId="{0E8CE39F-83DF-41A1-97CD-CAB013A4EAEB}" type="presParOf" srcId="{B30B889F-5F5A-4F80-B624-704C51176C06}" destId="{2E4E9B01-25FD-4D09-8DE7-0024CEB68415}" srcOrd="1" destOrd="0" presId="urn:microsoft.com/office/officeart/2005/8/layout/hProcess9"/>
    <dgm:cxn modelId="{EE0BBDFA-16BF-46EE-BAB1-BF83717B8FB8}" type="presParOf" srcId="{B30B889F-5F5A-4F80-B624-704C51176C06}" destId="{9958257F-3A76-464D-8E7E-C45983146967}" srcOrd="2" destOrd="0" presId="urn:microsoft.com/office/officeart/2005/8/layout/hProcess9"/>
    <dgm:cxn modelId="{94A63B38-188E-4E4C-ABD8-B0A77419F232}" type="presParOf" srcId="{B30B889F-5F5A-4F80-B624-704C51176C06}" destId="{8C3C607C-B732-41C7-9865-7F22983EED57}" srcOrd="3" destOrd="0" presId="urn:microsoft.com/office/officeart/2005/8/layout/hProcess9"/>
    <dgm:cxn modelId="{639CAA2F-AF99-422E-BD08-495BC79A2840}" type="presParOf" srcId="{B30B889F-5F5A-4F80-B624-704C51176C06}" destId="{FCC9B097-5BB0-4B00-960E-C0A9EE3C987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59BA90-E1C7-48B2-9FB0-A6568128E19A}" type="doc">
      <dgm:prSet loTypeId="urn:microsoft.com/office/officeart/2005/8/layout/vList3" loCatId="list" qsTypeId="urn:microsoft.com/office/officeart/2005/8/quickstyle/3d4" qsCatId="3D" csTypeId="urn:microsoft.com/office/officeart/2005/8/colors/accent1_2" csCatId="accent1" phldr="1"/>
      <dgm:spPr/>
      <dgm:t>
        <a:bodyPr/>
        <a:lstStyle/>
        <a:p>
          <a:endParaRPr lang="tr-TR"/>
        </a:p>
      </dgm:t>
    </dgm:pt>
    <dgm:pt modelId="{85A381E8-3C98-497D-B09D-0FBA1CB336B2}" type="pres">
      <dgm:prSet presAssocID="{9D59BA90-E1C7-48B2-9FB0-A6568128E19A}" presName="linearFlow" presStyleCnt="0">
        <dgm:presLayoutVars>
          <dgm:dir/>
          <dgm:resizeHandles val="exact"/>
        </dgm:presLayoutVars>
      </dgm:prSet>
      <dgm:spPr/>
      <dgm:t>
        <a:bodyPr/>
        <a:lstStyle/>
        <a:p>
          <a:endParaRPr lang="tr-TR"/>
        </a:p>
      </dgm:t>
    </dgm:pt>
  </dgm:ptLst>
  <dgm:cxnLst>
    <dgm:cxn modelId="{2E164947-BEF9-4A5B-9040-CF3DB06E61D5}" type="presOf" srcId="{9D59BA90-E1C7-48B2-9FB0-A6568128E19A}" destId="{85A381E8-3C98-497D-B09D-0FBA1CB336B2}"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C60095-3092-4F03-A5C8-D46695CD6281}" type="doc">
      <dgm:prSet loTypeId="urn:microsoft.com/office/officeart/2008/layout/RadialCluster" loCatId="cycle" qsTypeId="urn:microsoft.com/office/officeart/2005/8/quickstyle/3d2" qsCatId="3D" csTypeId="urn:microsoft.com/office/officeart/2005/8/colors/accent0_2" csCatId="mainScheme" phldr="1"/>
      <dgm:spPr/>
      <dgm:t>
        <a:bodyPr/>
        <a:lstStyle/>
        <a:p>
          <a:endParaRPr lang="tr-TR"/>
        </a:p>
      </dgm:t>
    </dgm:pt>
    <dgm:pt modelId="{D054890A-70E3-40EC-9643-3AA138088397}">
      <dgm:prSet phldrT="[Metin]" custT="1"/>
      <dgm:spPr/>
      <dgm:t>
        <a:bodyPr/>
        <a:lstStyle/>
        <a:p>
          <a:pPr algn="ctr">
            <a:spcAft>
              <a:spcPts val="0"/>
            </a:spcAft>
          </a:pPr>
          <a:r>
            <a:rPr lang="tr-TR" sz="2000" b="1" dirty="0" smtClean="0">
              <a:latin typeface="Calibri" pitchFamily="34" charset="0"/>
            </a:rPr>
            <a:t>KOBİ-KOBİ İşbirliği </a:t>
          </a:r>
        </a:p>
      </dgm:t>
    </dgm:pt>
    <dgm:pt modelId="{DD95F74D-BC41-4F00-B1EE-2D38AB78D5DF}" type="parTrans" cxnId="{7E500BB5-47F5-4DD2-99D2-F1FAD99D8141}">
      <dgm:prSet/>
      <dgm:spPr/>
      <dgm:t>
        <a:bodyPr/>
        <a:lstStyle/>
        <a:p>
          <a:pPr algn="ctr"/>
          <a:endParaRPr lang="tr-TR" sz="2000">
            <a:latin typeface="Calibri" pitchFamily="34" charset="0"/>
          </a:endParaRPr>
        </a:p>
      </dgm:t>
    </dgm:pt>
    <dgm:pt modelId="{B8DC1386-0435-414D-AE4D-ABEECE91108E}" type="sibTrans" cxnId="{7E500BB5-47F5-4DD2-99D2-F1FAD99D8141}">
      <dgm:prSet/>
      <dgm:spPr/>
      <dgm:t>
        <a:bodyPr/>
        <a:lstStyle/>
        <a:p>
          <a:endParaRPr lang="tr-TR"/>
        </a:p>
      </dgm:t>
    </dgm:pt>
    <dgm:pt modelId="{A3224512-9998-40F1-B4DF-5D44E420CBB3}">
      <dgm:prSet phldrT="[Metin]" custT="1"/>
      <dgm:spPr/>
      <dgm:t>
        <a:bodyPr/>
        <a:lstStyle/>
        <a:p>
          <a:pPr algn="ctr"/>
          <a:r>
            <a:rPr lang="tr-TR" sz="2000" b="1" dirty="0" smtClean="0">
              <a:latin typeface="Calibri" pitchFamily="34" charset="0"/>
            </a:rPr>
            <a:t>Birden fazla KOBİ-Büyük İşletme İşbirliği</a:t>
          </a:r>
          <a:endParaRPr lang="tr-TR" sz="2000" b="1" dirty="0">
            <a:latin typeface="Calibri" pitchFamily="34" charset="0"/>
          </a:endParaRPr>
        </a:p>
      </dgm:t>
    </dgm:pt>
    <dgm:pt modelId="{C6406DBA-1CD9-4663-86A5-100375F07B38}" type="parTrans" cxnId="{61DF8CB5-9C6B-4C29-93D5-DAE1E5CD6D9C}">
      <dgm:prSet/>
      <dgm:spPr/>
      <dgm:t>
        <a:bodyPr/>
        <a:lstStyle/>
        <a:p>
          <a:pPr algn="ctr"/>
          <a:endParaRPr lang="tr-TR" sz="2000">
            <a:latin typeface="Calibri" pitchFamily="34" charset="0"/>
          </a:endParaRPr>
        </a:p>
      </dgm:t>
    </dgm:pt>
    <dgm:pt modelId="{0FF759B8-D949-45EC-A673-817FA3A4DDF2}" type="sibTrans" cxnId="{61DF8CB5-9C6B-4C29-93D5-DAE1E5CD6D9C}">
      <dgm:prSet/>
      <dgm:spPr/>
      <dgm:t>
        <a:bodyPr/>
        <a:lstStyle/>
        <a:p>
          <a:endParaRPr lang="tr-TR"/>
        </a:p>
      </dgm:t>
    </dgm:pt>
    <dgm:pt modelId="{8F65E2B8-D8A0-491A-8D5E-11F9EA1F4ABF}">
      <dgm:prSet phldrT="[Metin]" custT="1"/>
      <dgm:spPr/>
      <dgm:t>
        <a:bodyPr/>
        <a:lstStyle/>
        <a:p>
          <a:pPr algn="ctr"/>
          <a:r>
            <a:rPr lang="tr-TR" sz="2400" b="1" dirty="0" smtClean="0">
              <a:latin typeface="Calibri" pitchFamily="34" charset="0"/>
            </a:rPr>
            <a:t>İşbirliği</a:t>
          </a:r>
        </a:p>
        <a:p>
          <a:pPr algn="ctr"/>
          <a:r>
            <a:rPr lang="tr-TR" sz="2400" b="1" dirty="0" smtClean="0">
              <a:latin typeface="Calibri" pitchFamily="34" charset="0"/>
            </a:rPr>
            <a:t>Türleri</a:t>
          </a:r>
          <a:endParaRPr lang="tr-TR" sz="2400" b="1" dirty="0">
            <a:latin typeface="Calibri" pitchFamily="34" charset="0"/>
          </a:endParaRPr>
        </a:p>
      </dgm:t>
    </dgm:pt>
    <dgm:pt modelId="{3C2B352D-79B9-4D66-833E-A4300C69E794}" type="parTrans" cxnId="{453D8D46-BE7A-43AA-BC81-DA1E43CC9CBC}">
      <dgm:prSet/>
      <dgm:spPr/>
      <dgm:t>
        <a:bodyPr/>
        <a:lstStyle/>
        <a:p>
          <a:endParaRPr lang="tr-TR"/>
        </a:p>
      </dgm:t>
    </dgm:pt>
    <dgm:pt modelId="{069376EA-E9B3-4546-94F3-F8D9FAC67314}" type="sibTrans" cxnId="{453D8D46-BE7A-43AA-BC81-DA1E43CC9CBC}">
      <dgm:prSet/>
      <dgm:spPr/>
      <dgm:t>
        <a:bodyPr/>
        <a:lstStyle/>
        <a:p>
          <a:endParaRPr lang="tr-TR"/>
        </a:p>
      </dgm:t>
    </dgm:pt>
    <dgm:pt modelId="{01FE5528-2E2D-4955-B023-9FBC47A82627}">
      <dgm:prSet phldrT="[Metin]" custT="1"/>
      <dgm:spPr/>
      <dgm:t>
        <a:bodyPr/>
        <a:lstStyle/>
        <a:p>
          <a:pPr algn="ctr"/>
          <a:r>
            <a:rPr lang="tr-TR" sz="2000" b="1" dirty="0" smtClean="0">
              <a:latin typeface="Calibri" pitchFamily="34" charset="0"/>
            </a:rPr>
            <a:t>KOBİ-Büyük İşletme İşbirliği</a:t>
          </a:r>
          <a:endParaRPr lang="tr-TR" sz="2000" b="1" dirty="0">
            <a:latin typeface="Calibri" pitchFamily="34" charset="0"/>
          </a:endParaRPr>
        </a:p>
      </dgm:t>
    </dgm:pt>
    <dgm:pt modelId="{ACE65BF6-37EF-4B5F-910B-6C5B20922D26}" type="parTrans" cxnId="{C4C4CA1D-E576-4FA1-9DE9-D4263C038120}">
      <dgm:prSet/>
      <dgm:spPr/>
      <dgm:t>
        <a:bodyPr/>
        <a:lstStyle/>
        <a:p>
          <a:endParaRPr lang="tr-TR"/>
        </a:p>
      </dgm:t>
    </dgm:pt>
    <dgm:pt modelId="{D83547E4-C880-4F8E-947B-DD9EF5BDDCD1}" type="sibTrans" cxnId="{C4C4CA1D-E576-4FA1-9DE9-D4263C038120}">
      <dgm:prSet/>
      <dgm:spPr/>
      <dgm:t>
        <a:bodyPr/>
        <a:lstStyle/>
        <a:p>
          <a:endParaRPr lang="tr-TR"/>
        </a:p>
      </dgm:t>
    </dgm:pt>
    <dgm:pt modelId="{3C202349-A66E-414A-912A-470739EBC523}">
      <dgm:prSet phldrT="[Metin]" custT="1"/>
      <dgm:spPr/>
      <dgm:t>
        <a:bodyPr/>
        <a:lstStyle/>
        <a:p>
          <a:pPr algn="ctr"/>
          <a:r>
            <a:rPr lang="tr-TR" sz="2000" b="1" dirty="0" smtClean="0">
              <a:latin typeface="Calibri" pitchFamily="34" charset="0"/>
            </a:rPr>
            <a:t>Birden fazla KOBİ-Büyük İşletmeler İşbirliği</a:t>
          </a:r>
          <a:endParaRPr lang="tr-TR" sz="2000" b="1" dirty="0">
            <a:latin typeface="Calibri" pitchFamily="34" charset="0"/>
          </a:endParaRPr>
        </a:p>
      </dgm:t>
    </dgm:pt>
    <dgm:pt modelId="{6AF5CC25-9E21-4079-A61B-59419C366C22}" type="parTrans" cxnId="{56E4EADF-FA17-4359-9F5A-B397DE41563D}">
      <dgm:prSet/>
      <dgm:spPr/>
      <dgm:t>
        <a:bodyPr/>
        <a:lstStyle/>
        <a:p>
          <a:endParaRPr lang="tr-TR"/>
        </a:p>
      </dgm:t>
    </dgm:pt>
    <dgm:pt modelId="{35FC5C05-6637-43A5-8FA1-9A0FF97971E7}" type="sibTrans" cxnId="{56E4EADF-FA17-4359-9F5A-B397DE41563D}">
      <dgm:prSet/>
      <dgm:spPr/>
      <dgm:t>
        <a:bodyPr/>
        <a:lstStyle/>
        <a:p>
          <a:endParaRPr lang="tr-TR"/>
        </a:p>
      </dgm:t>
    </dgm:pt>
    <dgm:pt modelId="{624F9D69-B516-4235-9B70-56AC851C08A3}">
      <dgm:prSet phldrT="[Metin]" custT="1"/>
      <dgm:spPr/>
      <dgm:t>
        <a:bodyPr/>
        <a:lstStyle/>
        <a:p>
          <a:pPr algn="ctr"/>
          <a:r>
            <a:rPr lang="tr-TR" sz="2000" b="1" dirty="0" smtClean="0">
              <a:latin typeface="Calibri" pitchFamily="34" charset="0"/>
            </a:rPr>
            <a:t>KOBİ-Büyük İşletmeler İşbirliği</a:t>
          </a:r>
          <a:endParaRPr lang="tr-TR" sz="2000" b="1" dirty="0">
            <a:latin typeface="Calibri" pitchFamily="34" charset="0"/>
          </a:endParaRPr>
        </a:p>
      </dgm:t>
    </dgm:pt>
    <dgm:pt modelId="{D683585F-4109-4A78-84AE-16EEC27150BB}" type="parTrans" cxnId="{DC8A05AC-7886-4B9F-AE81-FA43E67AFD34}">
      <dgm:prSet/>
      <dgm:spPr/>
      <dgm:t>
        <a:bodyPr/>
        <a:lstStyle/>
        <a:p>
          <a:endParaRPr lang="tr-TR"/>
        </a:p>
      </dgm:t>
    </dgm:pt>
    <dgm:pt modelId="{19F48168-D91D-4F28-B2CB-3FEA3998715E}" type="sibTrans" cxnId="{DC8A05AC-7886-4B9F-AE81-FA43E67AFD34}">
      <dgm:prSet/>
      <dgm:spPr/>
      <dgm:t>
        <a:bodyPr/>
        <a:lstStyle/>
        <a:p>
          <a:endParaRPr lang="tr-TR"/>
        </a:p>
      </dgm:t>
    </dgm:pt>
    <dgm:pt modelId="{6C044983-2040-4EA2-8EF6-C38F6A6B29C8}" type="pres">
      <dgm:prSet presAssocID="{20C60095-3092-4F03-A5C8-D46695CD6281}" presName="Name0" presStyleCnt="0">
        <dgm:presLayoutVars>
          <dgm:chMax val="1"/>
          <dgm:chPref val="1"/>
          <dgm:dir/>
          <dgm:animOne val="branch"/>
          <dgm:animLvl val="lvl"/>
        </dgm:presLayoutVars>
      </dgm:prSet>
      <dgm:spPr/>
      <dgm:t>
        <a:bodyPr/>
        <a:lstStyle/>
        <a:p>
          <a:endParaRPr lang="tr-TR"/>
        </a:p>
      </dgm:t>
    </dgm:pt>
    <dgm:pt modelId="{65E80186-6B99-4654-9F24-A8921C4DB08D}" type="pres">
      <dgm:prSet presAssocID="{8F65E2B8-D8A0-491A-8D5E-11F9EA1F4ABF}" presName="singleCycle" presStyleCnt="0"/>
      <dgm:spPr/>
      <dgm:t>
        <a:bodyPr/>
        <a:lstStyle/>
        <a:p>
          <a:endParaRPr lang="tr-TR"/>
        </a:p>
      </dgm:t>
    </dgm:pt>
    <dgm:pt modelId="{67F17F15-4701-4DEE-8F0D-83236DE6DD4A}" type="pres">
      <dgm:prSet presAssocID="{8F65E2B8-D8A0-491A-8D5E-11F9EA1F4ABF}" presName="singleCenter" presStyleLbl="node1" presStyleIdx="0" presStyleCnt="6" custScaleX="134632" custScaleY="71154" custLinFactNeighborX="-1658" custLinFactNeighborY="-9556">
        <dgm:presLayoutVars>
          <dgm:chMax val="7"/>
          <dgm:chPref val="7"/>
        </dgm:presLayoutVars>
      </dgm:prSet>
      <dgm:spPr/>
      <dgm:t>
        <a:bodyPr/>
        <a:lstStyle/>
        <a:p>
          <a:endParaRPr lang="tr-TR"/>
        </a:p>
      </dgm:t>
    </dgm:pt>
    <dgm:pt modelId="{E8938DBF-8412-4383-B6FF-703F53E7294D}" type="pres">
      <dgm:prSet presAssocID="{DD95F74D-BC41-4F00-B1EE-2D38AB78D5DF}" presName="Name56" presStyleLbl="parChTrans1D2" presStyleIdx="0" presStyleCnt="5"/>
      <dgm:spPr/>
      <dgm:t>
        <a:bodyPr/>
        <a:lstStyle/>
        <a:p>
          <a:endParaRPr lang="tr-TR"/>
        </a:p>
      </dgm:t>
    </dgm:pt>
    <dgm:pt modelId="{786D71C7-3522-4BC5-96E4-6A912E1D09EE}" type="pres">
      <dgm:prSet presAssocID="{D054890A-70E3-40EC-9643-3AA138088397}" presName="text0" presStyleLbl="node1" presStyleIdx="1" presStyleCnt="6" custScaleX="247899" custScaleY="109076" custRadScaleRad="112615" custRadScaleInc="-2780">
        <dgm:presLayoutVars>
          <dgm:bulletEnabled val="1"/>
        </dgm:presLayoutVars>
      </dgm:prSet>
      <dgm:spPr/>
      <dgm:t>
        <a:bodyPr/>
        <a:lstStyle/>
        <a:p>
          <a:endParaRPr lang="tr-TR"/>
        </a:p>
      </dgm:t>
    </dgm:pt>
    <dgm:pt modelId="{5109C639-7A45-40ED-B395-AC9E421274B6}" type="pres">
      <dgm:prSet presAssocID="{C6406DBA-1CD9-4663-86A5-100375F07B38}" presName="Name56" presStyleLbl="parChTrans1D2" presStyleIdx="1" presStyleCnt="5"/>
      <dgm:spPr/>
      <dgm:t>
        <a:bodyPr/>
        <a:lstStyle/>
        <a:p>
          <a:endParaRPr lang="tr-TR"/>
        </a:p>
      </dgm:t>
    </dgm:pt>
    <dgm:pt modelId="{F61CC5B2-6FFB-46A3-AED3-177F0CCE88E6}" type="pres">
      <dgm:prSet presAssocID="{A3224512-9998-40F1-B4DF-5D44E420CBB3}" presName="text0" presStyleLbl="node1" presStyleIdx="2" presStyleCnt="6" custScaleX="247899" custScaleY="109076" custRadScaleRad="149429" custRadScaleInc="5481">
        <dgm:presLayoutVars>
          <dgm:bulletEnabled val="1"/>
        </dgm:presLayoutVars>
      </dgm:prSet>
      <dgm:spPr/>
      <dgm:t>
        <a:bodyPr/>
        <a:lstStyle/>
        <a:p>
          <a:endParaRPr lang="tr-TR"/>
        </a:p>
      </dgm:t>
    </dgm:pt>
    <dgm:pt modelId="{EA3F94C1-F28A-47E7-A4F5-299E1D76306C}" type="pres">
      <dgm:prSet presAssocID="{ACE65BF6-37EF-4B5F-910B-6C5B20922D26}" presName="Name56" presStyleLbl="parChTrans1D2" presStyleIdx="2" presStyleCnt="5"/>
      <dgm:spPr/>
      <dgm:t>
        <a:bodyPr/>
        <a:lstStyle/>
        <a:p>
          <a:endParaRPr lang="tr-TR"/>
        </a:p>
      </dgm:t>
    </dgm:pt>
    <dgm:pt modelId="{B6AC7E2E-CAFE-46A7-B4E1-268234917AAC}" type="pres">
      <dgm:prSet presAssocID="{01FE5528-2E2D-4955-B023-9FBC47A82627}" presName="text0" presStyleLbl="node1" presStyleIdx="3" presStyleCnt="6" custScaleX="247899" custScaleY="109076" custRadScaleRad="105576" custRadScaleInc="-51327">
        <dgm:presLayoutVars>
          <dgm:bulletEnabled val="1"/>
        </dgm:presLayoutVars>
      </dgm:prSet>
      <dgm:spPr/>
      <dgm:t>
        <a:bodyPr/>
        <a:lstStyle/>
        <a:p>
          <a:endParaRPr lang="tr-TR"/>
        </a:p>
      </dgm:t>
    </dgm:pt>
    <dgm:pt modelId="{96A367AD-FD00-447E-B07D-2338C8A6F2C0}" type="pres">
      <dgm:prSet presAssocID="{6AF5CC25-9E21-4079-A61B-59419C366C22}" presName="Name56" presStyleLbl="parChTrans1D2" presStyleIdx="3" presStyleCnt="5"/>
      <dgm:spPr/>
      <dgm:t>
        <a:bodyPr/>
        <a:lstStyle/>
        <a:p>
          <a:endParaRPr lang="tr-TR"/>
        </a:p>
      </dgm:t>
    </dgm:pt>
    <dgm:pt modelId="{E5F1F9E5-2327-46BE-B574-599BFC67F757}" type="pres">
      <dgm:prSet presAssocID="{3C202349-A66E-414A-912A-470739EBC523}" presName="text0" presStyleLbl="node1" presStyleIdx="4" presStyleCnt="6" custScaleX="247899" custScaleY="109076" custRadScaleRad="104238" custRadScaleInc="49864">
        <dgm:presLayoutVars>
          <dgm:bulletEnabled val="1"/>
        </dgm:presLayoutVars>
      </dgm:prSet>
      <dgm:spPr/>
      <dgm:t>
        <a:bodyPr/>
        <a:lstStyle/>
        <a:p>
          <a:endParaRPr lang="tr-TR"/>
        </a:p>
      </dgm:t>
    </dgm:pt>
    <dgm:pt modelId="{C9B9CEDE-CC1D-4B7A-99E9-741499593EAE}" type="pres">
      <dgm:prSet presAssocID="{D683585F-4109-4A78-84AE-16EEC27150BB}" presName="Name56" presStyleLbl="parChTrans1D2" presStyleIdx="4" presStyleCnt="5"/>
      <dgm:spPr/>
      <dgm:t>
        <a:bodyPr/>
        <a:lstStyle/>
        <a:p>
          <a:endParaRPr lang="tr-TR"/>
        </a:p>
      </dgm:t>
    </dgm:pt>
    <dgm:pt modelId="{8A03260D-1F1E-4FCE-801C-B463E3F3921A}" type="pres">
      <dgm:prSet presAssocID="{624F9D69-B516-4235-9B70-56AC851C08A3}" presName="text0" presStyleLbl="node1" presStyleIdx="5" presStyleCnt="6" custScaleX="247899" custScaleY="109076" custRadScaleRad="147890" custRadScaleInc="-7191">
        <dgm:presLayoutVars>
          <dgm:bulletEnabled val="1"/>
        </dgm:presLayoutVars>
      </dgm:prSet>
      <dgm:spPr/>
      <dgm:t>
        <a:bodyPr/>
        <a:lstStyle/>
        <a:p>
          <a:endParaRPr lang="tr-TR"/>
        </a:p>
      </dgm:t>
    </dgm:pt>
  </dgm:ptLst>
  <dgm:cxnLst>
    <dgm:cxn modelId="{CFAA7862-A9E6-4ED3-9194-3C740E43EAE1}" type="presOf" srcId="{ACE65BF6-37EF-4B5F-910B-6C5B20922D26}" destId="{EA3F94C1-F28A-47E7-A4F5-299E1D76306C}" srcOrd="0" destOrd="0" presId="urn:microsoft.com/office/officeart/2008/layout/RadialCluster"/>
    <dgm:cxn modelId="{24CBD64D-B3CA-407A-B1ED-2E276942C27E}" type="presOf" srcId="{D683585F-4109-4A78-84AE-16EEC27150BB}" destId="{C9B9CEDE-CC1D-4B7A-99E9-741499593EAE}" srcOrd="0" destOrd="0" presId="urn:microsoft.com/office/officeart/2008/layout/RadialCluster"/>
    <dgm:cxn modelId="{C4C4CA1D-E576-4FA1-9DE9-D4263C038120}" srcId="{8F65E2B8-D8A0-491A-8D5E-11F9EA1F4ABF}" destId="{01FE5528-2E2D-4955-B023-9FBC47A82627}" srcOrd="2" destOrd="0" parTransId="{ACE65BF6-37EF-4B5F-910B-6C5B20922D26}" sibTransId="{D83547E4-C880-4F8E-947B-DD9EF5BDDCD1}"/>
    <dgm:cxn modelId="{35C407B3-1C10-4A29-9502-CEFBCC78DB44}" type="presOf" srcId="{8F65E2B8-D8A0-491A-8D5E-11F9EA1F4ABF}" destId="{67F17F15-4701-4DEE-8F0D-83236DE6DD4A}" srcOrd="0" destOrd="0" presId="urn:microsoft.com/office/officeart/2008/layout/RadialCluster"/>
    <dgm:cxn modelId="{BE0E1764-F336-4ACC-9252-AA7BD1061F20}" type="presOf" srcId="{A3224512-9998-40F1-B4DF-5D44E420CBB3}" destId="{F61CC5B2-6FFB-46A3-AED3-177F0CCE88E6}" srcOrd="0" destOrd="0" presId="urn:microsoft.com/office/officeart/2008/layout/RadialCluster"/>
    <dgm:cxn modelId="{0ACB3D5A-B318-46E5-8D5D-460D152B7DFB}" type="presOf" srcId="{20C60095-3092-4F03-A5C8-D46695CD6281}" destId="{6C044983-2040-4EA2-8EF6-C38F6A6B29C8}" srcOrd="0" destOrd="0" presId="urn:microsoft.com/office/officeart/2008/layout/RadialCluster"/>
    <dgm:cxn modelId="{646EE841-D5AA-4CED-AB9A-038C705F3A51}" type="presOf" srcId="{3C202349-A66E-414A-912A-470739EBC523}" destId="{E5F1F9E5-2327-46BE-B574-599BFC67F757}" srcOrd="0" destOrd="0" presId="urn:microsoft.com/office/officeart/2008/layout/RadialCluster"/>
    <dgm:cxn modelId="{2724F3EF-D18D-41FB-AF74-77DA9DEE71D9}" type="presOf" srcId="{6AF5CC25-9E21-4079-A61B-59419C366C22}" destId="{96A367AD-FD00-447E-B07D-2338C8A6F2C0}" srcOrd="0" destOrd="0" presId="urn:microsoft.com/office/officeart/2008/layout/RadialCluster"/>
    <dgm:cxn modelId="{61DF8CB5-9C6B-4C29-93D5-DAE1E5CD6D9C}" srcId="{8F65E2B8-D8A0-491A-8D5E-11F9EA1F4ABF}" destId="{A3224512-9998-40F1-B4DF-5D44E420CBB3}" srcOrd="1" destOrd="0" parTransId="{C6406DBA-1CD9-4663-86A5-100375F07B38}" sibTransId="{0FF759B8-D949-45EC-A673-817FA3A4DDF2}"/>
    <dgm:cxn modelId="{BF364E1B-23EC-4E18-9478-EEB7051EE7A9}" type="presOf" srcId="{624F9D69-B516-4235-9B70-56AC851C08A3}" destId="{8A03260D-1F1E-4FCE-801C-B463E3F3921A}" srcOrd="0" destOrd="0" presId="urn:microsoft.com/office/officeart/2008/layout/RadialCluster"/>
    <dgm:cxn modelId="{56E4EADF-FA17-4359-9F5A-B397DE41563D}" srcId="{8F65E2B8-D8A0-491A-8D5E-11F9EA1F4ABF}" destId="{3C202349-A66E-414A-912A-470739EBC523}" srcOrd="3" destOrd="0" parTransId="{6AF5CC25-9E21-4079-A61B-59419C366C22}" sibTransId="{35FC5C05-6637-43A5-8FA1-9A0FF97971E7}"/>
    <dgm:cxn modelId="{2766FE86-6108-43BC-941C-1446E432462C}" type="presOf" srcId="{DD95F74D-BC41-4F00-B1EE-2D38AB78D5DF}" destId="{E8938DBF-8412-4383-B6FF-703F53E7294D}" srcOrd="0" destOrd="0" presId="urn:microsoft.com/office/officeart/2008/layout/RadialCluster"/>
    <dgm:cxn modelId="{DC8A05AC-7886-4B9F-AE81-FA43E67AFD34}" srcId="{8F65E2B8-D8A0-491A-8D5E-11F9EA1F4ABF}" destId="{624F9D69-B516-4235-9B70-56AC851C08A3}" srcOrd="4" destOrd="0" parTransId="{D683585F-4109-4A78-84AE-16EEC27150BB}" sibTransId="{19F48168-D91D-4F28-B2CB-3FEA3998715E}"/>
    <dgm:cxn modelId="{7E500BB5-47F5-4DD2-99D2-F1FAD99D8141}" srcId="{8F65E2B8-D8A0-491A-8D5E-11F9EA1F4ABF}" destId="{D054890A-70E3-40EC-9643-3AA138088397}" srcOrd="0" destOrd="0" parTransId="{DD95F74D-BC41-4F00-B1EE-2D38AB78D5DF}" sibTransId="{B8DC1386-0435-414D-AE4D-ABEECE91108E}"/>
    <dgm:cxn modelId="{B4D3668E-C04F-45B5-A981-DF3180A7106A}" type="presOf" srcId="{01FE5528-2E2D-4955-B023-9FBC47A82627}" destId="{B6AC7E2E-CAFE-46A7-B4E1-268234917AAC}" srcOrd="0" destOrd="0" presId="urn:microsoft.com/office/officeart/2008/layout/RadialCluster"/>
    <dgm:cxn modelId="{714FDFF8-611E-4444-82EA-740F213DF075}" type="presOf" srcId="{C6406DBA-1CD9-4663-86A5-100375F07B38}" destId="{5109C639-7A45-40ED-B395-AC9E421274B6}" srcOrd="0" destOrd="0" presId="urn:microsoft.com/office/officeart/2008/layout/RadialCluster"/>
    <dgm:cxn modelId="{453D8D46-BE7A-43AA-BC81-DA1E43CC9CBC}" srcId="{20C60095-3092-4F03-A5C8-D46695CD6281}" destId="{8F65E2B8-D8A0-491A-8D5E-11F9EA1F4ABF}" srcOrd="0" destOrd="0" parTransId="{3C2B352D-79B9-4D66-833E-A4300C69E794}" sibTransId="{069376EA-E9B3-4546-94F3-F8D9FAC67314}"/>
    <dgm:cxn modelId="{9043854A-2995-4527-A380-829A69081233}" type="presOf" srcId="{D054890A-70E3-40EC-9643-3AA138088397}" destId="{786D71C7-3522-4BC5-96E4-6A912E1D09EE}" srcOrd="0" destOrd="0" presId="urn:microsoft.com/office/officeart/2008/layout/RadialCluster"/>
    <dgm:cxn modelId="{68B6AB1C-C069-4152-9406-E450193057DF}" type="presParOf" srcId="{6C044983-2040-4EA2-8EF6-C38F6A6B29C8}" destId="{65E80186-6B99-4654-9F24-A8921C4DB08D}" srcOrd="0" destOrd="0" presId="urn:microsoft.com/office/officeart/2008/layout/RadialCluster"/>
    <dgm:cxn modelId="{DBF79839-DF08-4A64-BD85-A2E69718C0BC}" type="presParOf" srcId="{65E80186-6B99-4654-9F24-A8921C4DB08D}" destId="{67F17F15-4701-4DEE-8F0D-83236DE6DD4A}" srcOrd="0" destOrd="0" presId="urn:microsoft.com/office/officeart/2008/layout/RadialCluster"/>
    <dgm:cxn modelId="{BFEFB923-92AB-4D6C-9D64-3C226438A53D}" type="presParOf" srcId="{65E80186-6B99-4654-9F24-A8921C4DB08D}" destId="{E8938DBF-8412-4383-B6FF-703F53E7294D}" srcOrd="1" destOrd="0" presId="urn:microsoft.com/office/officeart/2008/layout/RadialCluster"/>
    <dgm:cxn modelId="{510B366A-C0FB-4467-A200-7B32138D79E3}" type="presParOf" srcId="{65E80186-6B99-4654-9F24-A8921C4DB08D}" destId="{786D71C7-3522-4BC5-96E4-6A912E1D09EE}" srcOrd="2" destOrd="0" presId="urn:microsoft.com/office/officeart/2008/layout/RadialCluster"/>
    <dgm:cxn modelId="{88BF6C5E-3FA3-480D-AFDD-D0795D849F9E}" type="presParOf" srcId="{65E80186-6B99-4654-9F24-A8921C4DB08D}" destId="{5109C639-7A45-40ED-B395-AC9E421274B6}" srcOrd="3" destOrd="0" presId="urn:microsoft.com/office/officeart/2008/layout/RadialCluster"/>
    <dgm:cxn modelId="{EA5819A7-0853-4FC8-A5DE-F75B43540F59}" type="presParOf" srcId="{65E80186-6B99-4654-9F24-A8921C4DB08D}" destId="{F61CC5B2-6FFB-46A3-AED3-177F0CCE88E6}" srcOrd="4" destOrd="0" presId="urn:microsoft.com/office/officeart/2008/layout/RadialCluster"/>
    <dgm:cxn modelId="{893517B7-6F84-4F28-A3FD-B82C83225E61}" type="presParOf" srcId="{65E80186-6B99-4654-9F24-A8921C4DB08D}" destId="{EA3F94C1-F28A-47E7-A4F5-299E1D76306C}" srcOrd="5" destOrd="0" presId="urn:microsoft.com/office/officeart/2008/layout/RadialCluster"/>
    <dgm:cxn modelId="{62D9462D-9957-4846-B00B-390CBB78263D}" type="presParOf" srcId="{65E80186-6B99-4654-9F24-A8921C4DB08D}" destId="{B6AC7E2E-CAFE-46A7-B4E1-268234917AAC}" srcOrd="6" destOrd="0" presId="urn:microsoft.com/office/officeart/2008/layout/RadialCluster"/>
    <dgm:cxn modelId="{CFD86F35-DEFE-4419-A1E0-0EF476C39E11}" type="presParOf" srcId="{65E80186-6B99-4654-9F24-A8921C4DB08D}" destId="{96A367AD-FD00-447E-B07D-2338C8A6F2C0}" srcOrd="7" destOrd="0" presId="urn:microsoft.com/office/officeart/2008/layout/RadialCluster"/>
    <dgm:cxn modelId="{60D4A561-1F44-485F-878D-7EDD89ECFD6E}" type="presParOf" srcId="{65E80186-6B99-4654-9F24-A8921C4DB08D}" destId="{E5F1F9E5-2327-46BE-B574-599BFC67F757}" srcOrd="8" destOrd="0" presId="urn:microsoft.com/office/officeart/2008/layout/RadialCluster"/>
    <dgm:cxn modelId="{D716153B-4627-4AA4-B939-F2502F75C529}" type="presParOf" srcId="{65E80186-6B99-4654-9F24-A8921C4DB08D}" destId="{C9B9CEDE-CC1D-4B7A-99E9-741499593EAE}" srcOrd="9" destOrd="0" presId="urn:microsoft.com/office/officeart/2008/layout/RadialCluster"/>
    <dgm:cxn modelId="{0CA6B665-431A-42CF-9585-F8AE3CE04B56}" type="presParOf" srcId="{65E80186-6B99-4654-9F24-A8921C4DB08D}" destId="{8A03260D-1F1E-4FCE-801C-B463E3F3921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1B07ED-F55C-4052-8910-3C3DA28A7ABA}" type="doc">
      <dgm:prSet loTypeId="urn:microsoft.com/office/officeart/2005/8/layout/hierarchy1" loCatId="hierarchy" qsTypeId="urn:microsoft.com/office/officeart/2005/8/quickstyle/3d4" qsCatId="3D" csTypeId="urn:microsoft.com/office/officeart/2005/8/colors/accent0_1" csCatId="mainScheme" phldr="1"/>
      <dgm:spPr/>
      <dgm:t>
        <a:bodyPr/>
        <a:lstStyle/>
        <a:p>
          <a:endParaRPr lang="tr-TR"/>
        </a:p>
      </dgm:t>
    </dgm:pt>
    <dgm:pt modelId="{1C3F8EE4-F9F5-4DF5-8218-C28FFDB720E4}">
      <dgm:prSet phldrT="[Metin]" custT="1"/>
      <dgm:spPr>
        <a:solidFill>
          <a:schemeClr val="bg2">
            <a:alpha val="90000"/>
          </a:schemeClr>
        </a:solidFill>
      </dgm:spPr>
      <dgm:t>
        <a:bodyPr/>
        <a:lstStyle/>
        <a:p>
          <a:r>
            <a:rPr lang="tr-TR" sz="3200" b="1" dirty="0" smtClean="0">
              <a:solidFill>
                <a:schemeClr val="bg1">
                  <a:lumMod val="10000"/>
                </a:schemeClr>
              </a:solidFill>
            </a:rPr>
            <a:t>Ortaklık Modelleri</a:t>
          </a:r>
          <a:endParaRPr lang="tr-TR" sz="3200" b="1" dirty="0">
            <a:solidFill>
              <a:schemeClr val="bg1">
                <a:lumMod val="10000"/>
              </a:schemeClr>
            </a:solidFill>
          </a:endParaRPr>
        </a:p>
      </dgm:t>
    </dgm:pt>
    <dgm:pt modelId="{1EDF5F83-AD83-4699-98FF-8BEAFE5B5CDA}" type="parTrans" cxnId="{479EF2EA-A97C-49DD-A7C5-97691755A17B}">
      <dgm:prSet/>
      <dgm:spPr/>
      <dgm:t>
        <a:bodyPr/>
        <a:lstStyle/>
        <a:p>
          <a:endParaRPr lang="tr-TR"/>
        </a:p>
      </dgm:t>
    </dgm:pt>
    <dgm:pt modelId="{7DCF449B-1697-4F81-93E0-BAD4EF22DB0C}" type="sibTrans" cxnId="{479EF2EA-A97C-49DD-A7C5-97691755A17B}">
      <dgm:prSet/>
      <dgm:spPr/>
      <dgm:t>
        <a:bodyPr/>
        <a:lstStyle/>
        <a:p>
          <a:endParaRPr lang="tr-TR"/>
        </a:p>
      </dgm:t>
    </dgm:pt>
    <dgm:pt modelId="{8357043E-7C11-4F9A-B4C9-8B1C2CDCF3CB}">
      <dgm:prSet phldrT="[Metin]" custT="1"/>
      <dgm:spPr>
        <a:solidFill>
          <a:schemeClr val="bg2">
            <a:alpha val="90000"/>
          </a:schemeClr>
        </a:solidFill>
      </dgm:spPr>
      <dgm:t>
        <a:bodyPr/>
        <a:lstStyle/>
        <a:p>
          <a:r>
            <a:rPr lang="tr-TR" sz="2000" b="1" dirty="0" smtClean="0">
              <a:solidFill>
                <a:schemeClr val="bg1">
                  <a:lumMod val="10000"/>
                </a:schemeClr>
              </a:solidFill>
            </a:rPr>
            <a:t>İşletici Kuruluş Modeli</a:t>
          </a:r>
          <a:endParaRPr lang="tr-TR" sz="2000" b="1" dirty="0">
            <a:solidFill>
              <a:schemeClr val="bg1">
                <a:lumMod val="10000"/>
              </a:schemeClr>
            </a:solidFill>
          </a:endParaRPr>
        </a:p>
      </dgm:t>
    </dgm:pt>
    <dgm:pt modelId="{E3B3E1BD-1CA7-407F-BC62-FB0174670877}" type="parTrans" cxnId="{9B9036D9-BB62-40B1-9744-A4CE983B4CC8}">
      <dgm:prSet/>
      <dgm:spPr/>
      <dgm:t>
        <a:bodyPr/>
        <a:lstStyle/>
        <a:p>
          <a:endParaRPr lang="tr-TR"/>
        </a:p>
      </dgm:t>
    </dgm:pt>
    <dgm:pt modelId="{4960066C-40D8-475D-8124-AE4BBEBDFD62}" type="sibTrans" cxnId="{9B9036D9-BB62-40B1-9744-A4CE983B4CC8}">
      <dgm:prSet/>
      <dgm:spPr/>
      <dgm:t>
        <a:bodyPr/>
        <a:lstStyle/>
        <a:p>
          <a:endParaRPr lang="tr-TR"/>
        </a:p>
      </dgm:t>
    </dgm:pt>
    <dgm:pt modelId="{F76139CC-F6CD-486F-A898-8EBDFC0AFE1E}">
      <dgm:prSet phldrT="[Metin]" custT="1"/>
      <dgm:spPr>
        <a:solidFill>
          <a:schemeClr val="bg2">
            <a:alpha val="90000"/>
          </a:schemeClr>
        </a:solidFill>
      </dgm:spPr>
      <dgm:t>
        <a:bodyPr/>
        <a:lstStyle/>
        <a:p>
          <a:r>
            <a:rPr lang="tr-TR" sz="2000" b="1" dirty="0" smtClean="0">
              <a:solidFill>
                <a:schemeClr val="bg1">
                  <a:lumMod val="10000"/>
                </a:schemeClr>
              </a:solidFill>
            </a:rPr>
            <a:t>Proje Ortaklığı Modeli</a:t>
          </a:r>
          <a:endParaRPr lang="tr-TR" sz="2000" b="1" dirty="0">
            <a:solidFill>
              <a:schemeClr val="bg1">
                <a:lumMod val="10000"/>
              </a:schemeClr>
            </a:solidFill>
          </a:endParaRPr>
        </a:p>
      </dgm:t>
    </dgm:pt>
    <dgm:pt modelId="{6DA41FC3-AAC0-43A9-98FC-5BD350CC7117}" type="parTrans" cxnId="{18C24BB3-8D74-4CC7-BA0B-4FFFD937D751}">
      <dgm:prSet/>
      <dgm:spPr/>
      <dgm:t>
        <a:bodyPr/>
        <a:lstStyle/>
        <a:p>
          <a:endParaRPr lang="tr-TR"/>
        </a:p>
      </dgm:t>
    </dgm:pt>
    <dgm:pt modelId="{68E5056D-9AC6-4618-8170-DF6AB47E4A73}" type="sibTrans" cxnId="{18C24BB3-8D74-4CC7-BA0B-4FFFD937D751}">
      <dgm:prSet/>
      <dgm:spPr/>
      <dgm:t>
        <a:bodyPr/>
        <a:lstStyle/>
        <a:p>
          <a:endParaRPr lang="tr-TR"/>
        </a:p>
      </dgm:t>
    </dgm:pt>
    <dgm:pt modelId="{6DE85473-2E18-41E1-B232-9958BE5EC307}">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proje ortağı işletmeler tarafından </a:t>
          </a:r>
          <a:r>
            <a:rPr lang="tr-TR" sz="1600" b="1" u="sng" dirty="0" smtClean="0">
              <a:solidFill>
                <a:srgbClr val="FF0000"/>
              </a:solidFill>
            </a:rPr>
            <a:t>ayrı ayrı </a:t>
          </a:r>
          <a:r>
            <a:rPr lang="tr-TR" sz="1600" dirty="0" smtClean="0">
              <a:solidFill>
                <a:schemeClr val="bg1">
                  <a:lumMod val="10000"/>
                </a:schemeClr>
              </a:solidFill>
            </a:rPr>
            <a:t>gerçekleştirileceği modeldir.</a:t>
          </a:r>
          <a:endParaRPr lang="tr-TR" sz="1600" dirty="0">
            <a:solidFill>
              <a:schemeClr val="bg1">
                <a:lumMod val="10000"/>
              </a:schemeClr>
            </a:solidFill>
          </a:endParaRPr>
        </a:p>
      </dgm:t>
    </dgm:pt>
    <dgm:pt modelId="{D6C8C8CB-2B17-4B5B-8401-4B764C5DC91D}" type="sibTrans" cxnId="{07C4717B-CBCA-4305-998E-607FA72ED20B}">
      <dgm:prSet/>
      <dgm:spPr/>
      <dgm:t>
        <a:bodyPr/>
        <a:lstStyle/>
        <a:p>
          <a:endParaRPr lang="tr-TR"/>
        </a:p>
      </dgm:t>
    </dgm:pt>
    <dgm:pt modelId="{16C395F8-6D82-408E-9E79-BCEF77E18C74}" type="parTrans" cxnId="{07C4717B-CBCA-4305-998E-607FA72ED20B}">
      <dgm:prSet/>
      <dgm:spPr/>
      <dgm:t>
        <a:bodyPr/>
        <a:lstStyle/>
        <a:p>
          <a:endParaRPr lang="tr-TR"/>
        </a:p>
      </dgm:t>
    </dgm:pt>
    <dgm:pt modelId="{F461FD46-71B3-4E7C-84A4-5F5D43D56E2D}">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a:t>
          </a:r>
          <a:r>
            <a:rPr lang="tr-TR" sz="1600" b="1" u="sng" dirty="0" smtClean="0">
              <a:solidFill>
                <a:srgbClr val="FF0000"/>
              </a:solidFill>
            </a:rPr>
            <a:t>tek bir yapı tarafından </a:t>
          </a:r>
          <a:r>
            <a:rPr lang="tr-TR" sz="1600" dirty="0" smtClean="0">
              <a:solidFill>
                <a:schemeClr val="bg1">
                  <a:lumMod val="10000"/>
                </a:schemeClr>
              </a:solidFill>
            </a:rPr>
            <a:t>gerçekleştirileceği modeldir. </a:t>
          </a:r>
        </a:p>
        <a:p>
          <a:r>
            <a:rPr lang="tr-TR" sz="1600" dirty="0" smtClean="0">
              <a:solidFill>
                <a:schemeClr val="bg1">
                  <a:lumMod val="10000"/>
                </a:schemeClr>
              </a:solidFill>
            </a:rPr>
            <a:t>(Limited veya A.Ş.)</a:t>
          </a:r>
          <a:endParaRPr lang="tr-TR" sz="1600" dirty="0">
            <a:solidFill>
              <a:schemeClr val="bg1">
                <a:lumMod val="10000"/>
              </a:schemeClr>
            </a:solidFill>
          </a:endParaRPr>
        </a:p>
      </dgm:t>
    </dgm:pt>
    <dgm:pt modelId="{7488F70A-3553-4CA8-B3D9-E47562FBD7F1}" type="sibTrans" cxnId="{AF197B03-8D26-4321-984E-60465FE247BB}">
      <dgm:prSet/>
      <dgm:spPr/>
      <dgm:t>
        <a:bodyPr/>
        <a:lstStyle/>
        <a:p>
          <a:endParaRPr lang="tr-TR"/>
        </a:p>
      </dgm:t>
    </dgm:pt>
    <dgm:pt modelId="{EFE3110C-983C-4458-8FF2-DF7CEFC90E2B}" type="parTrans" cxnId="{AF197B03-8D26-4321-984E-60465FE247BB}">
      <dgm:prSet/>
      <dgm:spPr/>
      <dgm:t>
        <a:bodyPr/>
        <a:lstStyle/>
        <a:p>
          <a:endParaRPr lang="tr-TR"/>
        </a:p>
      </dgm:t>
    </dgm:pt>
    <dgm:pt modelId="{CD10369A-0C84-4CD0-99C3-B49F1BCA96CC}" type="pres">
      <dgm:prSet presAssocID="{691B07ED-F55C-4052-8910-3C3DA28A7ABA}" presName="hierChild1" presStyleCnt="0">
        <dgm:presLayoutVars>
          <dgm:chPref val="1"/>
          <dgm:dir/>
          <dgm:animOne val="branch"/>
          <dgm:animLvl val="lvl"/>
          <dgm:resizeHandles/>
        </dgm:presLayoutVars>
      </dgm:prSet>
      <dgm:spPr/>
      <dgm:t>
        <a:bodyPr/>
        <a:lstStyle/>
        <a:p>
          <a:endParaRPr lang="tr-TR"/>
        </a:p>
      </dgm:t>
    </dgm:pt>
    <dgm:pt modelId="{76D70D46-FB18-428E-888C-FF2BE691C3B3}" type="pres">
      <dgm:prSet presAssocID="{1C3F8EE4-F9F5-4DF5-8218-C28FFDB720E4}" presName="hierRoot1" presStyleCnt="0"/>
      <dgm:spPr/>
    </dgm:pt>
    <dgm:pt modelId="{BFD68C78-5758-4F5B-965B-3F0842AC5158}" type="pres">
      <dgm:prSet presAssocID="{1C3F8EE4-F9F5-4DF5-8218-C28FFDB720E4}" presName="composite" presStyleCnt="0"/>
      <dgm:spPr/>
    </dgm:pt>
    <dgm:pt modelId="{705E022E-1616-4CBB-A706-F44C85DF1A5B}" type="pres">
      <dgm:prSet presAssocID="{1C3F8EE4-F9F5-4DF5-8218-C28FFDB720E4}" presName="background" presStyleLbl="node0" presStyleIdx="0" presStyleCnt="1"/>
      <dgm:spPr>
        <a:solidFill>
          <a:srgbClr val="0066FF"/>
        </a:solidFill>
      </dgm:spPr>
    </dgm:pt>
    <dgm:pt modelId="{827C8655-FCC1-423B-AFA5-98C627DD7539}" type="pres">
      <dgm:prSet presAssocID="{1C3F8EE4-F9F5-4DF5-8218-C28FFDB720E4}" presName="text" presStyleLbl="fgAcc0" presStyleIdx="0" presStyleCnt="1" custScaleX="500650" custScaleY="67889" custLinFactNeighborX="1242" custLinFactNeighborY="1955">
        <dgm:presLayoutVars>
          <dgm:chPref val="3"/>
        </dgm:presLayoutVars>
      </dgm:prSet>
      <dgm:spPr/>
      <dgm:t>
        <a:bodyPr/>
        <a:lstStyle/>
        <a:p>
          <a:endParaRPr lang="tr-TR"/>
        </a:p>
      </dgm:t>
    </dgm:pt>
    <dgm:pt modelId="{2B69944E-B0AA-4CDE-A5B6-E9BAB77CCC0A}" type="pres">
      <dgm:prSet presAssocID="{1C3F8EE4-F9F5-4DF5-8218-C28FFDB720E4}" presName="hierChild2" presStyleCnt="0"/>
      <dgm:spPr/>
    </dgm:pt>
    <dgm:pt modelId="{B4E53DD6-BC0E-44DC-B88C-9C9146D42FFB}" type="pres">
      <dgm:prSet presAssocID="{E3B3E1BD-1CA7-407F-BC62-FB0174670877}" presName="Name10" presStyleLbl="parChTrans1D2" presStyleIdx="0" presStyleCnt="2"/>
      <dgm:spPr/>
      <dgm:t>
        <a:bodyPr/>
        <a:lstStyle/>
        <a:p>
          <a:endParaRPr lang="tr-TR"/>
        </a:p>
      </dgm:t>
    </dgm:pt>
    <dgm:pt modelId="{9DB05664-2700-4B90-81DB-4C54AF534E2C}" type="pres">
      <dgm:prSet presAssocID="{8357043E-7C11-4F9A-B4C9-8B1C2CDCF3CB}" presName="hierRoot2" presStyleCnt="0"/>
      <dgm:spPr/>
    </dgm:pt>
    <dgm:pt modelId="{68D0DF56-6326-45DE-B69A-D78CF7123B33}" type="pres">
      <dgm:prSet presAssocID="{8357043E-7C11-4F9A-B4C9-8B1C2CDCF3CB}" presName="composite2" presStyleCnt="0"/>
      <dgm:spPr/>
    </dgm:pt>
    <dgm:pt modelId="{8C332BE4-2F30-456A-894B-8671D60A3ABE}" type="pres">
      <dgm:prSet presAssocID="{8357043E-7C11-4F9A-B4C9-8B1C2CDCF3CB}" presName="background2" presStyleLbl="node2" presStyleIdx="0" presStyleCnt="2"/>
      <dgm:spPr>
        <a:solidFill>
          <a:srgbClr val="FF0000"/>
        </a:solidFill>
      </dgm:spPr>
    </dgm:pt>
    <dgm:pt modelId="{27C02C90-3903-4113-8A08-E18FD00C77CE}" type="pres">
      <dgm:prSet presAssocID="{8357043E-7C11-4F9A-B4C9-8B1C2CDCF3CB}" presName="text2" presStyleLbl="fgAcc2" presStyleIdx="0" presStyleCnt="2" custScaleX="249871">
        <dgm:presLayoutVars>
          <dgm:chPref val="3"/>
        </dgm:presLayoutVars>
      </dgm:prSet>
      <dgm:spPr/>
      <dgm:t>
        <a:bodyPr/>
        <a:lstStyle/>
        <a:p>
          <a:endParaRPr lang="tr-TR"/>
        </a:p>
      </dgm:t>
    </dgm:pt>
    <dgm:pt modelId="{137A1E4D-C7C3-4CB7-B624-AD052F5852CD}" type="pres">
      <dgm:prSet presAssocID="{8357043E-7C11-4F9A-B4C9-8B1C2CDCF3CB}" presName="hierChild3" presStyleCnt="0"/>
      <dgm:spPr/>
    </dgm:pt>
    <dgm:pt modelId="{CDFE14FE-7BA4-4CB6-81AA-CD75B347861D}" type="pres">
      <dgm:prSet presAssocID="{EFE3110C-983C-4458-8FF2-DF7CEFC90E2B}" presName="Name17" presStyleLbl="parChTrans1D3" presStyleIdx="0" presStyleCnt="2"/>
      <dgm:spPr/>
      <dgm:t>
        <a:bodyPr/>
        <a:lstStyle/>
        <a:p>
          <a:endParaRPr lang="tr-TR"/>
        </a:p>
      </dgm:t>
    </dgm:pt>
    <dgm:pt modelId="{8CACEDB4-7D83-4257-BFA6-76CC410CFC9D}" type="pres">
      <dgm:prSet presAssocID="{F461FD46-71B3-4E7C-84A4-5F5D43D56E2D}" presName="hierRoot3" presStyleCnt="0"/>
      <dgm:spPr/>
    </dgm:pt>
    <dgm:pt modelId="{83C5BD2B-C6EB-40B7-8B99-C0EF26DD2B9F}" type="pres">
      <dgm:prSet presAssocID="{F461FD46-71B3-4E7C-84A4-5F5D43D56E2D}" presName="composite3" presStyleCnt="0"/>
      <dgm:spPr/>
    </dgm:pt>
    <dgm:pt modelId="{075C3D22-86E0-4798-8B7F-331B5743B14D}" type="pres">
      <dgm:prSet presAssocID="{F461FD46-71B3-4E7C-84A4-5F5D43D56E2D}" presName="background3" presStyleLbl="node3" presStyleIdx="0" presStyleCnt="2"/>
      <dgm:spPr>
        <a:solidFill>
          <a:srgbClr val="92D050"/>
        </a:solidFill>
      </dgm:spPr>
    </dgm:pt>
    <dgm:pt modelId="{E7744BC0-5330-4517-BB88-CA4DFB2C4895}" type="pres">
      <dgm:prSet presAssocID="{F461FD46-71B3-4E7C-84A4-5F5D43D56E2D}" presName="text3" presStyleLbl="fgAcc3" presStyleIdx="0" presStyleCnt="2" custScaleX="225135">
        <dgm:presLayoutVars>
          <dgm:chPref val="3"/>
        </dgm:presLayoutVars>
      </dgm:prSet>
      <dgm:spPr/>
      <dgm:t>
        <a:bodyPr/>
        <a:lstStyle/>
        <a:p>
          <a:endParaRPr lang="tr-TR"/>
        </a:p>
      </dgm:t>
    </dgm:pt>
    <dgm:pt modelId="{C4497537-3945-4B2F-ADD1-D1892AEA8D10}" type="pres">
      <dgm:prSet presAssocID="{F461FD46-71B3-4E7C-84A4-5F5D43D56E2D}" presName="hierChild4" presStyleCnt="0"/>
      <dgm:spPr/>
    </dgm:pt>
    <dgm:pt modelId="{8F99F025-0257-4363-A93F-1406A61E833D}" type="pres">
      <dgm:prSet presAssocID="{6DA41FC3-AAC0-43A9-98FC-5BD350CC7117}" presName="Name10" presStyleLbl="parChTrans1D2" presStyleIdx="1" presStyleCnt="2"/>
      <dgm:spPr/>
      <dgm:t>
        <a:bodyPr/>
        <a:lstStyle/>
        <a:p>
          <a:endParaRPr lang="tr-TR"/>
        </a:p>
      </dgm:t>
    </dgm:pt>
    <dgm:pt modelId="{2291F636-3AAA-4E9D-B9DF-70953516328E}" type="pres">
      <dgm:prSet presAssocID="{F76139CC-F6CD-486F-A898-8EBDFC0AFE1E}" presName="hierRoot2" presStyleCnt="0"/>
      <dgm:spPr/>
    </dgm:pt>
    <dgm:pt modelId="{F1763C74-6447-47D4-BF67-E1A88CC75CB1}" type="pres">
      <dgm:prSet presAssocID="{F76139CC-F6CD-486F-A898-8EBDFC0AFE1E}" presName="composite2" presStyleCnt="0"/>
      <dgm:spPr/>
    </dgm:pt>
    <dgm:pt modelId="{939458C0-57A4-4E14-B325-C4DCE66E6C9A}" type="pres">
      <dgm:prSet presAssocID="{F76139CC-F6CD-486F-A898-8EBDFC0AFE1E}" presName="background2" presStyleLbl="node2" presStyleIdx="1" presStyleCnt="2"/>
      <dgm:spPr>
        <a:solidFill>
          <a:srgbClr val="FF0000"/>
        </a:solidFill>
      </dgm:spPr>
    </dgm:pt>
    <dgm:pt modelId="{90D36E4E-121E-4207-BC02-3108AB2C9EF9}" type="pres">
      <dgm:prSet presAssocID="{F76139CC-F6CD-486F-A898-8EBDFC0AFE1E}" presName="text2" presStyleLbl="fgAcc2" presStyleIdx="1" presStyleCnt="2" custScaleX="247874" custLinFactNeighborX="738">
        <dgm:presLayoutVars>
          <dgm:chPref val="3"/>
        </dgm:presLayoutVars>
      </dgm:prSet>
      <dgm:spPr/>
      <dgm:t>
        <a:bodyPr/>
        <a:lstStyle/>
        <a:p>
          <a:endParaRPr lang="tr-TR"/>
        </a:p>
      </dgm:t>
    </dgm:pt>
    <dgm:pt modelId="{731EE967-A1B0-4542-8CF3-87E543DA6C92}" type="pres">
      <dgm:prSet presAssocID="{F76139CC-F6CD-486F-A898-8EBDFC0AFE1E}" presName="hierChild3" presStyleCnt="0"/>
      <dgm:spPr/>
    </dgm:pt>
    <dgm:pt modelId="{F29E5091-0376-48F7-BFE7-DA5BEB6532BD}" type="pres">
      <dgm:prSet presAssocID="{16C395F8-6D82-408E-9E79-BCEF77E18C74}" presName="Name17" presStyleLbl="parChTrans1D3" presStyleIdx="1" presStyleCnt="2"/>
      <dgm:spPr/>
      <dgm:t>
        <a:bodyPr/>
        <a:lstStyle/>
        <a:p>
          <a:endParaRPr lang="tr-TR"/>
        </a:p>
      </dgm:t>
    </dgm:pt>
    <dgm:pt modelId="{9FCCCECA-33B7-430B-B476-81380A88915A}" type="pres">
      <dgm:prSet presAssocID="{6DE85473-2E18-41E1-B232-9958BE5EC307}" presName="hierRoot3" presStyleCnt="0"/>
      <dgm:spPr/>
    </dgm:pt>
    <dgm:pt modelId="{8BF7FDF3-1C40-4989-A060-ACEE3EAC6FE7}" type="pres">
      <dgm:prSet presAssocID="{6DE85473-2E18-41E1-B232-9958BE5EC307}" presName="composite3" presStyleCnt="0"/>
      <dgm:spPr/>
    </dgm:pt>
    <dgm:pt modelId="{F7497D84-A2E5-42D0-90C0-D6DED0394FF0}" type="pres">
      <dgm:prSet presAssocID="{6DE85473-2E18-41E1-B232-9958BE5EC307}" presName="background3" presStyleLbl="node3" presStyleIdx="1" presStyleCnt="2"/>
      <dgm:spPr>
        <a:solidFill>
          <a:srgbClr val="92D050"/>
        </a:solidFill>
      </dgm:spPr>
    </dgm:pt>
    <dgm:pt modelId="{55C72D8F-08EF-404D-A145-BD472A8AA963}" type="pres">
      <dgm:prSet presAssocID="{6DE85473-2E18-41E1-B232-9958BE5EC307}" presName="text3" presStyleLbl="fgAcc3" presStyleIdx="1" presStyleCnt="2" custScaleX="220299">
        <dgm:presLayoutVars>
          <dgm:chPref val="3"/>
        </dgm:presLayoutVars>
      </dgm:prSet>
      <dgm:spPr/>
      <dgm:t>
        <a:bodyPr/>
        <a:lstStyle/>
        <a:p>
          <a:endParaRPr lang="tr-TR"/>
        </a:p>
      </dgm:t>
    </dgm:pt>
    <dgm:pt modelId="{74FBC998-721D-4CD5-BCCA-F23657122C69}" type="pres">
      <dgm:prSet presAssocID="{6DE85473-2E18-41E1-B232-9958BE5EC307}" presName="hierChild4" presStyleCnt="0"/>
      <dgm:spPr/>
    </dgm:pt>
  </dgm:ptLst>
  <dgm:cxnLst>
    <dgm:cxn modelId="{EE170816-CEB5-47E4-A61F-441F026643F1}" type="presOf" srcId="{F461FD46-71B3-4E7C-84A4-5F5D43D56E2D}" destId="{E7744BC0-5330-4517-BB88-CA4DFB2C4895}" srcOrd="0" destOrd="0" presId="urn:microsoft.com/office/officeart/2005/8/layout/hierarchy1"/>
    <dgm:cxn modelId="{9B9036D9-BB62-40B1-9744-A4CE983B4CC8}" srcId="{1C3F8EE4-F9F5-4DF5-8218-C28FFDB720E4}" destId="{8357043E-7C11-4F9A-B4C9-8B1C2CDCF3CB}" srcOrd="0" destOrd="0" parTransId="{E3B3E1BD-1CA7-407F-BC62-FB0174670877}" sibTransId="{4960066C-40D8-475D-8124-AE4BBEBDFD62}"/>
    <dgm:cxn modelId="{AE8ED257-8FB6-488E-8639-BF8FE55CC176}" type="presOf" srcId="{EFE3110C-983C-4458-8FF2-DF7CEFC90E2B}" destId="{CDFE14FE-7BA4-4CB6-81AA-CD75B347861D}" srcOrd="0" destOrd="0" presId="urn:microsoft.com/office/officeart/2005/8/layout/hierarchy1"/>
    <dgm:cxn modelId="{AF197B03-8D26-4321-984E-60465FE247BB}" srcId="{8357043E-7C11-4F9A-B4C9-8B1C2CDCF3CB}" destId="{F461FD46-71B3-4E7C-84A4-5F5D43D56E2D}" srcOrd="0" destOrd="0" parTransId="{EFE3110C-983C-4458-8FF2-DF7CEFC90E2B}" sibTransId="{7488F70A-3553-4CA8-B3D9-E47562FBD7F1}"/>
    <dgm:cxn modelId="{18C24BB3-8D74-4CC7-BA0B-4FFFD937D751}" srcId="{1C3F8EE4-F9F5-4DF5-8218-C28FFDB720E4}" destId="{F76139CC-F6CD-486F-A898-8EBDFC0AFE1E}" srcOrd="1" destOrd="0" parTransId="{6DA41FC3-AAC0-43A9-98FC-5BD350CC7117}" sibTransId="{68E5056D-9AC6-4618-8170-DF6AB47E4A73}"/>
    <dgm:cxn modelId="{325C11A5-4DA1-47FB-8A3F-DC2AB0E9FD1C}" type="presOf" srcId="{6DE85473-2E18-41E1-B232-9958BE5EC307}" destId="{55C72D8F-08EF-404D-A145-BD472A8AA963}" srcOrd="0" destOrd="0" presId="urn:microsoft.com/office/officeart/2005/8/layout/hierarchy1"/>
    <dgm:cxn modelId="{DA4432FD-98E6-445E-B5C4-D40E23BCB37D}" type="presOf" srcId="{8357043E-7C11-4F9A-B4C9-8B1C2CDCF3CB}" destId="{27C02C90-3903-4113-8A08-E18FD00C77CE}" srcOrd="0" destOrd="0" presId="urn:microsoft.com/office/officeart/2005/8/layout/hierarchy1"/>
    <dgm:cxn modelId="{07C4717B-CBCA-4305-998E-607FA72ED20B}" srcId="{F76139CC-F6CD-486F-A898-8EBDFC0AFE1E}" destId="{6DE85473-2E18-41E1-B232-9958BE5EC307}" srcOrd="0" destOrd="0" parTransId="{16C395F8-6D82-408E-9E79-BCEF77E18C74}" sibTransId="{D6C8C8CB-2B17-4B5B-8401-4B764C5DC91D}"/>
    <dgm:cxn modelId="{BB64D14E-AC59-4D64-A9BB-D617A6235C71}" type="presOf" srcId="{16C395F8-6D82-408E-9E79-BCEF77E18C74}" destId="{F29E5091-0376-48F7-BFE7-DA5BEB6532BD}" srcOrd="0" destOrd="0" presId="urn:microsoft.com/office/officeart/2005/8/layout/hierarchy1"/>
    <dgm:cxn modelId="{A8129D6D-64F4-44D3-953A-36CB6534ABC9}" type="presOf" srcId="{E3B3E1BD-1CA7-407F-BC62-FB0174670877}" destId="{B4E53DD6-BC0E-44DC-B88C-9C9146D42FFB}" srcOrd="0" destOrd="0" presId="urn:microsoft.com/office/officeart/2005/8/layout/hierarchy1"/>
    <dgm:cxn modelId="{4E03773D-185D-4330-AABE-D85FBA8AA302}" type="presOf" srcId="{1C3F8EE4-F9F5-4DF5-8218-C28FFDB720E4}" destId="{827C8655-FCC1-423B-AFA5-98C627DD7539}" srcOrd="0" destOrd="0" presId="urn:microsoft.com/office/officeart/2005/8/layout/hierarchy1"/>
    <dgm:cxn modelId="{3C202772-FE7E-414A-87DA-D5B8AD58885F}" type="presOf" srcId="{6DA41FC3-AAC0-43A9-98FC-5BD350CC7117}" destId="{8F99F025-0257-4363-A93F-1406A61E833D}" srcOrd="0" destOrd="0" presId="urn:microsoft.com/office/officeart/2005/8/layout/hierarchy1"/>
    <dgm:cxn modelId="{479EF2EA-A97C-49DD-A7C5-97691755A17B}" srcId="{691B07ED-F55C-4052-8910-3C3DA28A7ABA}" destId="{1C3F8EE4-F9F5-4DF5-8218-C28FFDB720E4}" srcOrd="0" destOrd="0" parTransId="{1EDF5F83-AD83-4699-98FF-8BEAFE5B5CDA}" sibTransId="{7DCF449B-1697-4F81-93E0-BAD4EF22DB0C}"/>
    <dgm:cxn modelId="{3E87A898-94B0-4188-932B-FD866155CEDE}" type="presOf" srcId="{691B07ED-F55C-4052-8910-3C3DA28A7ABA}" destId="{CD10369A-0C84-4CD0-99C3-B49F1BCA96CC}" srcOrd="0" destOrd="0" presId="urn:microsoft.com/office/officeart/2005/8/layout/hierarchy1"/>
    <dgm:cxn modelId="{DBA5D65E-E669-472E-8C38-66263736CF6B}" type="presOf" srcId="{F76139CC-F6CD-486F-A898-8EBDFC0AFE1E}" destId="{90D36E4E-121E-4207-BC02-3108AB2C9EF9}" srcOrd="0" destOrd="0" presId="urn:microsoft.com/office/officeart/2005/8/layout/hierarchy1"/>
    <dgm:cxn modelId="{0C757753-A37E-45E4-AD08-468EB1066B23}" type="presParOf" srcId="{CD10369A-0C84-4CD0-99C3-B49F1BCA96CC}" destId="{76D70D46-FB18-428E-888C-FF2BE691C3B3}" srcOrd="0" destOrd="0" presId="urn:microsoft.com/office/officeart/2005/8/layout/hierarchy1"/>
    <dgm:cxn modelId="{070042A3-7447-4CD4-AD40-5E48E6DEB1DB}" type="presParOf" srcId="{76D70D46-FB18-428E-888C-FF2BE691C3B3}" destId="{BFD68C78-5758-4F5B-965B-3F0842AC5158}" srcOrd="0" destOrd="0" presId="urn:microsoft.com/office/officeart/2005/8/layout/hierarchy1"/>
    <dgm:cxn modelId="{46F3B5C6-1754-444F-8C4A-44FEA01F18E6}" type="presParOf" srcId="{BFD68C78-5758-4F5B-965B-3F0842AC5158}" destId="{705E022E-1616-4CBB-A706-F44C85DF1A5B}" srcOrd="0" destOrd="0" presId="urn:microsoft.com/office/officeart/2005/8/layout/hierarchy1"/>
    <dgm:cxn modelId="{B80E457D-E406-4935-A94B-C12E7EE3BBC0}" type="presParOf" srcId="{BFD68C78-5758-4F5B-965B-3F0842AC5158}" destId="{827C8655-FCC1-423B-AFA5-98C627DD7539}" srcOrd="1" destOrd="0" presId="urn:microsoft.com/office/officeart/2005/8/layout/hierarchy1"/>
    <dgm:cxn modelId="{8D2239F9-E42B-4000-ABDF-45889F9C1B87}" type="presParOf" srcId="{76D70D46-FB18-428E-888C-FF2BE691C3B3}" destId="{2B69944E-B0AA-4CDE-A5B6-E9BAB77CCC0A}" srcOrd="1" destOrd="0" presId="urn:microsoft.com/office/officeart/2005/8/layout/hierarchy1"/>
    <dgm:cxn modelId="{C0B5DCB3-1D55-4B40-85C5-682957E5BB99}" type="presParOf" srcId="{2B69944E-B0AA-4CDE-A5B6-E9BAB77CCC0A}" destId="{B4E53DD6-BC0E-44DC-B88C-9C9146D42FFB}" srcOrd="0" destOrd="0" presId="urn:microsoft.com/office/officeart/2005/8/layout/hierarchy1"/>
    <dgm:cxn modelId="{787D8C40-4B33-4F97-8459-9B3E37B751F5}" type="presParOf" srcId="{2B69944E-B0AA-4CDE-A5B6-E9BAB77CCC0A}" destId="{9DB05664-2700-4B90-81DB-4C54AF534E2C}" srcOrd="1" destOrd="0" presId="urn:microsoft.com/office/officeart/2005/8/layout/hierarchy1"/>
    <dgm:cxn modelId="{62E61162-75F7-47EE-9E69-02E19430A130}" type="presParOf" srcId="{9DB05664-2700-4B90-81DB-4C54AF534E2C}" destId="{68D0DF56-6326-45DE-B69A-D78CF7123B33}" srcOrd="0" destOrd="0" presId="urn:microsoft.com/office/officeart/2005/8/layout/hierarchy1"/>
    <dgm:cxn modelId="{5E82B5BA-98F4-4810-92D1-6321A4F3393F}" type="presParOf" srcId="{68D0DF56-6326-45DE-B69A-D78CF7123B33}" destId="{8C332BE4-2F30-456A-894B-8671D60A3ABE}" srcOrd="0" destOrd="0" presId="urn:microsoft.com/office/officeart/2005/8/layout/hierarchy1"/>
    <dgm:cxn modelId="{7FC6FC61-AF4D-4DA6-A5C4-6E74FED6898C}" type="presParOf" srcId="{68D0DF56-6326-45DE-B69A-D78CF7123B33}" destId="{27C02C90-3903-4113-8A08-E18FD00C77CE}" srcOrd="1" destOrd="0" presId="urn:microsoft.com/office/officeart/2005/8/layout/hierarchy1"/>
    <dgm:cxn modelId="{9802DFA9-DA7D-42E3-AE64-CC2CE0274775}" type="presParOf" srcId="{9DB05664-2700-4B90-81DB-4C54AF534E2C}" destId="{137A1E4D-C7C3-4CB7-B624-AD052F5852CD}" srcOrd="1" destOrd="0" presId="urn:microsoft.com/office/officeart/2005/8/layout/hierarchy1"/>
    <dgm:cxn modelId="{E0447714-A9DC-4860-9B3C-0957AE457E82}" type="presParOf" srcId="{137A1E4D-C7C3-4CB7-B624-AD052F5852CD}" destId="{CDFE14FE-7BA4-4CB6-81AA-CD75B347861D}" srcOrd="0" destOrd="0" presId="urn:microsoft.com/office/officeart/2005/8/layout/hierarchy1"/>
    <dgm:cxn modelId="{A9E2EE10-2C45-40C4-8F0A-4A81E15A4968}" type="presParOf" srcId="{137A1E4D-C7C3-4CB7-B624-AD052F5852CD}" destId="{8CACEDB4-7D83-4257-BFA6-76CC410CFC9D}" srcOrd="1" destOrd="0" presId="urn:microsoft.com/office/officeart/2005/8/layout/hierarchy1"/>
    <dgm:cxn modelId="{D9E78A97-1261-4497-9623-13923AF951C3}" type="presParOf" srcId="{8CACEDB4-7D83-4257-BFA6-76CC410CFC9D}" destId="{83C5BD2B-C6EB-40B7-8B99-C0EF26DD2B9F}" srcOrd="0" destOrd="0" presId="urn:microsoft.com/office/officeart/2005/8/layout/hierarchy1"/>
    <dgm:cxn modelId="{30ED994B-7A1A-4BEB-ACDA-6A74CE0DC397}" type="presParOf" srcId="{83C5BD2B-C6EB-40B7-8B99-C0EF26DD2B9F}" destId="{075C3D22-86E0-4798-8B7F-331B5743B14D}" srcOrd="0" destOrd="0" presId="urn:microsoft.com/office/officeart/2005/8/layout/hierarchy1"/>
    <dgm:cxn modelId="{492ED62F-BDA0-4718-879D-321AEAECAA62}" type="presParOf" srcId="{83C5BD2B-C6EB-40B7-8B99-C0EF26DD2B9F}" destId="{E7744BC0-5330-4517-BB88-CA4DFB2C4895}" srcOrd="1" destOrd="0" presId="urn:microsoft.com/office/officeart/2005/8/layout/hierarchy1"/>
    <dgm:cxn modelId="{9FC50A2E-E2A8-4EB6-A8E9-A25B715573A9}" type="presParOf" srcId="{8CACEDB4-7D83-4257-BFA6-76CC410CFC9D}" destId="{C4497537-3945-4B2F-ADD1-D1892AEA8D10}" srcOrd="1" destOrd="0" presId="urn:microsoft.com/office/officeart/2005/8/layout/hierarchy1"/>
    <dgm:cxn modelId="{4784FC04-3D14-4A3A-A310-8A594847FD4F}" type="presParOf" srcId="{2B69944E-B0AA-4CDE-A5B6-E9BAB77CCC0A}" destId="{8F99F025-0257-4363-A93F-1406A61E833D}" srcOrd="2" destOrd="0" presId="urn:microsoft.com/office/officeart/2005/8/layout/hierarchy1"/>
    <dgm:cxn modelId="{01D0C370-DF02-4858-961A-117B65C2952F}" type="presParOf" srcId="{2B69944E-B0AA-4CDE-A5B6-E9BAB77CCC0A}" destId="{2291F636-3AAA-4E9D-B9DF-70953516328E}" srcOrd="3" destOrd="0" presId="urn:microsoft.com/office/officeart/2005/8/layout/hierarchy1"/>
    <dgm:cxn modelId="{7EF34B4B-7CBF-44A5-BBAA-068F02565221}" type="presParOf" srcId="{2291F636-3AAA-4E9D-B9DF-70953516328E}" destId="{F1763C74-6447-47D4-BF67-E1A88CC75CB1}" srcOrd="0" destOrd="0" presId="urn:microsoft.com/office/officeart/2005/8/layout/hierarchy1"/>
    <dgm:cxn modelId="{F9D984D3-785C-4427-9B55-539B4F66D10C}" type="presParOf" srcId="{F1763C74-6447-47D4-BF67-E1A88CC75CB1}" destId="{939458C0-57A4-4E14-B325-C4DCE66E6C9A}" srcOrd="0" destOrd="0" presId="urn:microsoft.com/office/officeart/2005/8/layout/hierarchy1"/>
    <dgm:cxn modelId="{102C9E7D-4F92-403C-BD90-2976F0069CD0}" type="presParOf" srcId="{F1763C74-6447-47D4-BF67-E1A88CC75CB1}" destId="{90D36E4E-121E-4207-BC02-3108AB2C9EF9}" srcOrd="1" destOrd="0" presId="urn:microsoft.com/office/officeart/2005/8/layout/hierarchy1"/>
    <dgm:cxn modelId="{6B2AA5EB-FBB8-4F48-ABF0-213FAAAA9F0C}" type="presParOf" srcId="{2291F636-3AAA-4E9D-B9DF-70953516328E}" destId="{731EE967-A1B0-4542-8CF3-87E543DA6C92}" srcOrd="1" destOrd="0" presId="urn:microsoft.com/office/officeart/2005/8/layout/hierarchy1"/>
    <dgm:cxn modelId="{F504B930-C19C-4912-9489-C142E0342A85}" type="presParOf" srcId="{731EE967-A1B0-4542-8CF3-87E543DA6C92}" destId="{F29E5091-0376-48F7-BFE7-DA5BEB6532BD}" srcOrd="0" destOrd="0" presId="urn:microsoft.com/office/officeart/2005/8/layout/hierarchy1"/>
    <dgm:cxn modelId="{3B9E0068-3805-4CCC-B1CC-EA01D0214083}" type="presParOf" srcId="{731EE967-A1B0-4542-8CF3-87E543DA6C92}" destId="{9FCCCECA-33B7-430B-B476-81380A88915A}" srcOrd="1" destOrd="0" presId="urn:microsoft.com/office/officeart/2005/8/layout/hierarchy1"/>
    <dgm:cxn modelId="{FDE2A247-4719-4513-A107-EC8E987DD807}" type="presParOf" srcId="{9FCCCECA-33B7-430B-B476-81380A88915A}" destId="{8BF7FDF3-1C40-4989-A060-ACEE3EAC6FE7}" srcOrd="0" destOrd="0" presId="urn:microsoft.com/office/officeart/2005/8/layout/hierarchy1"/>
    <dgm:cxn modelId="{5680BC38-7AAE-439A-9403-1A4A728B4371}" type="presParOf" srcId="{8BF7FDF3-1C40-4989-A060-ACEE3EAC6FE7}" destId="{F7497D84-A2E5-42D0-90C0-D6DED0394FF0}" srcOrd="0" destOrd="0" presId="urn:microsoft.com/office/officeart/2005/8/layout/hierarchy1"/>
    <dgm:cxn modelId="{DD0BC830-3542-407D-8EA9-62E3137D67FA}" type="presParOf" srcId="{8BF7FDF3-1C40-4989-A060-ACEE3EAC6FE7}" destId="{55C72D8F-08EF-404D-A145-BD472A8AA963}" srcOrd="1" destOrd="0" presId="urn:microsoft.com/office/officeart/2005/8/layout/hierarchy1"/>
    <dgm:cxn modelId="{717F2FDE-6D04-4C29-80BE-86ABE0892E65}" type="presParOf" srcId="{9FCCCECA-33B7-430B-B476-81380A88915A}" destId="{74FBC998-721D-4CD5-BCCA-F23657122C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54C62CF7-5331-4CE2-8451-40252A2020EB}"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tr-TR"/>
        </a:p>
      </dgm:t>
    </dgm:pt>
    <dgm:pt modelId="{B021CFEA-2653-4548-8710-FFAFB35C6F23}">
      <dgm:prSet phldrT="[Metin]" custT="1"/>
      <dgm:spPr/>
      <dgm:t>
        <a:bodyPr/>
        <a:lstStyle/>
        <a:p>
          <a:r>
            <a:rPr lang="tr-TR" sz="2800" b="0" dirty="0" smtClean="0">
              <a:latin typeface="Calibri" panose="020F0502020204030204" pitchFamily="34" charset="0"/>
            </a:rPr>
            <a:t>Proje Süresi</a:t>
          </a:r>
          <a:endParaRPr lang="tr-TR" sz="2800" dirty="0">
            <a:latin typeface="Calibri" pitchFamily="34" charset="0"/>
          </a:endParaRPr>
        </a:p>
      </dgm:t>
    </dgm:pt>
    <dgm:pt modelId="{66AB1A12-8B10-4304-860C-88AE77FE27BB}" type="parTrans" cxnId="{B679284A-4A22-4072-9DF3-B77AC06B01EB}">
      <dgm:prSet/>
      <dgm:spPr/>
      <dgm:t>
        <a:bodyPr/>
        <a:lstStyle/>
        <a:p>
          <a:endParaRPr lang="tr-TR"/>
        </a:p>
      </dgm:t>
    </dgm:pt>
    <dgm:pt modelId="{B53AF81B-AF38-43F5-83BC-F8D046EDA15E}" type="sibTrans" cxnId="{B679284A-4A22-4072-9DF3-B77AC06B01EB}">
      <dgm:prSet/>
      <dgm:spPr/>
      <dgm:t>
        <a:bodyPr/>
        <a:lstStyle/>
        <a:p>
          <a:endParaRPr lang="tr-TR"/>
        </a:p>
      </dgm:t>
    </dgm:pt>
    <dgm:pt modelId="{C8DF7D27-77CB-4CCC-8189-2CD0E8749C03}">
      <dgm:prSet phldrT="[Metin]" custT="1"/>
      <dgm:spPr/>
      <dgm:t>
        <a:bodyPr/>
        <a:lstStyle/>
        <a:p>
          <a:pPr algn="just"/>
          <a:r>
            <a:rPr lang="tr-TR" sz="2400" b="0" dirty="0" smtClean="0">
              <a:solidFill>
                <a:schemeClr val="tx1"/>
              </a:solidFill>
              <a:latin typeface="Calibri" panose="020F0502020204030204" pitchFamily="34" charset="0"/>
            </a:rPr>
            <a:t>Proje süresi asgari 12 ay, azami 36 ay</a:t>
          </a:r>
          <a:endParaRPr lang="tr-TR" sz="2400" dirty="0">
            <a:latin typeface="Calibri" pitchFamily="34" charset="0"/>
          </a:endParaRPr>
        </a:p>
      </dgm:t>
    </dgm:pt>
    <dgm:pt modelId="{A4F8E2C4-C626-4E01-8BAE-21626DCF455C}" type="parTrans" cxnId="{1C1ADABF-A853-435D-8D4E-3735F03ECDD7}">
      <dgm:prSet/>
      <dgm:spPr/>
      <dgm:t>
        <a:bodyPr/>
        <a:lstStyle/>
        <a:p>
          <a:endParaRPr lang="tr-TR"/>
        </a:p>
      </dgm:t>
    </dgm:pt>
    <dgm:pt modelId="{5170BF6A-27D2-43EA-95ED-A55C25291E52}" type="sibTrans" cxnId="{1C1ADABF-A853-435D-8D4E-3735F03ECDD7}">
      <dgm:prSet/>
      <dgm:spPr/>
      <dgm:t>
        <a:bodyPr/>
        <a:lstStyle/>
        <a:p>
          <a:endParaRPr lang="tr-TR"/>
        </a:p>
      </dgm:t>
    </dgm:pt>
    <dgm:pt modelId="{074211E7-37C1-4038-89F2-5A22A85AE3EA}">
      <dgm:prSet phldrT="[Metin]" custT="1"/>
      <dgm:spPr/>
      <dgm:t>
        <a:bodyPr/>
        <a:lstStyle/>
        <a:p>
          <a:r>
            <a:rPr lang="tr-TR" sz="2800" b="0" dirty="0" smtClean="0">
              <a:solidFill>
                <a:schemeClr val="bg2"/>
              </a:solidFill>
              <a:latin typeface="Calibri" pitchFamily="34" charset="0"/>
            </a:rPr>
            <a:t>Destek Oranı </a:t>
          </a:r>
          <a:endParaRPr lang="tr-TR" sz="2800" dirty="0">
            <a:latin typeface="Calibri" pitchFamily="34" charset="0"/>
          </a:endParaRPr>
        </a:p>
      </dgm:t>
    </dgm:pt>
    <dgm:pt modelId="{61220F5D-5348-49DE-B55D-7C9118C630CC}" type="parTrans" cxnId="{60D5D643-B815-42F7-830C-A10FCCF2EECB}">
      <dgm:prSet/>
      <dgm:spPr/>
      <dgm:t>
        <a:bodyPr/>
        <a:lstStyle/>
        <a:p>
          <a:endParaRPr lang="tr-TR"/>
        </a:p>
      </dgm:t>
    </dgm:pt>
    <dgm:pt modelId="{B94676B5-0256-4461-A7FA-AC1F3915E3A9}" type="sibTrans" cxnId="{60D5D643-B815-42F7-830C-A10FCCF2EECB}">
      <dgm:prSet/>
      <dgm:spPr/>
      <dgm:t>
        <a:bodyPr/>
        <a:lstStyle/>
        <a:p>
          <a:endParaRPr lang="tr-TR"/>
        </a:p>
      </dgm:t>
    </dgm:pt>
    <dgm:pt modelId="{0484A475-5810-4842-ADDB-6562249B6A71}">
      <dgm:prSet phldrT="[Metin]" custT="1"/>
      <dgm:spPr/>
      <dgm:t>
        <a:bodyPr/>
        <a:lstStyle/>
        <a:p>
          <a:pPr algn="just"/>
          <a:r>
            <a:rPr lang="tr-TR" sz="2400" dirty="0" smtClean="0">
              <a:latin typeface="Calibri" pitchFamily="34" charset="0"/>
            </a:rPr>
            <a:t>Programın destek oranı %60</a:t>
          </a:r>
          <a:endParaRPr lang="tr-TR" sz="2400" dirty="0">
            <a:latin typeface="Calibri" pitchFamily="34" charset="0"/>
          </a:endParaRPr>
        </a:p>
      </dgm:t>
    </dgm:pt>
    <dgm:pt modelId="{56D6D303-A74B-49D4-B7D3-0F829B87CC2B}" type="parTrans" cxnId="{E62ADF0C-E3D3-4DC5-BE12-F63917C3D914}">
      <dgm:prSet/>
      <dgm:spPr/>
      <dgm:t>
        <a:bodyPr/>
        <a:lstStyle/>
        <a:p>
          <a:endParaRPr lang="tr-TR"/>
        </a:p>
      </dgm:t>
    </dgm:pt>
    <dgm:pt modelId="{0AD3F60B-B904-4563-808A-9BA32F665F4D}" type="sibTrans" cxnId="{E62ADF0C-E3D3-4DC5-BE12-F63917C3D914}">
      <dgm:prSet/>
      <dgm:spPr/>
      <dgm:t>
        <a:bodyPr/>
        <a:lstStyle/>
        <a:p>
          <a:endParaRPr lang="tr-TR"/>
        </a:p>
      </dgm:t>
    </dgm:pt>
    <dgm:pt modelId="{9280DB82-D31C-4ACA-B2B4-5C017A41B7EC}">
      <dgm:prSet phldrT="[Metin]" custT="1"/>
      <dgm:spPr/>
      <dgm:t>
        <a:bodyPr/>
        <a:lstStyle/>
        <a:p>
          <a:pPr algn="just"/>
          <a:r>
            <a:rPr lang="tr-TR" sz="2400" dirty="0" smtClean="0">
              <a:latin typeface="Calibri" pitchFamily="34" charset="0"/>
            </a:rPr>
            <a:t>%30 Geri Ödemesiz - %70 Geri Ödemeli</a:t>
          </a:r>
          <a:endParaRPr lang="tr-TR" sz="2400" dirty="0">
            <a:latin typeface="Calibri" pitchFamily="34" charset="0"/>
          </a:endParaRPr>
        </a:p>
      </dgm:t>
    </dgm:pt>
    <dgm:pt modelId="{1A859A55-0D54-480E-A35A-F24C2E95033D}" type="parTrans" cxnId="{473C26CB-FDC7-4382-9A75-5B2688FCD851}">
      <dgm:prSet/>
      <dgm:spPr/>
      <dgm:t>
        <a:bodyPr/>
        <a:lstStyle/>
        <a:p>
          <a:endParaRPr lang="tr-TR"/>
        </a:p>
      </dgm:t>
    </dgm:pt>
    <dgm:pt modelId="{CF9B727D-654C-436F-B744-32580877D858}" type="sibTrans" cxnId="{473C26CB-FDC7-4382-9A75-5B2688FCD851}">
      <dgm:prSet/>
      <dgm:spPr/>
      <dgm:t>
        <a:bodyPr/>
        <a:lstStyle/>
        <a:p>
          <a:endParaRPr lang="tr-TR"/>
        </a:p>
      </dgm:t>
    </dgm:pt>
    <dgm:pt modelId="{C14FAE47-806C-4122-9C1F-64F693EB32D6}">
      <dgm:prSet phldrT="[Metin]" custT="1"/>
      <dgm:spPr/>
      <dgm:t>
        <a:bodyPr/>
        <a:lstStyle/>
        <a:p>
          <a:pPr algn="just"/>
          <a:endParaRPr lang="tr-TR" sz="2400" dirty="0">
            <a:latin typeface="Calibri" pitchFamily="34" charset="0"/>
          </a:endParaRPr>
        </a:p>
      </dgm:t>
    </dgm:pt>
    <dgm:pt modelId="{BEF54FDD-86C9-4F31-B4EF-E2CB91BDF02E}" type="parTrans" cxnId="{507F016E-85DB-43D6-B3FA-706F04B35D54}">
      <dgm:prSet/>
      <dgm:spPr/>
      <dgm:t>
        <a:bodyPr/>
        <a:lstStyle/>
        <a:p>
          <a:endParaRPr lang="tr-TR"/>
        </a:p>
      </dgm:t>
    </dgm:pt>
    <dgm:pt modelId="{488600FB-4EF9-41BA-9948-F1234858F80C}" type="sibTrans" cxnId="{507F016E-85DB-43D6-B3FA-706F04B35D54}">
      <dgm:prSet/>
      <dgm:spPr/>
      <dgm:t>
        <a:bodyPr/>
        <a:lstStyle/>
        <a:p>
          <a:endParaRPr lang="tr-TR"/>
        </a:p>
      </dgm:t>
    </dgm:pt>
    <dgm:pt modelId="{974CE99E-75B4-45D3-91C1-25906BB8E7F2}">
      <dgm:prSet phldrT="[Metin]" custT="1"/>
      <dgm:spPr/>
      <dgm:t>
        <a:bodyPr/>
        <a:lstStyle/>
        <a:p>
          <a:pPr algn="just"/>
          <a:r>
            <a:rPr lang="tr-TR" sz="2400" b="0" dirty="0" smtClean="0">
              <a:solidFill>
                <a:schemeClr val="tx1"/>
              </a:solidFill>
              <a:latin typeface="Calibri" panose="020F0502020204030204" pitchFamily="34" charset="0"/>
            </a:rPr>
            <a:t>Proje süresi 4 ay ve katları şeklinde olmalı. </a:t>
          </a:r>
          <a:endParaRPr lang="tr-TR" sz="2400" b="0" dirty="0">
            <a:solidFill>
              <a:schemeClr val="tx1"/>
            </a:solidFill>
            <a:latin typeface="Calibri" panose="020F0502020204030204" pitchFamily="34" charset="0"/>
          </a:endParaRPr>
        </a:p>
      </dgm:t>
    </dgm:pt>
    <dgm:pt modelId="{B2546070-F223-4705-8719-993935296648}" type="parTrans" cxnId="{1C9BFCF1-F48E-4758-BEB0-673B23F188DB}">
      <dgm:prSet/>
      <dgm:spPr/>
      <dgm:t>
        <a:bodyPr/>
        <a:lstStyle/>
        <a:p>
          <a:endParaRPr lang="tr-TR"/>
        </a:p>
      </dgm:t>
    </dgm:pt>
    <dgm:pt modelId="{3AA749B3-07FE-4BDF-B179-7A84CF478B00}" type="sibTrans" cxnId="{1C9BFCF1-F48E-4758-BEB0-673B23F188DB}">
      <dgm:prSet/>
      <dgm:spPr/>
      <dgm:t>
        <a:bodyPr/>
        <a:lstStyle/>
        <a:p>
          <a:endParaRPr lang="tr-TR"/>
        </a:p>
      </dgm:t>
    </dgm:pt>
    <dgm:pt modelId="{BDC7BC3A-3F81-4ABC-B39C-B2700AC2ABCF}" type="pres">
      <dgm:prSet presAssocID="{54C62CF7-5331-4CE2-8451-40252A2020EB}" presName="Name0" presStyleCnt="0">
        <dgm:presLayoutVars>
          <dgm:dir/>
          <dgm:animLvl val="lvl"/>
          <dgm:resizeHandles val="exact"/>
        </dgm:presLayoutVars>
      </dgm:prSet>
      <dgm:spPr/>
      <dgm:t>
        <a:bodyPr/>
        <a:lstStyle/>
        <a:p>
          <a:endParaRPr lang="tr-TR"/>
        </a:p>
      </dgm:t>
    </dgm:pt>
    <dgm:pt modelId="{60472FB9-4480-4A91-A87B-3C9B7CDD9348}" type="pres">
      <dgm:prSet presAssocID="{B021CFEA-2653-4548-8710-FFAFB35C6F23}" presName="linNode" presStyleCnt="0"/>
      <dgm:spPr/>
    </dgm:pt>
    <dgm:pt modelId="{5C54D709-48DE-405E-8FC3-E6346EFDA2A5}" type="pres">
      <dgm:prSet presAssocID="{B021CFEA-2653-4548-8710-FFAFB35C6F23}" presName="parentText" presStyleLbl="node1" presStyleIdx="0" presStyleCnt="2" custScaleX="62347" custLinFactNeighborX="-1764" custLinFactNeighborY="-152">
        <dgm:presLayoutVars>
          <dgm:chMax val="1"/>
          <dgm:bulletEnabled val="1"/>
        </dgm:presLayoutVars>
      </dgm:prSet>
      <dgm:spPr/>
      <dgm:t>
        <a:bodyPr/>
        <a:lstStyle/>
        <a:p>
          <a:endParaRPr lang="tr-TR"/>
        </a:p>
      </dgm:t>
    </dgm:pt>
    <dgm:pt modelId="{2B7AC877-37E4-45AF-BB7E-52D57AB79D1A}" type="pres">
      <dgm:prSet presAssocID="{B021CFEA-2653-4548-8710-FFAFB35C6F23}" presName="descendantText" presStyleLbl="alignAccFollowNode1" presStyleIdx="0" presStyleCnt="2" custScaleX="114197" custScaleY="116796" custLinFactNeighborX="-1388">
        <dgm:presLayoutVars>
          <dgm:bulletEnabled val="1"/>
        </dgm:presLayoutVars>
      </dgm:prSet>
      <dgm:spPr/>
      <dgm:t>
        <a:bodyPr/>
        <a:lstStyle/>
        <a:p>
          <a:endParaRPr lang="tr-TR"/>
        </a:p>
      </dgm:t>
    </dgm:pt>
    <dgm:pt modelId="{DBBB8F10-4711-4D99-B87A-7ADDF91E6D4E}" type="pres">
      <dgm:prSet presAssocID="{B53AF81B-AF38-43F5-83BC-F8D046EDA15E}" presName="sp" presStyleCnt="0"/>
      <dgm:spPr/>
    </dgm:pt>
    <dgm:pt modelId="{22AA9D49-F26C-41E5-AF4B-4F89CCCD85C5}" type="pres">
      <dgm:prSet presAssocID="{074211E7-37C1-4038-89F2-5A22A85AE3EA}" presName="linNode" presStyleCnt="0"/>
      <dgm:spPr/>
    </dgm:pt>
    <dgm:pt modelId="{25C3030C-3BD1-4F57-9614-CF0AADF13148}" type="pres">
      <dgm:prSet presAssocID="{074211E7-37C1-4038-89F2-5A22A85AE3EA}" presName="parentText" presStyleLbl="node1" presStyleIdx="1" presStyleCnt="2" custScaleX="62347" custLinFactNeighborX="-1764" custLinFactNeighborY="-1563">
        <dgm:presLayoutVars>
          <dgm:chMax val="1"/>
          <dgm:bulletEnabled val="1"/>
        </dgm:presLayoutVars>
      </dgm:prSet>
      <dgm:spPr/>
      <dgm:t>
        <a:bodyPr/>
        <a:lstStyle/>
        <a:p>
          <a:endParaRPr lang="tr-TR"/>
        </a:p>
      </dgm:t>
    </dgm:pt>
    <dgm:pt modelId="{BEAA693D-2B42-4285-819E-F40C80399D53}" type="pres">
      <dgm:prSet presAssocID="{074211E7-37C1-4038-89F2-5A22A85AE3EA}" presName="descendantText" presStyleLbl="alignAccFollowNode1" presStyleIdx="1" presStyleCnt="2" custScaleX="114197" custScaleY="120069">
        <dgm:presLayoutVars>
          <dgm:bulletEnabled val="1"/>
        </dgm:presLayoutVars>
      </dgm:prSet>
      <dgm:spPr/>
      <dgm:t>
        <a:bodyPr/>
        <a:lstStyle/>
        <a:p>
          <a:endParaRPr lang="tr-TR"/>
        </a:p>
      </dgm:t>
    </dgm:pt>
  </dgm:ptLst>
  <dgm:cxnLst>
    <dgm:cxn modelId="{E62ADF0C-E3D3-4DC5-BE12-F63917C3D914}" srcId="{074211E7-37C1-4038-89F2-5A22A85AE3EA}" destId="{0484A475-5810-4842-ADDB-6562249B6A71}" srcOrd="0" destOrd="0" parTransId="{56D6D303-A74B-49D4-B7D3-0F829B87CC2B}" sibTransId="{0AD3F60B-B904-4563-808A-9BA32F665F4D}"/>
    <dgm:cxn modelId="{3E925555-8842-4A1F-A46A-3C36A77182DC}" type="presOf" srcId="{C14FAE47-806C-4122-9C1F-64F693EB32D6}" destId="{BEAA693D-2B42-4285-819E-F40C80399D53}" srcOrd="0" destOrd="1" presId="urn:microsoft.com/office/officeart/2005/8/layout/vList5"/>
    <dgm:cxn modelId="{87A432B8-BC27-4E4D-9C33-5F121034A916}" type="presOf" srcId="{C8DF7D27-77CB-4CCC-8189-2CD0E8749C03}" destId="{2B7AC877-37E4-45AF-BB7E-52D57AB79D1A}" srcOrd="0" destOrd="0" presId="urn:microsoft.com/office/officeart/2005/8/layout/vList5"/>
    <dgm:cxn modelId="{1C9BFCF1-F48E-4758-BEB0-673B23F188DB}" srcId="{B021CFEA-2653-4548-8710-FFAFB35C6F23}" destId="{974CE99E-75B4-45D3-91C1-25906BB8E7F2}" srcOrd="1" destOrd="0" parTransId="{B2546070-F223-4705-8719-993935296648}" sibTransId="{3AA749B3-07FE-4BDF-B179-7A84CF478B00}"/>
    <dgm:cxn modelId="{FF7A535B-D565-4C7C-BC09-4D27D31769B5}" type="presOf" srcId="{54C62CF7-5331-4CE2-8451-40252A2020EB}" destId="{BDC7BC3A-3F81-4ABC-B39C-B2700AC2ABCF}" srcOrd="0" destOrd="0" presId="urn:microsoft.com/office/officeart/2005/8/layout/vList5"/>
    <dgm:cxn modelId="{38D69547-BF2F-4C10-ABB1-11DDCA7EE985}" type="presOf" srcId="{974CE99E-75B4-45D3-91C1-25906BB8E7F2}" destId="{2B7AC877-37E4-45AF-BB7E-52D57AB79D1A}" srcOrd="0" destOrd="1" presId="urn:microsoft.com/office/officeart/2005/8/layout/vList5"/>
    <dgm:cxn modelId="{B679284A-4A22-4072-9DF3-B77AC06B01EB}" srcId="{54C62CF7-5331-4CE2-8451-40252A2020EB}" destId="{B021CFEA-2653-4548-8710-FFAFB35C6F23}" srcOrd="0" destOrd="0" parTransId="{66AB1A12-8B10-4304-860C-88AE77FE27BB}" sibTransId="{B53AF81B-AF38-43F5-83BC-F8D046EDA15E}"/>
    <dgm:cxn modelId="{61955FA7-8018-48FD-AF38-D7C10A260B53}" type="presOf" srcId="{0484A475-5810-4842-ADDB-6562249B6A71}" destId="{BEAA693D-2B42-4285-819E-F40C80399D53}" srcOrd="0" destOrd="0" presId="urn:microsoft.com/office/officeart/2005/8/layout/vList5"/>
    <dgm:cxn modelId="{9890F294-FD4D-4C4F-9906-12575F30A01A}" type="presOf" srcId="{9280DB82-D31C-4ACA-B2B4-5C017A41B7EC}" destId="{BEAA693D-2B42-4285-819E-F40C80399D53}" srcOrd="0" destOrd="2" presId="urn:microsoft.com/office/officeart/2005/8/layout/vList5"/>
    <dgm:cxn modelId="{473C26CB-FDC7-4382-9A75-5B2688FCD851}" srcId="{074211E7-37C1-4038-89F2-5A22A85AE3EA}" destId="{9280DB82-D31C-4ACA-B2B4-5C017A41B7EC}" srcOrd="2" destOrd="0" parTransId="{1A859A55-0D54-480E-A35A-F24C2E95033D}" sibTransId="{CF9B727D-654C-436F-B744-32580877D858}"/>
    <dgm:cxn modelId="{507F016E-85DB-43D6-B3FA-706F04B35D54}" srcId="{074211E7-37C1-4038-89F2-5A22A85AE3EA}" destId="{C14FAE47-806C-4122-9C1F-64F693EB32D6}" srcOrd="1" destOrd="0" parTransId="{BEF54FDD-86C9-4F31-B4EF-E2CB91BDF02E}" sibTransId="{488600FB-4EF9-41BA-9948-F1234858F80C}"/>
    <dgm:cxn modelId="{1C1ADABF-A853-435D-8D4E-3735F03ECDD7}" srcId="{B021CFEA-2653-4548-8710-FFAFB35C6F23}" destId="{C8DF7D27-77CB-4CCC-8189-2CD0E8749C03}" srcOrd="0" destOrd="0" parTransId="{A4F8E2C4-C626-4E01-8BAE-21626DCF455C}" sibTransId="{5170BF6A-27D2-43EA-95ED-A55C25291E52}"/>
    <dgm:cxn modelId="{60D5D643-B815-42F7-830C-A10FCCF2EECB}" srcId="{54C62CF7-5331-4CE2-8451-40252A2020EB}" destId="{074211E7-37C1-4038-89F2-5A22A85AE3EA}" srcOrd="1" destOrd="0" parTransId="{61220F5D-5348-49DE-B55D-7C9118C630CC}" sibTransId="{B94676B5-0256-4461-A7FA-AC1F3915E3A9}"/>
    <dgm:cxn modelId="{51A0147A-E7AC-4E30-8DB3-609BA4FEBDF8}" type="presOf" srcId="{B021CFEA-2653-4548-8710-FFAFB35C6F23}" destId="{5C54D709-48DE-405E-8FC3-E6346EFDA2A5}" srcOrd="0" destOrd="0" presId="urn:microsoft.com/office/officeart/2005/8/layout/vList5"/>
    <dgm:cxn modelId="{A15E2A54-1A85-4813-87E7-CFDA6EE0F02D}" type="presOf" srcId="{074211E7-37C1-4038-89F2-5A22A85AE3EA}" destId="{25C3030C-3BD1-4F57-9614-CF0AADF13148}" srcOrd="0" destOrd="0" presId="urn:microsoft.com/office/officeart/2005/8/layout/vList5"/>
    <dgm:cxn modelId="{124BC984-BF68-41DA-8DBA-11BE976565E1}" type="presParOf" srcId="{BDC7BC3A-3F81-4ABC-B39C-B2700AC2ABCF}" destId="{60472FB9-4480-4A91-A87B-3C9B7CDD9348}" srcOrd="0" destOrd="0" presId="urn:microsoft.com/office/officeart/2005/8/layout/vList5"/>
    <dgm:cxn modelId="{2B2B92A2-FDE8-41A3-9EF8-06D99C342E8B}" type="presParOf" srcId="{60472FB9-4480-4A91-A87B-3C9B7CDD9348}" destId="{5C54D709-48DE-405E-8FC3-E6346EFDA2A5}" srcOrd="0" destOrd="0" presId="urn:microsoft.com/office/officeart/2005/8/layout/vList5"/>
    <dgm:cxn modelId="{EDA3060E-8691-4647-B745-DA0A376F7708}" type="presParOf" srcId="{60472FB9-4480-4A91-A87B-3C9B7CDD9348}" destId="{2B7AC877-37E4-45AF-BB7E-52D57AB79D1A}" srcOrd="1" destOrd="0" presId="urn:microsoft.com/office/officeart/2005/8/layout/vList5"/>
    <dgm:cxn modelId="{5CFB8AC0-A399-41C4-9AC6-3FDC6843EE66}" type="presParOf" srcId="{BDC7BC3A-3F81-4ABC-B39C-B2700AC2ABCF}" destId="{DBBB8F10-4711-4D99-B87A-7ADDF91E6D4E}" srcOrd="1" destOrd="0" presId="urn:microsoft.com/office/officeart/2005/8/layout/vList5"/>
    <dgm:cxn modelId="{2898FD89-B5C8-44C0-8728-20166AB39116}" type="presParOf" srcId="{BDC7BC3A-3F81-4ABC-B39C-B2700AC2ABCF}" destId="{22AA9D49-F26C-41E5-AF4B-4F89CCCD85C5}" srcOrd="2" destOrd="0" presId="urn:microsoft.com/office/officeart/2005/8/layout/vList5"/>
    <dgm:cxn modelId="{21BACBEE-DB4D-451C-A4DE-ADC963B0DCDF}" type="presParOf" srcId="{22AA9D49-F26C-41E5-AF4B-4F89CCCD85C5}" destId="{25C3030C-3BD1-4F57-9614-CF0AADF13148}" srcOrd="0" destOrd="0" presId="urn:microsoft.com/office/officeart/2005/8/layout/vList5"/>
    <dgm:cxn modelId="{F29A2468-B07D-4382-967A-E27E3B00AFC7}" type="presParOf" srcId="{22AA9D49-F26C-41E5-AF4B-4F89CCCD85C5}" destId="{BEAA693D-2B42-4285-819E-F40C80399D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35D8C4-5376-4A23-8B5F-3152319FCFA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r-TR"/>
        </a:p>
      </dgm:t>
    </dgm:pt>
    <dgm:pt modelId="{3BFDC946-D8A8-47FB-97ED-02BC23B25474}">
      <dgm:prSet phldrT="[Metin]" custT="1"/>
      <dgm:spPr>
        <a:solidFill>
          <a:srgbClr val="FF0000"/>
        </a:solidFill>
      </dgm:spPr>
      <dgm:t>
        <a:bodyPr/>
        <a:lstStyle/>
        <a:p>
          <a:pPr algn="l"/>
          <a:r>
            <a:rPr lang="tr-TR" sz="2400" b="1" dirty="0" smtClean="0">
              <a:solidFill>
                <a:schemeClr val="bg1">
                  <a:lumMod val="10000"/>
                </a:schemeClr>
              </a:solidFill>
              <a:latin typeface="Calibri" pitchFamily="34" charset="0"/>
            </a:rPr>
            <a:t>Personel Giderleri (geri ödemesiz)</a:t>
          </a:r>
          <a:endParaRPr lang="tr-TR" sz="2400" b="1" dirty="0">
            <a:solidFill>
              <a:schemeClr val="bg1">
                <a:lumMod val="10000"/>
              </a:schemeClr>
            </a:solidFill>
            <a:latin typeface="Calibri" panose="020F0502020204030204" pitchFamily="34" charset="0"/>
          </a:endParaRPr>
        </a:p>
      </dgm:t>
    </dgm:pt>
    <dgm:pt modelId="{1E652E2B-874E-4517-8EA8-F74B3030A920}" type="parTrans" cxnId="{1CC65685-AFA4-49B6-9035-6C9A7F35ACF6}">
      <dgm:prSet/>
      <dgm:spPr/>
      <dgm:t>
        <a:bodyPr/>
        <a:lstStyle/>
        <a:p>
          <a:endParaRPr lang="tr-TR">
            <a:solidFill>
              <a:schemeClr val="bg1">
                <a:lumMod val="10000"/>
              </a:schemeClr>
            </a:solidFill>
          </a:endParaRPr>
        </a:p>
      </dgm:t>
    </dgm:pt>
    <dgm:pt modelId="{D02247B0-4B8F-4D56-9331-A6E0DD3478C5}" type="sibTrans" cxnId="{1CC65685-AFA4-49B6-9035-6C9A7F35ACF6}">
      <dgm:prSet/>
      <dgm:spPr/>
      <dgm:t>
        <a:bodyPr/>
        <a:lstStyle/>
        <a:p>
          <a:endParaRPr lang="tr-TR">
            <a:solidFill>
              <a:schemeClr val="bg1">
                <a:lumMod val="10000"/>
              </a:schemeClr>
            </a:solidFill>
          </a:endParaRPr>
        </a:p>
      </dgm:t>
    </dgm:pt>
    <dgm:pt modelId="{E9C9E4B0-AACB-402E-93EE-45DAE7443B35}">
      <dgm:prSet phldrT="[Metin]" custT="1"/>
      <dgm:spPr>
        <a:solidFill>
          <a:srgbClr val="FF3300"/>
        </a:solidFill>
      </dgm:spPr>
      <dgm:t>
        <a:bodyPr/>
        <a:lstStyle/>
        <a:p>
          <a:pPr algn="l"/>
          <a:r>
            <a:rPr lang="tr-TR" sz="2400" b="1" dirty="0" smtClean="0">
              <a:solidFill>
                <a:schemeClr val="bg1">
                  <a:lumMod val="10000"/>
                </a:schemeClr>
              </a:solidFill>
              <a:latin typeface="Calibri" pitchFamily="34" charset="0"/>
            </a:rPr>
            <a:t>Makine, Teçhizat, Kalıp</a:t>
          </a:r>
          <a:endParaRPr lang="tr-TR" sz="2400" b="1" dirty="0">
            <a:solidFill>
              <a:schemeClr val="bg1">
                <a:lumMod val="10000"/>
              </a:schemeClr>
            </a:solidFill>
            <a:latin typeface="Calibri" panose="020F0502020204030204" pitchFamily="34" charset="0"/>
          </a:endParaRPr>
        </a:p>
      </dgm:t>
    </dgm:pt>
    <dgm:pt modelId="{58D5A9E4-09C8-492D-8940-08BF5ABCDB2B}" type="parTrans" cxnId="{23093DF2-C377-4212-9C1E-DB0800B2DFE4}">
      <dgm:prSet/>
      <dgm:spPr/>
      <dgm:t>
        <a:bodyPr/>
        <a:lstStyle/>
        <a:p>
          <a:endParaRPr lang="tr-TR">
            <a:solidFill>
              <a:schemeClr val="bg1">
                <a:lumMod val="10000"/>
              </a:schemeClr>
            </a:solidFill>
          </a:endParaRPr>
        </a:p>
      </dgm:t>
    </dgm:pt>
    <dgm:pt modelId="{9B7932C0-2E7C-43CB-ABA7-EA7C939C44E5}" type="sibTrans" cxnId="{23093DF2-C377-4212-9C1E-DB0800B2DFE4}">
      <dgm:prSet/>
      <dgm:spPr/>
      <dgm:t>
        <a:bodyPr/>
        <a:lstStyle/>
        <a:p>
          <a:endParaRPr lang="tr-TR">
            <a:solidFill>
              <a:schemeClr val="bg1">
                <a:lumMod val="10000"/>
              </a:schemeClr>
            </a:solidFill>
          </a:endParaRPr>
        </a:p>
      </dgm:t>
    </dgm:pt>
    <dgm:pt modelId="{A880F068-EE74-4FD2-9B8C-F1E836902954}">
      <dgm:prSet phldrT="[Metin]" custT="1"/>
      <dgm:spPr>
        <a:solidFill>
          <a:schemeClr val="bg2"/>
        </a:solidFill>
      </dgm:spPr>
      <dgm:t>
        <a:bodyPr/>
        <a:lstStyle/>
        <a:p>
          <a:pPr algn="l"/>
          <a:r>
            <a:rPr lang="tr-TR" sz="2400" b="1" dirty="0" smtClean="0">
              <a:solidFill>
                <a:schemeClr val="bg1">
                  <a:lumMod val="10000"/>
                </a:schemeClr>
              </a:solidFill>
              <a:latin typeface="Calibri" pitchFamily="34" charset="0"/>
            </a:rPr>
            <a:t>Diğer Giderler (Proje ile ilgili olmak koşuluyla)</a:t>
          </a:r>
          <a:endParaRPr lang="tr-TR" sz="2400" b="1" dirty="0">
            <a:solidFill>
              <a:schemeClr val="bg1">
                <a:lumMod val="10000"/>
              </a:schemeClr>
            </a:solidFill>
            <a:latin typeface="Calibri" panose="020F0502020204030204" pitchFamily="34" charset="0"/>
          </a:endParaRPr>
        </a:p>
      </dgm:t>
    </dgm:pt>
    <dgm:pt modelId="{5DE53E0E-0F3E-4DCB-924F-E633CF182566}" type="parTrans" cxnId="{4BCA11BF-2E54-4ADA-B8BA-8B1A2E374660}">
      <dgm:prSet/>
      <dgm:spPr/>
      <dgm:t>
        <a:bodyPr/>
        <a:lstStyle/>
        <a:p>
          <a:endParaRPr lang="tr-TR">
            <a:solidFill>
              <a:schemeClr val="bg1">
                <a:lumMod val="10000"/>
              </a:schemeClr>
            </a:solidFill>
          </a:endParaRPr>
        </a:p>
      </dgm:t>
    </dgm:pt>
    <dgm:pt modelId="{C301A670-B535-42F6-ACC3-B14E2821DC5A}" type="sibTrans" cxnId="{4BCA11BF-2E54-4ADA-B8BA-8B1A2E374660}">
      <dgm:prSet/>
      <dgm:spPr/>
      <dgm:t>
        <a:bodyPr/>
        <a:lstStyle/>
        <a:p>
          <a:endParaRPr lang="tr-TR">
            <a:solidFill>
              <a:schemeClr val="bg1">
                <a:lumMod val="10000"/>
              </a:schemeClr>
            </a:solidFill>
          </a:endParaRPr>
        </a:p>
      </dgm:t>
    </dgm:pt>
    <dgm:pt modelId="{4C144DFD-F5B1-48CF-A89C-74B86C17630A}">
      <dgm:prSet phldrT="[Metin]" custT="1"/>
      <dgm:spPr>
        <a:solidFill>
          <a:srgbClr val="FFFFCC"/>
        </a:solidFill>
      </dgm:spPr>
      <dgm:t>
        <a:bodyPr/>
        <a:lstStyle/>
        <a:p>
          <a:pPr algn="l"/>
          <a:r>
            <a:rPr lang="tr-TR" sz="2400" b="1" dirty="0" smtClean="0">
              <a:solidFill>
                <a:schemeClr val="bg1">
                  <a:lumMod val="10000"/>
                </a:schemeClr>
              </a:solidFill>
              <a:latin typeface="Calibri" pitchFamily="34" charset="0"/>
            </a:rPr>
            <a:t>Hizmet Alımı</a:t>
          </a:r>
          <a:endParaRPr lang="tr-TR" sz="2400" b="1" dirty="0">
            <a:solidFill>
              <a:schemeClr val="bg1">
                <a:lumMod val="10000"/>
              </a:schemeClr>
            </a:solidFill>
            <a:latin typeface="Calibri" panose="020F0502020204030204" pitchFamily="34" charset="0"/>
          </a:endParaRPr>
        </a:p>
      </dgm:t>
    </dgm:pt>
    <dgm:pt modelId="{5B9E1B72-B992-4ABA-B008-3AAAC7308E16}" type="parTrans" cxnId="{ADD6538F-5CB9-4327-9CDF-4C43443E93FE}">
      <dgm:prSet/>
      <dgm:spPr/>
      <dgm:t>
        <a:bodyPr/>
        <a:lstStyle/>
        <a:p>
          <a:endParaRPr lang="tr-TR">
            <a:solidFill>
              <a:schemeClr val="bg1">
                <a:lumMod val="10000"/>
              </a:schemeClr>
            </a:solidFill>
          </a:endParaRPr>
        </a:p>
      </dgm:t>
    </dgm:pt>
    <dgm:pt modelId="{D384B203-EE35-45D3-BB58-110467BF4EE8}" type="sibTrans" cxnId="{ADD6538F-5CB9-4327-9CDF-4C43443E93FE}">
      <dgm:prSet/>
      <dgm:spPr/>
      <dgm:t>
        <a:bodyPr/>
        <a:lstStyle/>
        <a:p>
          <a:endParaRPr lang="tr-TR">
            <a:solidFill>
              <a:schemeClr val="bg1">
                <a:lumMod val="10000"/>
              </a:schemeClr>
            </a:solidFill>
          </a:endParaRPr>
        </a:p>
      </dgm:t>
    </dgm:pt>
    <dgm:pt modelId="{437831E3-2E99-44E3-9C67-99566EA7D042}">
      <dgm:prSet phldrT="[Metin]" custT="1"/>
      <dgm:spPr>
        <a:solidFill>
          <a:srgbClr val="FF9933"/>
        </a:solidFill>
      </dgm:spPr>
      <dgm:t>
        <a:bodyPr/>
        <a:lstStyle/>
        <a:p>
          <a:pPr algn="l"/>
          <a:r>
            <a:rPr lang="tr-TR" sz="2400" b="1" dirty="0" smtClean="0">
              <a:solidFill>
                <a:schemeClr val="bg1">
                  <a:lumMod val="10000"/>
                </a:schemeClr>
              </a:solidFill>
              <a:latin typeface="Calibri" pitchFamily="34" charset="0"/>
            </a:rPr>
            <a:t>Hammadde, Malzeme Giderleri </a:t>
          </a:r>
          <a:endParaRPr lang="tr-TR" sz="2400" b="1" dirty="0">
            <a:solidFill>
              <a:schemeClr val="bg1">
                <a:lumMod val="10000"/>
              </a:schemeClr>
            </a:solidFill>
            <a:latin typeface="Calibri" panose="020F0502020204030204" pitchFamily="34" charset="0"/>
          </a:endParaRPr>
        </a:p>
      </dgm:t>
    </dgm:pt>
    <dgm:pt modelId="{C1416394-58B6-4FAA-A659-BD187DBBD990}" type="sibTrans" cxnId="{41E1CE18-F7AC-4A5C-B290-A88B84662C86}">
      <dgm:prSet/>
      <dgm:spPr/>
      <dgm:t>
        <a:bodyPr/>
        <a:lstStyle/>
        <a:p>
          <a:endParaRPr lang="tr-TR">
            <a:solidFill>
              <a:schemeClr val="bg1">
                <a:lumMod val="10000"/>
              </a:schemeClr>
            </a:solidFill>
          </a:endParaRPr>
        </a:p>
      </dgm:t>
    </dgm:pt>
    <dgm:pt modelId="{39EEC844-4BE9-469F-8F21-02AE643814BC}" type="parTrans" cxnId="{41E1CE18-F7AC-4A5C-B290-A88B84662C86}">
      <dgm:prSet/>
      <dgm:spPr/>
      <dgm:t>
        <a:bodyPr/>
        <a:lstStyle/>
        <a:p>
          <a:endParaRPr lang="tr-TR">
            <a:solidFill>
              <a:schemeClr val="bg1">
                <a:lumMod val="10000"/>
              </a:schemeClr>
            </a:solidFill>
          </a:endParaRPr>
        </a:p>
      </dgm:t>
    </dgm:pt>
    <dgm:pt modelId="{FA58AE6E-2FAB-4DA1-9CC6-6D7E4D58418A}">
      <dgm:prSet custT="1"/>
      <dgm:spPr/>
      <dgm:t>
        <a:bodyPr/>
        <a:lstStyle/>
        <a:p>
          <a:r>
            <a:rPr lang="tr-TR" sz="2400" b="1" dirty="0" smtClean="0">
              <a:solidFill>
                <a:schemeClr val="bg1">
                  <a:lumMod val="10000"/>
                </a:schemeClr>
              </a:solidFill>
              <a:latin typeface="Calibri" pitchFamily="34" charset="0"/>
            </a:rPr>
            <a:t>Yazılım Giderleri</a:t>
          </a:r>
          <a:endParaRPr lang="tr-TR" sz="2400" b="1" dirty="0">
            <a:solidFill>
              <a:schemeClr val="bg1">
                <a:lumMod val="10000"/>
              </a:schemeClr>
            </a:solidFill>
            <a:latin typeface="Calibri" pitchFamily="34" charset="0"/>
          </a:endParaRPr>
        </a:p>
      </dgm:t>
    </dgm:pt>
    <dgm:pt modelId="{3E5A2C8A-2403-4456-9435-A6D010392F77}" type="sibTrans" cxnId="{EE7165AB-8EF3-472B-B65E-57CAA9E88DE6}">
      <dgm:prSet/>
      <dgm:spPr/>
      <dgm:t>
        <a:bodyPr/>
        <a:lstStyle/>
        <a:p>
          <a:endParaRPr lang="tr-TR"/>
        </a:p>
      </dgm:t>
    </dgm:pt>
    <dgm:pt modelId="{A50BFE0D-8035-48B9-81C4-069BD2CB8370}" type="parTrans" cxnId="{EE7165AB-8EF3-472B-B65E-57CAA9E88DE6}">
      <dgm:prSet/>
      <dgm:spPr/>
      <dgm:t>
        <a:bodyPr/>
        <a:lstStyle/>
        <a:p>
          <a:endParaRPr lang="tr-TR"/>
        </a:p>
      </dgm:t>
    </dgm:pt>
    <dgm:pt modelId="{61D21BA6-4581-408E-8669-6D72612B58C9}" type="pres">
      <dgm:prSet presAssocID="{D835D8C4-5376-4A23-8B5F-3152319FCFAC}" presName="linear" presStyleCnt="0">
        <dgm:presLayoutVars>
          <dgm:animLvl val="lvl"/>
          <dgm:resizeHandles val="exact"/>
        </dgm:presLayoutVars>
      </dgm:prSet>
      <dgm:spPr/>
      <dgm:t>
        <a:bodyPr/>
        <a:lstStyle/>
        <a:p>
          <a:endParaRPr lang="tr-TR"/>
        </a:p>
      </dgm:t>
    </dgm:pt>
    <dgm:pt modelId="{49E5BCC2-FCCB-4A82-9A71-6000F0A232B3}" type="pres">
      <dgm:prSet presAssocID="{3BFDC946-D8A8-47FB-97ED-02BC23B25474}" presName="parentText" presStyleLbl="node1" presStyleIdx="0" presStyleCnt="6">
        <dgm:presLayoutVars>
          <dgm:chMax val="0"/>
          <dgm:bulletEnabled val="1"/>
        </dgm:presLayoutVars>
      </dgm:prSet>
      <dgm:spPr/>
      <dgm:t>
        <a:bodyPr/>
        <a:lstStyle/>
        <a:p>
          <a:endParaRPr lang="tr-TR"/>
        </a:p>
      </dgm:t>
    </dgm:pt>
    <dgm:pt modelId="{C4E6ED42-07D1-4CCB-9766-6EB400EB5030}" type="pres">
      <dgm:prSet presAssocID="{D02247B0-4B8F-4D56-9331-A6E0DD3478C5}" presName="spacer" presStyleCnt="0"/>
      <dgm:spPr/>
      <dgm:t>
        <a:bodyPr/>
        <a:lstStyle/>
        <a:p>
          <a:endParaRPr lang="tr-TR"/>
        </a:p>
      </dgm:t>
    </dgm:pt>
    <dgm:pt modelId="{BA67D316-CDA7-43A2-AE63-EE48BD4D21C3}" type="pres">
      <dgm:prSet presAssocID="{E9C9E4B0-AACB-402E-93EE-45DAE7443B35}" presName="parentText" presStyleLbl="node1" presStyleIdx="1" presStyleCnt="6" custLinFactNeighborX="1081">
        <dgm:presLayoutVars>
          <dgm:chMax val="0"/>
          <dgm:bulletEnabled val="1"/>
        </dgm:presLayoutVars>
      </dgm:prSet>
      <dgm:spPr/>
      <dgm:t>
        <a:bodyPr/>
        <a:lstStyle/>
        <a:p>
          <a:endParaRPr lang="tr-TR"/>
        </a:p>
      </dgm:t>
    </dgm:pt>
    <dgm:pt modelId="{9E4D7301-07F1-4A1C-84FE-82955DE64DEB}" type="pres">
      <dgm:prSet presAssocID="{9B7932C0-2E7C-43CB-ABA7-EA7C939C44E5}" presName="spacer" presStyleCnt="0"/>
      <dgm:spPr/>
      <dgm:t>
        <a:bodyPr/>
        <a:lstStyle/>
        <a:p>
          <a:endParaRPr lang="tr-TR"/>
        </a:p>
      </dgm:t>
    </dgm:pt>
    <dgm:pt modelId="{2593CB94-C1B4-470A-9B5A-2899CB10D1D4}" type="pres">
      <dgm:prSet presAssocID="{437831E3-2E99-44E3-9C67-99566EA7D042}" presName="parentText" presStyleLbl="node1" presStyleIdx="2" presStyleCnt="6">
        <dgm:presLayoutVars>
          <dgm:chMax val="0"/>
          <dgm:bulletEnabled val="1"/>
        </dgm:presLayoutVars>
      </dgm:prSet>
      <dgm:spPr/>
      <dgm:t>
        <a:bodyPr/>
        <a:lstStyle/>
        <a:p>
          <a:endParaRPr lang="tr-TR"/>
        </a:p>
      </dgm:t>
    </dgm:pt>
    <dgm:pt modelId="{7CC41CBB-984C-4B85-9CB4-6B1D79D49ACC}" type="pres">
      <dgm:prSet presAssocID="{C1416394-58B6-4FAA-A659-BD187DBBD990}" presName="spacer" presStyleCnt="0"/>
      <dgm:spPr/>
      <dgm:t>
        <a:bodyPr/>
        <a:lstStyle/>
        <a:p>
          <a:endParaRPr lang="tr-TR"/>
        </a:p>
      </dgm:t>
    </dgm:pt>
    <dgm:pt modelId="{6DA14E91-66C8-437A-A28F-71AED739CE91}" type="pres">
      <dgm:prSet presAssocID="{FA58AE6E-2FAB-4DA1-9CC6-6D7E4D58418A}" presName="parentText" presStyleLbl="node1" presStyleIdx="3" presStyleCnt="6" custLinFactNeighborX="-16407" custLinFactNeighborY="21395">
        <dgm:presLayoutVars>
          <dgm:chMax val="0"/>
          <dgm:bulletEnabled val="1"/>
        </dgm:presLayoutVars>
      </dgm:prSet>
      <dgm:spPr/>
      <dgm:t>
        <a:bodyPr/>
        <a:lstStyle/>
        <a:p>
          <a:endParaRPr lang="tr-TR"/>
        </a:p>
      </dgm:t>
    </dgm:pt>
    <dgm:pt modelId="{45D8822D-CB88-4E47-83D6-BEBED71C5B74}" type="pres">
      <dgm:prSet presAssocID="{3E5A2C8A-2403-4456-9435-A6D010392F77}" presName="spacer" presStyleCnt="0"/>
      <dgm:spPr/>
    </dgm:pt>
    <dgm:pt modelId="{269F93E3-47A1-41F8-AFC1-0241C99F4931}" type="pres">
      <dgm:prSet presAssocID="{4C144DFD-F5B1-48CF-A89C-74B86C17630A}" presName="parentText" presStyleLbl="node1" presStyleIdx="4" presStyleCnt="6" custLinFactNeighborX="-239" custLinFactNeighborY="-7889">
        <dgm:presLayoutVars>
          <dgm:chMax val="0"/>
          <dgm:bulletEnabled val="1"/>
        </dgm:presLayoutVars>
      </dgm:prSet>
      <dgm:spPr/>
      <dgm:t>
        <a:bodyPr/>
        <a:lstStyle/>
        <a:p>
          <a:endParaRPr lang="tr-TR"/>
        </a:p>
      </dgm:t>
    </dgm:pt>
    <dgm:pt modelId="{E2A7C8DB-B187-4AE3-B6C5-8949044E3612}" type="pres">
      <dgm:prSet presAssocID="{D384B203-EE35-45D3-BB58-110467BF4EE8}" presName="spacer" presStyleCnt="0"/>
      <dgm:spPr/>
      <dgm:t>
        <a:bodyPr/>
        <a:lstStyle/>
        <a:p>
          <a:endParaRPr lang="tr-TR"/>
        </a:p>
      </dgm:t>
    </dgm:pt>
    <dgm:pt modelId="{D698BA4B-1295-42A7-B147-44EDD69A8B71}" type="pres">
      <dgm:prSet presAssocID="{A880F068-EE74-4FD2-9B8C-F1E836902954}" presName="parentText" presStyleLbl="node1" presStyleIdx="5" presStyleCnt="6">
        <dgm:presLayoutVars>
          <dgm:chMax val="0"/>
          <dgm:bulletEnabled val="1"/>
        </dgm:presLayoutVars>
      </dgm:prSet>
      <dgm:spPr/>
      <dgm:t>
        <a:bodyPr/>
        <a:lstStyle/>
        <a:p>
          <a:endParaRPr lang="tr-TR"/>
        </a:p>
      </dgm:t>
    </dgm:pt>
  </dgm:ptLst>
  <dgm:cxnLst>
    <dgm:cxn modelId="{F6D42BDB-FF01-4DB8-97FA-69F483BBD2D7}" type="presOf" srcId="{E9C9E4B0-AACB-402E-93EE-45DAE7443B35}" destId="{BA67D316-CDA7-43A2-AE63-EE48BD4D21C3}" srcOrd="0" destOrd="0" presId="urn:microsoft.com/office/officeart/2005/8/layout/vList2"/>
    <dgm:cxn modelId="{23093DF2-C377-4212-9C1E-DB0800B2DFE4}" srcId="{D835D8C4-5376-4A23-8B5F-3152319FCFAC}" destId="{E9C9E4B0-AACB-402E-93EE-45DAE7443B35}" srcOrd="1" destOrd="0" parTransId="{58D5A9E4-09C8-492D-8940-08BF5ABCDB2B}" sibTransId="{9B7932C0-2E7C-43CB-ABA7-EA7C939C44E5}"/>
    <dgm:cxn modelId="{D3429D9A-6332-42A1-A8D1-F697BDDFDAD5}" type="presOf" srcId="{D835D8C4-5376-4A23-8B5F-3152319FCFAC}" destId="{61D21BA6-4581-408E-8669-6D72612B58C9}" srcOrd="0" destOrd="0" presId="urn:microsoft.com/office/officeart/2005/8/layout/vList2"/>
    <dgm:cxn modelId="{ADD6538F-5CB9-4327-9CDF-4C43443E93FE}" srcId="{D835D8C4-5376-4A23-8B5F-3152319FCFAC}" destId="{4C144DFD-F5B1-48CF-A89C-74B86C17630A}" srcOrd="4" destOrd="0" parTransId="{5B9E1B72-B992-4ABA-B008-3AAAC7308E16}" sibTransId="{D384B203-EE35-45D3-BB58-110467BF4EE8}"/>
    <dgm:cxn modelId="{1CC65685-AFA4-49B6-9035-6C9A7F35ACF6}" srcId="{D835D8C4-5376-4A23-8B5F-3152319FCFAC}" destId="{3BFDC946-D8A8-47FB-97ED-02BC23B25474}" srcOrd="0" destOrd="0" parTransId="{1E652E2B-874E-4517-8EA8-F74B3030A920}" sibTransId="{D02247B0-4B8F-4D56-9331-A6E0DD3478C5}"/>
    <dgm:cxn modelId="{0CE0230E-67EE-457B-BB24-2E192B9697A0}" type="presOf" srcId="{A880F068-EE74-4FD2-9B8C-F1E836902954}" destId="{D698BA4B-1295-42A7-B147-44EDD69A8B71}" srcOrd="0" destOrd="0" presId="urn:microsoft.com/office/officeart/2005/8/layout/vList2"/>
    <dgm:cxn modelId="{D1CDDA93-17D1-482D-8E9A-FCB2053B4C66}" type="presOf" srcId="{FA58AE6E-2FAB-4DA1-9CC6-6D7E4D58418A}" destId="{6DA14E91-66C8-437A-A28F-71AED739CE91}" srcOrd="0" destOrd="0" presId="urn:microsoft.com/office/officeart/2005/8/layout/vList2"/>
    <dgm:cxn modelId="{4BCA11BF-2E54-4ADA-B8BA-8B1A2E374660}" srcId="{D835D8C4-5376-4A23-8B5F-3152319FCFAC}" destId="{A880F068-EE74-4FD2-9B8C-F1E836902954}" srcOrd="5" destOrd="0" parTransId="{5DE53E0E-0F3E-4DCB-924F-E633CF182566}" sibTransId="{C301A670-B535-42F6-ACC3-B14E2821DC5A}"/>
    <dgm:cxn modelId="{EE7165AB-8EF3-472B-B65E-57CAA9E88DE6}" srcId="{D835D8C4-5376-4A23-8B5F-3152319FCFAC}" destId="{FA58AE6E-2FAB-4DA1-9CC6-6D7E4D58418A}" srcOrd="3" destOrd="0" parTransId="{A50BFE0D-8035-48B9-81C4-069BD2CB8370}" sibTransId="{3E5A2C8A-2403-4456-9435-A6D010392F77}"/>
    <dgm:cxn modelId="{D76474F8-2B5F-4063-ABB1-72669D6EF8C0}" type="presOf" srcId="{437831E3-2E99-44E3-9C67-99566EA7D042}" destId="{2593CB94-C1B4-470A-9B5A-2899CB10D1D4}" srcOrd="0" destOrd="0" presId="urn:microsoft.com/office/officeart/2005/8/layout/vList2"/>
    <dgm:cxn modelId="{41E1CE18-F7AC-4A5C-B290-A88B84662C86}" srcId="{D835D8C4-5376-4A23-8B5F-3152319FCFAC}" destId="{437831E3-2E99-44E3-9C67-99566EA7D042}" srcOrd="2" destOrd="0" parTransId="{39EEC844-4BE9-469F-8F21-02AE643814BC}" sibTransId="{C1416394-58B6-4FAA-A659-BD187DBBD990}"/>
    <dgm:cxn modelId="{D1284CC5-0998-4D66-A5F2-DA562378FB16}" type="presOf" srcId="{3BFDC946-D8A8-47FB-97ED-02BC23B25474}" destId="{49E5BCC2-FCCB-4A82-9A71-6000F0A232B3}" srcOrd="0" destOrd="0" presId="urn:microsoft.com/office/officeart/2005/8/layout/vList2"/>
    <dgm:cxn modelId="{A49D3435-08E0-41EB-8B3F-1EEEC37837AC}" type="presOf" srcId="{4C144DFD-F5B1-48CF-A89C-74B86C17630A}" destId="{269F93E3-47A1-41F8-AFC1-0241C99F4931}" srcOrd="0" destOrd="0" presId="urn:microsoft.com/office/officeart/2005/8/layout/vList2"/>
    <dgm:cxn modelId="{806D70B8-1ADC-4FD5-8F95-CA9A659D8DE9}" type="presParOf" srcId="{61D21BA6-4581-408E-8669-6D72612B58C9}" destId="{49E5BCC2-FCCB-4A82-9A71-6000F0A232B3}" srcOrd="0" destOrd="0" presId="urn:microsoft.com/office/officeart/2005/8/layout/vList2"/>
    <dgm:cxn modelId="{50F19A78-877D-490C-A1DD-7B9AD17D28D0}" type="presParOf" srcId="{61D21BA6-4581-408E-8669-6D72612B58C9}" destId="{C4E6ED42-07D1-4CCB-9766-6EB400EB5030}" srcOrd="1" destOrd="0" presId="urn:microsoft.com/office/officeart/2005/8/layout/vList2"/>
    <dgm:cxn modelId="{5126C8B2-37E3-4E32-B069-D22861575C17}" type="presParOf" srcId="{61D21BA6-4581-408E-8669-6D72612B58C9}" destId="{BA67D316-CDA7-43A2-AE63-EE48BD4D21C3}" srcOrd="2" destOrd="0" presId="urn:microsoft.com/office/officeart/2005/8/layout/vList2"/>
    <dgm:cxn modelId="{9BD6DC5A-79C7-4A85-A8BB-A683D7502881}" type="presParOf" srcId="{61D21BA6-4581-408E-8669-6D72612B58C9}" destId="{9E4D7301-07F1-4A1C-84FE-82955DE64DEB}" srcOrd="3" destOrd="0" presId="urn:microsoft.com/office/officeart/2005/8/layout/vList2"/>
    <dgm:cxn modelId="{77DD3D1E-C159-4ECF-87C6-35485222B7BC}" type="presParOf" srcId="{61D21BA6-4581-408E-8669-6D72612B58C9}" destId="{2593CB94-C1B4-470A-9B5A-2899CB10D1D4}" srcOrd="4" destOrd="0" presId="urn:microsoft.com/office/officeart/2005/8/layout/vList2"/>
    <dgm:cxn modelId="{CB04E311-F189-426C-9C78-8C9EAD59B6A6}" type="presParOf" srcId="{61D21BA6-4581-408E-8669-6D72612B58C9}" destId="{7CC41CBB-984C-4B85-9CB4-6B1D79D49ACC}" srcOrd="5" destOrd="0" presId="urn:microsoft.com/office/officeart/2005/8/layout/vList2"/>
    <dgm:cxn modelId="{7638DB94-F2D9-42F9-886D-148FD2FF8312}" type="presParOf" srcId="{61D21BA6-4581-408E-8669-6D72612B58C9}" destId="{6DA14E91-66C8-437A-A28F-71AED739CE91}" srcOrd="6" destOrd="0" presId="urn:microsoft.com/office/officeart/2005/8/layout/vList2"/>
    <dgm:cxn modelId="{AB0B4D76-C946-47AA-A6F4-B90EDD552B40}" type="presParOf" srcId="{61D21BA6-4581-408E-8669-6D72612B58C9}" destId="{45D8822D-CB88-4E47-83D6-BEBED71C5B74}" srcOrd="7" destOrd="0" presId="urn:microsoft.com/office/officeart/2005/8/layout/vList2"/>
    <dgm:cxn modelId="{0E8BED1E-A1FC-4A95-9A1E-57F4DCA1728D}" type="presParOf" srcId="{61D21BA6-4581-408E-8669-6D72612B58C9}" destId="{269F93E3-47A1-41F8-AFC1-0241C99F4931}" srcOrd="8" destOrd="0" presId="urn:microsoft.com/office/officeart/2005/8/layout/vList2"/>
    <dgm:cxn modelId="{9DB874BF-2DEE-4132-9D2A-6831889E220A}" type="presParOf" srcId="{61D21BA6-4581-408E-8669-6D72612B58C9}" destId="{E2A7C8DB-B187-4AE3-B6C5-8949044E3612}" srcOrd="9" destOrd="0" presId="urn:microsoft.com/office/officeart/2005/8/layout/vList2"/>
    <dgm:cxn modelId="{C494A4E3-F34D-485A-ABBF-3B44F597503B}" type="presParOf" srcId="{61D21BA6-4581-408E-8669-6D72612B58C9}" destId="{D698BA4B-1295-42A7-B147-44EDD69A8B7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Personel Gideri</a:t>
          </a:r>
        </a:p>
        <a:p>
          <a:r>
            <a:rPr lang="tr-TR" sz="2200" i="1" u="none" dirty="0" smtClean="0"/>
            <a:t>(Üst Limit: 90.000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400" dirty="0" smtClean="0"/>
            <a:t>Yeni istihdam edilecek personel için destek verilir.</a:t>
          </a:r>
          <a:endParaRPr lang="tr-TR" sz="14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17F0B00C-4B89-4B8F-AE24-E374FAB10195}">
      <dgm:prSet phldrT="[Metin]" custT="1"/>
      <dgm:spPr/>
      <dgm:t>
        <a:bodyPr/>
        <a:lstStyle/>
        <a:p>
          <a:pPr algn="just"/>
          <a:r>
            <a:rPr lang="tr-TR" sz="1400" dirty="0" smtClean="0"/>
            <a:t>E</a:t>
          </a:r>
          <a:r>
            <a:rPr lang="sv-SE" sz="1400" dirty="0" smtClean="0"/>
            <a:t>n fazla </a:t>
          </a:r>
          <a:r>
            <a:rPr lang="tr-TR" sz="1400" dirty="0" smtClean="0"/>
            <a:t>2</a:t>
          </a:r>
          <a:r>
            <a:rPr lang="sv-SE" sz="1400" dirty="0" smtClean="0"/>
            <a:t> (</a:t>
          </a:r>
          <a:r>
            <a:rPr lang="tr-TR" sz="1400" dirty="0" smtClean="0"/>
            <a:t>iki</a:t>
          </a:r>
          <a:r>
            <a:rPr lang="sv-SE" sz="1400" dirty="0" smtClean="0"/>
            <a:t>) personel için destek verilebilir</a:t>
          </a:r>
          <a:r>
            <a:rPr lang="tr-TR" sz="1400" dirty="0" smtClean="0"/>
            <a:t>.</a:t>
          </a:r>
          <a:endParaRPr lang="tr-TR" sz="1400" dirty="0"/>
        </a:p>
      </dgm:t>
    </dgm:pt>
    <dgm:pt modelId="{8F52D6B4-3813-42F0-87C4-A0AFD8D177CF}" type="parTrans" cxnId="{9550942A-896B-4D6A-A509-16FB21150147}">
      <dgm:prSet/>
      <dgm:spPr/>
      <dgm:t>
        <a:bodyPr/>
        <a:lstStyle/>
        <a:p>
          <a:endParaRPr lang="tr-TR"/>
        </a:p>
      </dgm:t>
    </dgm:pt>
    <dgm:pt modelId="{3FC8606A-D997-4421-8B86-F1F1B35A6ED4}" type="sibTrans" cxnId="{9550942A-896B-4D6A-A509-16FB21150147}">
      <dgm:prSet/>
      <dgm:spPr/>
      <dgm:t>
        <a:bodyPr/>
        <a:lstStyle/>
        <a:p>
          <a:endParaRPr lang="tr-TR"/>
        </a:p>
      </dgm:t>
    </dgm:pt>
    <dgm:pt modelId="{9A47A6A6-F96B-4945-A979-B91C21B53F4C}">
      <dgm:prSet phldrT="[Metin]" custT="1"/>
      <dgm:spPr/>
      <dgm:t>
        <a:bodyPr/>
        <a:lstStyle/>
        <a:p>
          <a:r>
            <a:rPr lang="tr-TR" sz="2200" b="1" dirty="0" smtClean="0"/>
            <a:t>Yazılım ve Donanım Giderleri </a:t>
          </a:r>
        </a:p>
        <a:p>
          <a:r>
            <a:rPr lang="tr-TR" sz="2200" i="1" u="none" dirty="0" smtClean="0"/>
            <a:t>(Üst Limit: 100.000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r>
            <a:rPr lang="tr-TR" sz="14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dirty="0" smtClean="0">
              <a:solidFill>
                <a:srgbClr val="FF0000"/>
              </a:solidFill>
            </a:rPr>
            <a:t>en fazla 50.000.- TL</a:t>
          </a:r>
          <a:r>
            <a:rPr lang="tr-TR" sz="1400" dirty="0" smtClean="0"/>
            <a:t> destek verilir.</a:t>
          </a:r>
          <a:r>
            <a:rPr lang="tr-TR" sz="1600" b="1" dirty="0" smtClean="0">
              <a:solidFill>
                <a:srgbClr val="FF0000"/>
              </a:solidFill>
            </a:rPr>
            <a:t>*</a:t>
          </a:r>
          <a:endParaRPr lang="tr-TR" sz="1600" b="1"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9274B29-EB9B-41C8-A798-4E4C4531BB0E}">
      <dgm:prSet phldrT="[Metin]" custT="1"/>
      <dgm:spPr/>
      <dgm:t>
        <a:bodyPr/>
        <a:lstStyle/>
        <a:p>
          <a:r>
            <a:rPr lang="tr-TR" sz="1400" dirty="0" smtClean="0"/>
            <a:t>Donanım giderleri kapsamında sunucu (server), masaüstü bilgisayar ve diz üstü bilgisayar gibi yazılımın kullanılması için ihtiyaç duyulan diğer donanım giderleri için </a:t>
          </a:r>
          <a:r>
            <a:rPr lang="tr-TR" sz="1400" dirty="0" smtClean="0">
              <a:solidFill>
                <a:srgbClr val="FF0000"/>
              </a:solidFill>
            </a:rPr>
            <a:t>en fazla 50.000.- TL </a:t>
          </a:r>
          <a:r>
            <a:rPr lang="tr-TR" sz="1400" dirty="0" smtClean="0"/>
            <a:t>destek verilir.</a:t>
          </a:r>
          <a:endParaRPr lang="tr-TR" sz="1400" dirty="0">
            <a:solidFill>
              <a:srgbClr val="FF0000"/>
            </a:solidFill>
          </a:endParaRPr>
        </a:p>
      </dgm:t>
    </dgm:pt>
    <dgm:pt modelId="{6704BD4C-AB2B-4B86-85E9-AAEEA6B630D0}" type="parTrans" cxnId="{1C2FE8E5-0965-4721-8674-962BD9430ED9}">
      <dgm:prSet/>
      <dgm:spPr/>
      <dgm:t>
        <a:bodyPr/>
        <a:lstStyle/>
        <a:p>
          <a:endParaRPr lang="tr-TR"/>
        </a:p>
      </dgm:t>
    </dgm:pt>
    <dgm:pt modelId="{429D8287-09A1-4E3B-B090-23922013DFAC}" type="sibTrans" cxnId="{1C2FE8E5-0965-4721-8674-962BD9430ED9}">
      <dgm:prSet/>
      <dgm:spPr/>
      <dgm:t>
        <a:bodyPr/>
        <a:lstStyle/>
        <a:p>
          <a:endParaRPr lang="tr-TR"/>
        </a:p>
      </dgm:t>
    </dgm:pt>
    <dgm:pt modelId="{B4713B3B-6E50-4A7F-94BC-9363B86042DC}">
      <dgm:prSet phldrT="[Metin]" custT="1"/>
      <dgm:spPr/>
      <dgm:t>
        <a:bodyPr/>
        <a:lstStyle/>
        <a:p>
          <a:pPr algn="just"/>
          <a:r>
            <a:rPr lang="tr-TR" sz="14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dirty="0"/>
        </a:p>
      </dgm:t>
    </dgm:pt>
    <dgm:pt modelId="{1F6CB6B9-52D4-4141-9067-6FEE70A9585E}" type="parTrans" cxnId="{F010A183-BB42-4474-9F6A-8A35652E9881}">
      <dgm:prSet/>
      <dgm:spPr/>
      <dgm:t>
        <a:bodyPr/>
        <a:lstStyle/>
        <a:p>
          <a:endParaRPr lang="tr-TR"/>
        </a:p>
      </dgm:t>
    </dgm:pt>
    <dgm:pt modelId="{4D68F50F-5FFE-4F0C-B928-782108AB8A7C}" type="sibTrans" cxnId="{F010A183-BB42-4474-9F6A-8A35652E9881}">
      <dgm:prSet/>
      <dgm:spPr/>
      <dgm:t>
        <a:bodyPr/>
        <a:lstStyle/>
        <a:p>
          <a:endParaRPr lang="tr-TR"/>
        </a:p>
      </dgm:t>
    </dgm:pt>
    <dgm:pt modelId="{8FC14C2B-9E6F-4BA4-B5A9-D9D67E262D83}">
      <dgm:prSet phldrT="[Metin]" custT="1"/>
      <dgm:spPr/>
      <dgm:t>
        <a:bodyPr/>
        <a:lstStyle/>
        <a:p>
          <a:pPr algn="just"/>
          <a:r>
            <a:rPr lang="tr-TR" sz="1400" dirty="0" smtClean="0"/>
            <a:t>Yabancı uyruklu personel de istihdam edilebilir.</a:t>
          </a:r>
          <a:endParaRPr lang="tr-TR" sz="1400" dirty="0"/>
        </a:p>
      </dgm:t>
    </dgm:pt>
    <dgm:pt modelId="{CE2F5DE5-0516-461E-9C61-1BBDAEF6F460}" type="parTrans" cxnId="{7BD38A19-6B1E-42B8-A77F-876A2BA0895B}">
      <dgm:prSet/>
      <dgm:spPr/>
      <dgm:t>
        <a:bodyPr/>
        <a:lstStyle/>
        <a:p>
          <a:endParaRPr lang="tr-TR"/>
        </a:p>
      </dgm:t>
    </dgm:pt>
    <dgm:pt modelId="{FC189585-FA25-4474-962E-8ED12E998E64}" type="sibTrans" cxnId="{7BD38A19-6B1E-42B8-A77F-876A2BA0895B}">
      <dgm:prSet/>
      <dgm:spPr/>
      <dgm:t>
        <a:bodyPr/>
        <a:lstStyle/>
        <a:p>
          <a:endParaRPr lang="tr-TR"/>
        </a:p>
      </dgm:t>
    </dgm:pt>
    <dgm:pt modelId="{36AA7695-DAFA-4094-9625-644F9954BE9E}">
      <dgm:prSet phldrT="[Metin]" custT="1"/>
      <dgm:spPr/>
      <dgm:t>
        <a:bodyPr/>
        <a:lstStyle/>
        <a:p>
          <a:endParaRPr lang="tr-TR" sz="1400" dirty="0"/>
        </a:p>
      </dgm:t>
    </dgm:pt>
    <dgm:pt modelId="{0CCCB452-EED7-443C-BBAC-4A50D2C19EEC}" type="parTrans" cxnId="{A69D0373-2490-412F-81A0-349DD53A32AB}">
      <dgm:prSet/>
      <dgm:spPr/>
      <dgm:t>
        <a:bodyPr/>
        <a:lstStyle/>
        <a:p>
          <a:endParaRPr lang="tr-TR"/>
        </a:p>
      </dgm:t>
    </dgm:pt>
    <dgm:pt modelId="{4D8D71AA-4A4B-4935-92DC-91A444620B3A}" type="sibTrans" cxnId="{A69D0373-2490-412F-81A0-349DD53A32AB}">
      <dgm:prSet/>
      <dgm:spPr/>
      <dgm:t>
        <a:bodyPr/>
        <a:lstStyle/>
        <a:p>
          <a:endParaRPr lang="tr-TR"/>
        </a:p>
      </dgm:t>
    </dgm:pt>
    <dgm:pt modelId="{0AA5093D-2279-4069-8A89-CF13E95F8BAA}">
      <dgm:prSet phldrT="[Metin]" custT="1"/>
      <dgm:spPr/>
      <dgm:t>
        <a:bodyPr/>
        <a:lstStyle/>
        <a:p>
          <a:r>
            <a:rPr lang="tr-TR" sz="1400" b="1" dirty="0" smtClean="0"/>
            <a:t>*</a:t>
          </a:r>
          <a:r>
            <a:rPr lang="tr-TR" sz="1400" dirty="0" smtClean="0">
              <a:solidFill>
                <a:srgbClr val="FF0000"/>
              </a:solidFill>
            </a:rPr>
            <a:t>ERP, MRP ve muhasebe yazılımları desteklenmemektedir.</a:t>
          </a:r>
          <a:endParaRPr lang="tr-TR" sz="1400" dirty="0">
            <a:solidFill>
              <a:srgbClr val="FF0000"/>
            </a:solidFill>
          </a:endParaRPr>
        </a:p>
      </dgm:t>
    </dgm:pt>
    <dgm:pt modelId="{D2D20387-5E5F-4907-8F87-0904F5E8D843}" type="parTrans" cxnId="{3D0F942E-D0B4-4CB4-BD62-CB298C887DC8}">
      <dgm:prSet/>
      <dgm:spPr/>
      <dgm:t>
        <a:bodyPr/>
        <a:lstStyle/>
        <a:p>
          <a:endParaRPr lang="tr-TR"/>
        </a:p>
      </dgm:t>
    </dgm:pt>
    <dgm:pt modelId="{B9D7242C-0142-4C23-A92E-9C37A939B132}" type="sibTrans" cxnId="{3D0F942E-D0B4-4CB4-BD62-CB298C887DC8}">
      <dgm:prSet/>
      <dgm:spPr/>
      <dgm:t>
        <a:bodyPr/>
        <a:lstStyle/>
        <a:p>
          <a:endParaRPr lang="tr-TR"/>
        </a:p>
      </dgm:t>
    </dgm:pt>
    <dgm:pt modelId="{57DEB753-3BEE-4734-B4BD-7EBD0D1A8AE4}">
      <dgm:prSet phldrT="[Metin]" custT="1"/>
      <dgm:spPr/>
      <dgm:t>
        <a:bodyPr/>
        <a:lstStyle/>
        <a:p>
          <a:endParaRPr lang="tr-TR" sz="1400" dirty="0">
            <a:solidFill>
              <a:srgbClr val="FF0000"/>
            </a:solidFill>
          </a:endParaRPr>
        </a:p>
      </dgm:t>
    </dgm:pt>
    <dgm:pt modelId="{1E29770D-C265-444A-B67B-8D2AB19079A6}" type="parTrans" cxnId="{34F4F7E0-229F-4C41-8F7E-3CEA5B4C8ECD}">
      <dgm:prSet/>
      <dgm:spPr/>
      <dgm:t>
        <a:bodyPr/>
        <a:lstStyle/>
        <a:p>
          <a:endParaRPr lang="tr-TR"/>
        </a:p>
      </dgm:t>
    </dgm:pt>
    <dgm:pt modelId="{07E246F5-AB6A-4508-89EE-DD7B8010F727}" type="sibTrans" cxnId="{34F4F7E0-229F-4C41-8F7E-3CEA5B4C8ECD}">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9609" custScaleY="76691" custLinFactNeighborX="-1846" custLinFactNeighborY="-6224">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6633" custScaleY="93162" custLinFactNeighborX="-1364" custLinFactNeighborY="-8045">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6974" custScaleY="99570" custLinFactNeighborY="651">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063" custScaleY="131945">
        <dgm:presLayoutVars>
          <dgm:bulletEnabled val="1"/>
        </dgm:presLayoutVars>
      </dgm:prSet>
      <dgm:spPr/>
      <dgm:t>
        <a:bodyPr/>
        <a:lstStyle/>
        <a:p>
          <a:endParaRPr lang="tr-TR"/>
        </a:p>
      </dgm:t>
    </dgm:pt>
  </dgm:ptLst>
  <dgm:cxnLst>
    <dgm:cxn modelId="{8C61EEB2-8621-4C8D-9164-D83130D1C90B}" type="presOf" srcId="{C8B55294-A00C-48C9-8588-7FF0B4B623C4}" destId="{E95A3130-ACEB-4BFD-94BA-1A81F19E2715}" srcOrd="0" destOrd="0" presId="urn:microsoft.com/office/officeart/2005/8/layout/vList5"/>
    <dgm:cxn modelId="{3D0F942E-D0B4-4CB4-BD62-CB298C887DC8}" srcId="{9A47A6A6-F96B-4945-A979-B91C21B53F4C}" destId="{0AA5093D-2279-4069-8A89-CF13E95F8BAA}" srcOrd="3" destOrd="0" parTransId="{D2D20387-5E5F-4907-8F87-0904F5E8D843}" sibTransId="{B9D7242C-0142-4C23-A92E-9C37A939B132}"/>
    <dgm:cxn modelId="{A69D0373-2490-412F-81A0-349DD53A32AB}" srcId="{9A47A6A6-F96B-4945-A979-B91C21B53F4C}" destId="{36AA7695-DAFA-4094-9625-644F9954BE9E}" srcOrd="4" destOrd="0" parTransId="{0CCCB452-EED7-443C-BBAC-4A50D2C19EEC}" sibTransId="{4D8D71AA-4A4B-4935-92DC-91A444620B3A}"/>
    <dgm:cxn modelId="{18F2AFE8-4E39-45CE-A8DE-CE5096F3BCAE}" srcId="{4D217ED4-7198-413E-93F7-3578C3D18B29}" destId="{9A47A6A6-F96B-4945-A979-B91C21B53F4C}" srcOrd="1" destOrd="0" parTransId="{339AC710-6157-49B3-A068-3E7E06D575CD}" sibTransId="{85C4FA71-5E5C-4DA2-B059-A6D475EDEF30}"/>
    <dgm:cxn modelId="{D304ABB3-375B-447C-B6E4-2358BB1A5C30}" type="presOf" srcId="{74945AE8-85B8-4A4C-AFBD-8FD18D8021F7}" destId="{EA76D721-580E-4CFE-8AB1-08AB49290FD9}" srcOrd="0" destOrd="0" presId="urn:microsoft.com/office/officeart/2005/8/layout/vList5"/>
    <dgm:cxn modelId="{7F0BF63D-A258-4FE1-85F3-D1E38699F9BB}" type="presOf" srcId="{9A47A6A6-F96B-4945-A979-B91C21B53F4C}" destId="{BCC3E5CA-EDFB-41E8-964A-E04CF46A4B77}" srcOrd="0" destOrd="0" presId="urn:microsoft.com/office/officeart/2005/8/layout/vList5"/>
    <dgm:cxn modelId="{273EA8F4-F9A8-4EB7-9975-3B6836D6E96C}" type="presOf" srcId="{59274B29-EB9B-41C8-A798-4E4C4531BB0E}" destId="{2E7D9D7D-DFC2-44E5-BB9B-BA7D5AF108E2}" srcOrd="0" destOrd="1" presId="urn:microsoft.com/office/officeart/2005/8/layout/vList5"/>
    <dgm:cxn modelId="{F010A183-BB42-4474-9F6A-8A35652E9881}" srcId="{74945AE8-85B8-4A4C-AFBD-8FD18D8021F7}" destId="{B4713B3B-6E50-4A7F-94BC-9363B86042DC}" srcOrd="2" destOrd="0" parTransId="{1F6CB6B9-52D4-4141-9067-6FEE70A9585E}" sibTransId="{4D68F50F-5FFE-4F0C-B928-782108AB8A7C}"/>
    <dgm:cxn modelId="{269D875D-3930-4918-BDE9-C9814B993E62}" type="presOf" srcId="{5DDD7D38-F2BC-4142-A878-ECD5A9320F1E}" destId="{2E7D9D7D-DFC2-44E5-BB9B-BA7D5AF108E2}" srcOrd="0" destOrd="0" presId="urn:microsoft.com/office/officeart/2005/8/layout/vList5"/>
    <dgm:cxn modelId="{4F1C1EA9-B916-4065-96D0-7136FC30976A}" type="presOf" srcId="{17F0B00C-4B89-4B8F-AE24-E374FAB10195}" destId="{E95A3130-ACEB-4BFD-94BA-1A81F19E2715}" srcOrd="0" destOrd="1" presId="urn:microsoft.com/office/officeart/2005/8/layout/vList5"/>
    <dgm:cxn modelId="{F0B15D29-458C-41A6-BF75-C250F9146220}" type="presOf" srcId="{B4713B3B-6E50-4A7F-94BC-9363B86042DC}"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578D121-787E-423E-8DAE-DDF98A5091D6}" type="presOf" srcId="{8FC14C2B-9E6F-4BA4-B5A9-D9D67E262D83}" destId="{E95A3130-ACEB-4BFD-94BA-1A81F19E2715}" srcOrd="0" destOrd="3" presId="urn:microsoft.com/office/officeart/2005/8/layout/vList5"/>
    <dgm:cxn modelId="{23BBAEF9-FC52-45EF-A08B-6C78385176E2}" type="presOf" srcId="{4D217ED4-7198-413E-93F7-3578C3D18B29}" destId="{8D9A727D-9FEF-4BA2-A58F-9228A744808D}"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03333074-07C1-4476-8E01-610DCAB85B0F}" type="presOf" srcId="{36AA7695-DAFA-4094-9625-644F9954BE9E}" destId="{2E7D9D7D-DFC2-44E5-BB9B-BA7D5AF108E2}" srcOrd="0" destOrd="4" presId="urn:microsoft.com/office/officeart/2005/8/layout/vList5"/>
    <dgm:cxn modelId="{1C2FE8E5-0965-4721-8674-962BD9430ED9}" srcId="{9A47A6A6-F96B-4945-A979-B91C21B53F4C}" destId="{59274B29-EB9B-41C8-A798-4E4C4531BB0E}" srcOrd="1" destOrd="0" parTransId="{6704BD4C-AB2B-4B86-85E9-AAEEA6B630D0}" sibTransId="{429D8287-09A1-4E3B-B090-23922013DFAC}"/>
    <dgm:cxn modelId="{34F4F7E0-229F-4C41-8F7E-3CEA5B4C8ECD}" srcId="{9A47A6A6-F96B-4945-A979-B91C21B53F4C}" destId="{57DEB753-3BEE-4734-B4BD-7EBD0D1A8AE4}" srcOrd="2" destOrd="0" parTransId="{1E29770D-C265-444A-B67B-8D2AB19079A6}" sibTransId="{07E246F5-AB6A-4508-89EE-DD7B8010F727}"/>
    <dgm:cxn modelId="{9550942A-896B-4D6A-A509-16FB21150147}" srcId="{74945AE8-85B8-4A4C-AFBD-8FD18D8021F7}" destId="{17F0B00C-4B89-4B8F-AE24-E374FAB10195}" srcOrd="1" destOrd="0" parTransId="{8F52D6B4-3813-42F0-87C4-A0AFD8D177CF}" sibTransId="{3FC8606A-D997-4421-8B86-F1F1B35A6ED4}"/>
    <dgm:cxn modelId="{111955F4-ACEE-489B-B5F3-8418EE95EBBF}" srcId="{74945AE8-85B8-4A4C-AFBD-8FD18D8021F7}" destId="{C8B55294-A00C-48C9-8588-7FF0B4B623C4}" srcOrd="0" destOrd="0" parTransId="{AE747049-87E0-4951-A872-AB1B2720961E}" sibTransId="{2260A5E9-59D4-4672-9767-580344E0B695}"/>
    <dgm:cxn modelId="{7BD38A19-6B1E-42B8-A77F-876A2BA0895B}" srcId="{74945AE8-85B8-4A4C-AFBD-8FD18D8021F7}" destId="{8FC14C2B-9E6F-4BA4-B5A9-D9D67E262D83}" srcOrd="3" destOrd="0" parTransId="{CE2F5DE5-0516-461E-9C61-1BBDAEF6F460}" sibTransId="{FC189585-FA25-4474-962E-8ED12E998E64}"/>
    <dgm:cxn modelId="{7E440C9C-E853-4DE1-B9E3-338FF02AC3D7}" type="presOf" srcId="{0AA5093D-2279-4069-8A89-CF13E95F8BAA}" destId="{2E7D9D7D-DFC2-44E5-BB9B-BA7D5AF108E2}" srcOrd="0" destOrd="3" presId="urn:microsoft.com/office/officeart/2005/8/layout/vList5"/>
    <dgm:cxn modelId="{67000917-DC7A-47B4-A4B1-D643DA55BEA2}" type="presOf" srcId="{57DEB753-3BEE-4734-B4BD-7EBD0D1A8AE4}" destId="{2E7D9D7D-DFC2-44E5-BB9B-BA7D5AF108E2}" srcOrd="0" destOrd="2" presId="urn:microsoft.com/office/officeart/2005/8/layout/vList5"/>
    <dgm:cxn modelId="{1208707D-474F-4997-897E-298A4A8BAEC3}" type="presParOf" srcId="{8D9A727D-9FEF-4BA2-A58F-9228A744808D}" destId="{7447F2C5-841B-464A-ABA8-3BEDF3CB2266}" srcOrd="0" destOrd="0" presId="urn:microsoft.com/office/officeart/2005/8/layout/vList5"/>
    <dgm:cxn modelId="{2AA5BB8C-1EAC-4A90-8836-AFF299D4F561}" type="presParOf" srcId="{7447F2C5-841B-464A-ABA8-3BEDF3CB2266}" destId="{EA76D721-580E-4CFE-8AB1-08AB49290FD9}" srcOrd="0" destOrd="0" presId="urn:microsoft.com/office/officeart/2005/8/layout/vList5"/>
    <dgm:cxn modelId="{93EB9212-BE2B-465F-B273-B010656A909F}" type="presParOf" srcId="{7447F2C5-841B-464A-ABA8-3BEDF3CB2266}" destId="{E95A3130-ACEB-4BFD-94BA-1A81F19E2715}" srcOrd="1" destOrd="0" presId="urn:microsoft.com/office/officeart/2005/8/layout/vList5"/>
    <dgm:cxn modelId="{73BAC07C-511F-4D08-AEA0-D3A22F530402}" type="presParOf" srcId="{8D9A727D-9FEF-4BA2-A58F-9228A744808D}" destId="{70517AD4-9811-4566-9B52-596BCB96AF5A}" srcOrd="1" destOrd="0" presId="urn:microsoft.com/office/officeart/2005/8/layout/vList5"/>
    <dgm:cxn modelId="{CB24070D-4988-4EEC-991A-2FE630DD842A}" type="presParOf" srcId="{8D9A727D-9FEF-4BA2-A58F-9228A744808D}" destId="{AE4C51C7-4E10-4399-BA30-858AE482707B}" srcOrd="2" destOrd="0" presId="urn:microsoft.com/office/officeart/2005/8/layout/vList5"/>
    <dgm:cxn modelId="{56EF17E4-A76B-48F3-8539-51E16E11343E}" type="presParOf" srcId="{AE4C51C7-4E10-4399-BA30-858AE482707B}" destId="{BCC3E5CA-EDFB-41E8-964A-E04CF46A4B77}" srcOrd="0" destOrd="0" presId="urn:microsoft.com/office/officeart/2005/8/layout/vList5"/>
    <dgm:cxn modelId="{61A06BD8-23E6-425E-9D6A-3118EACF06E3}"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Tanıtım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9A47A6A6-F96B-4945-A979-B91C21B53F4C}">
      <dgm:prSet phldrT="[Metin]" custT="1"/>
      <dgm:spPr/>
      <dgm:t>
        <a:bodyPr/>
        <a:lstStyle/>
        <a:p>
          <a:r>
            <a:rPr lang="tr-TR" sz="2200" b="1" dirty="0" smtClean="0"/>
            <a:t>Yurt dışı Fuar ve Seyahat Giderleri</a:t>
          </a:r>
        </a:p>
        <a:p>
          <a:r>
            <a:rPr lang="tr-TR" sz="2200" i="1" u="none" dirty="0" smtClean="0"/>
            <a:t>(Üst Limit: 150.000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pPr algn="ctr"/>
          <a:endParaRPr lang="tr-TR" sz="1200"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8B51C50-72F6-405E-8500-3AD3D454AAA4}">
      <dgm:prSet phldrT="[Metin]" custT="1"/>
      <dgm:spPr/>
      <dgm:t>
        <a:bodyPr/>
        <a:lstStyle/>
        <a:p>
          <a:pPr algn="just"/>
          <a:r>
            <a:rPr lang="tr-TR" sz="1300" dirty="0" smtClean="0"/>
            <a:t>Ticaret Bakanlığı tarafından onay verilen e-ticaret sitelerine üyelik giderleri,</a:t>
          </a:r>
          <a:endParaRPr lang="tr-TR" sz="1300" dirty="0">
            <a:solidFill>
              <a:srgbClr val="FF0000"/>
            </a:solidFill>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1CAEDE70-867F-42CD-A01D-8E79C364EDF0}">
      <dgm:prSet phldrT="[Metin]" custT="1"/>
      <dgm:spPr/>
      <dgm:t>
        <a:bodyPr/>
        <a:lstStyle/>
        <a:p>
          <a:pPr algn="l"/>
          <a:endParaRPr lang="tr-TR" sz="1200" dirty="0"/>
        </a:p>
      </dgm:t>
    </dgm:pt>
    <dgm:pt modelId="{FD8DAB0F-B728-4B65-9A02-A36AC05B8D31}" type="parTrans" cxnId="{31E9BCD3-1BD7-4121-8872-FD6A41CD6041}">
      <dgm:prSet/>
      <dgm:spPr/>
      <dgm:t>
        <a:bodyPr/>
        <a:lstStyle/>
        <a:p>
          <a:endParaRPr lang="tr-TR"/>
        </a:p>
      </dgm:t>
    </dgm:pt>
    <dgm:pt modelId="{0A7FD95F-D770-4995-A407-E5FFF45EB4BB}" type="sibTrans" cxnId="{31E9BCD3-1BD7-4121-8872-FD6A41CD6041}">
      <dgm:prSet/>
      <dgm:spPr/>
      <dgm:t>
        <a:bodyPr/>
        <a:lstStyle/>
        <a:p>
          <a:endParaRPr lang="tr-TR"/>
        </a:p>
      </dgm:t>
    </dgm:pt>
    <dgm:pt modelId="{E443610D-904C-4B3D-B072-40B091378BD1}">
      <dgm:prSet phldrT="[Metin]" custT="1"/>
      <dgm:spPr/>
      <dgm:t>
        <a:bodyPr/>
        <a:lstStyle/>
        <a:p>
          <a:pPr algn="just"/>
          <a:r>
            <a:rPr lang="tr-TR" sz="1200" dirty="0" smtClean="0"/>
            <a:t>Yurt dışı fuar katılım giderleri; işletmelerin yer kirası, </a:t>
          </a:r>
          <a:r>
            <a:rPr lang="tr-TR" sz="1200" dirty="0" err="1" smtClean="0"/>
            <a:t>stand</a:t>
          </a:r>
          <a:r>
            <a:rPr lang="tr-TR" sz="1200" dirty="0" smtClean="0"/>
            <a:t> kurulumu, nakliye ve depolama giderlerine ilişkin harcamaları ile </a:t>
          </a:r>
          <a:r>
            <a:rPr lang="tr-TR" sz="1200" b="1" u="sng" dirty="0" smtClean="0">
              <a:solidFill>
                <a:schemeClr val="tx1"/>
              </a:solidFill>
            </a:rPr>
            <a:t>fuarda görev alacak işletme temsilcilerinin</a:t>
          </a:r>
          <a:r>
            <a:rPr lang="tr-TR" sz="1200" b="1" u="sng" dirty="0" smtClean="0">
              <a:solidFill>
                <a:srgbClr val="FF0000"/>
              </a:solidFill>
            </a:rPr>
            <a:t>*</a:t>
          </a:r>
          <a:r>
            <a:rPr lang="tr-TR" sz="1200" dirty="0" smtClean="0"/>
            <a:t> fuarın başlangıç tarihinden en fazla 3 gün önce ve fuar bitimi tarihinden en fazla 3 gün sonra olmak üzere gerçekleşen konaklama ve ekonomi sınıfı gidiş-dönüş ulaşım giderlerini kapsar.</a:t>
          </a:r>
          <a:endParaRPr lang="tr-TR" sz="1200" dirty="0"/>
        </a:p>
      </dgm:t>
    </dgm:pt>
    <dgm:pt modelId="{8BE6F7E2-B25D-4125-AB42-16B28678A24F}" type="parTrans" cxnId="{CAC3A77F-E2B5-49F2-8244-624B52FCFA50}">
      <dgm:prSet/>
      <dgm:spPr/>
      <dgm:t>
        <a:bodyPr/>
        <a:lstStyle/>
        <a:p>
          <a:endParaRPr lang="tr-TR"/>
        </a:p>
      </dgm:t>
    </dgm:pt>
    <dgm:pt modelId="{A30BDE4C-B23F-4147-8BEE-1BEC2B1C5A07}" type="sibTrans" cxnId="{CAC3A77F-E2B5-49F2-8244-624B52FCFA50}">
      <dgm:prSet/>
      <dgm:spPr/>
      <dgm:t>
        <a:bodyPr/>
        <a:lstStyle/>
        <a:p>
          <a:endParaRPr lang="tr-TR"/>
        </a:p>
      </dgm:t>
    </dgm:pt>
    <dgm:pt modelId="{AA9B7A9F-2016-4225-8A33-1B113B78A167}">
      <dgm:prSet phldrT="[Metin]" custT="1"/>
      <dgm:spPr/>
      <dgm:t>
        <a:bodyPr/>
        <a:lstStyle/>
        <a:p>
          <a:pPr algn="just"/>
          <a:r>
            <a:rPr lang="tr-TR" sz="1200" dirty="0" smtClean="0"/>
            <a:t>İşletme temsilcilerinin proje kapsamında tanıtım ve pazarlama faaliyetlerine yönelik gerçekleştirecekleri yurt dışı iş seyahatine ilişkin </a:t>
          </a:r>
          <a:r>
            <a:rPr lang="tr-TR" sz="1200" b="1" u="sng" dirty="0" smtClean="0"/>
            <a:t>en fazla 2 işletme temsilcisinin</a:t>
          </a:r>
          <a:r>
            <a:rPr lang="tr-TR" sz="1200" b="1" u="sng" dirty="0" smtClean="0">
              <a:solidFill>
                <a:srgbClr val="FF0000"/>
              </a:solidFill>
            </a:rPr>
            <a:t>*</a:t>
          </a:r>
          <a:r>
            <a:rPr lang="tr-TR" sz="1200" dirty="0" smtClean="0"/>
            <a:t> konaklama ve ekonomi sınıfı gidiş-dönüş ulaşım giderlerini kapsar.</a:t>
          </a:r>
          <a:endParaRPr lang="tr-TR" sz="1200" dirty="0"/>
        </a:p>
      </dgm:t>
    </dgm:pt>
    <dgm:pt modelId="{B1E84FAC-C28F-4957-90FA-18F3417E0C32}" type="parTrans" cxnId="{470A876A-C6ED-4817-9440-F1F8E6D37054}">
      <dgm:prSet/>
      <dgm:spPr/>
      <dgm:t>
        <a:bodyPr/>
        <a:lstStyle/>
        <a:p>
          <a:endParaRPr lang="tr-TR"/>
        </a:p>
      </dgm:t>
    </dgm:pt>
    <dgm:pt modelId="{B7A53EB2-CDDC-4A20-8579-9C7D9DDA6FB5}" type="sibTrans" cxnId="{470A876A-C6ED-4817-9440-F1F8E6D37054}">
      <dgm:prSet/>
      <dgm:spPr/>
      <dgm:t>
        <a:bodyPr/>
        <a:lstStyle/>
        <a:p>
          <a:endParaRPr lang="tr-TR"/>
        </a:p>
      </dgm:t>
    </dgm:pt>
    <dgm:pt modelId="{F1F4A727-73B9-4023-9E7E-FDECC575FCF0}">
      <dgm:prSet phldrT="[Metin]" custT="1"/>
      <dgm:spPr/>
      <dgm:t>
        <a:bodyPr/>
        <a:lstStyle/>
        <a:p>
          <a:pPr algn="just"/>
          <a:r>
            <a:rPr lang="tr-TR" sz="1300" dirty="0" smtClean="0"/>
            <a:t>Dijital reklam/tanıtım (sosyal medya reklamları, arama motoru optimizasyonu) giderleri,</a:t>
          </a:r>
          <a:endParaRPr lang="tr-TR" sz="1300" dirty="0">
            <a:solidFill>
              <a:srgbClr val="FF0000"/>
            </a:solidFill>
          </a:endParaRPr>
        </a:p>
      </dgm:t>
    </dgm:pt>
    <dgm:pt modelId="{5D96B230-E7F0-41F8-BD45-8E051ADDBBD9}" type="parTrans" cxnId="{3367D418-EEAA-4ED4-AC85-76AA6245C3E7}">
      <dgm:prSet/>
      <dgm:spPr/>
    </dgm:pt>
    <dgm:pt modelId="{BF48223C-8DE2-4E5F-BA96-1031EF5CC0E0}" type="sibTrans" cxnId="{3367D418-EEAA-4ED4-AC85-76AA6245C3E7}">
      <dgm:prSet/>
      <dgm:spPr/>
    </dgm:pt>
    <dgm:pt modelId="{84F13D86-3691-45BB-8E8B-CDC2A82FB24F}">
      <dgm:prSet phldrT="[Metin]" custT="1"/>
      <dgm:spPr/>
      <dgm:t>
        <a:bodyPr/>
        <a:lstStyle/>
        <a:p>
          <a:pPr algn="just"/>
          <a:r>
            <a:rPr lang="tr-TR" sz="1300" dirty="0" smtClean="0"/>
            <a:t>Yurt dışında basılan dergilerde yayınlanan giderleri,</a:t>
          </a:r>
          <a:endParaRPr lang="tr-TR" sz="1300" dirty="0">
            <a:solidFill>
              <a:srgbClr val="FF0000"/>
            </a:solidFill>
          </a:endParaRPr>
        </a:p>
      </dgm:t>
    </dgm:pt>
    <dgm:pt modelId="{F925EF42-82AB-4227-8285-DDEFDA37CF0B}" type="parTrans" cxnId="{04546A11-1068-4A18-B91A-2172C788A287}">
      <dgm:prSet/>
      <dgm:spPr/>
    </dgm:pt>
    <dgm:pt modelId="{31F7F78A-FA42-42C9-9582-8B3080259A94}" type="sibTrans" cxnId="{04546A11-1068-4A18-B91A-2172C788A287}">
      <dgm:prSet/>
      <dgm:spPr/>
    </dgm:pt>
    <dgm:pt modelId="{87477B85-61C9-4B9A-9739-9B9BC8BA9501}">
      <dgm:prSet phldrT="[Metin]" custT="1"/>
      <dgm:spPr/>
      <dgm:t>
        <a:bodyPr/>
        <a:lstStyle/>
        <a:p>
          <a:pPr algn="just"/>
          <a:r>
            <a:rPr lang="tr-TR" sz="1300" dirty="0" smtClean="0"/>
            <a:t>Havayolu dergilerinde yayımlanan reklam giderleri,</a:t>
          </a:r>
          <a:endParaRPr lang="tr-TR" sz="1300" dirty="0">
            <a:solidFill>
              <a:srgbClr val="FF0000"/>
            </a:solidFill>
          </a:endParaRPr>
        </a:p>
      </dgm:t>
    </dgm:pt>
    <dgm:pt modelId="{2F2CE438-12DB-4DE7-A4B1-2D76491E8065}" type="parTrans" cxnId="{E417BC2A-4E5A-483A-BAEC-CAEC45E1D42C}">
      <dgm:prSet/>
      <dgm:spPr/>
    </dgm:pt>
    <dgm:pt modelId="{4F6BAD50-710A-4DE3-9DBE-657B81B9969E}" type="sibTrans" cxnId="{E417BC2A-4E5A-483A-BAEC-CAEC45E1D42C}">
      <dgm:prSet/>
      <dgm:spPr/>
    </dgm:pt>
    <dgm:pt modelId="{F66EDC94-4AFF-4717-973E-390644C68A81}">
      <dgm:prSet phldrT="[Metin]" custT="1"/>
      <dgm:spPr/>
      <dgm:t>
        <a:bodyPr/>
        <a:lstStyle/>
        <a:p>
          <a:pPr algn="just"/>
          <a:r>
            <a:rPr lang="tr-TR" sz="1300" dirty="0" smtClean="0"/>
            <a:t>İşletmeyi ve ürünlerini tanıtıcı ve sadece yabancı dilde hazırlanmış katalog giderlerini kapsar.</a:t>
          </a:r>
          <a:endParaRPr lang="tr-TR" sz="1300" dirty="0">
            <a:solidFill>
              <a:srgbClr val="FF0000"/>
            </a:solidFill>
          </a:endParaRPr>
        </a:p>
      </dgm:t>
    </dgm:pt>
    <dgm:pt modelId="{AF94E2B7-2A06-45F0-B248-E4482B6B7BD5}" type="parTrans" cxnId="{EBC05D6E-A29F-426F-8E72-C4D2A977E30A}">
      <dgm:prSet/>
      <dgm:spPr/>
    </dgm:pt>
    <dgm:pt modelId="{2B4FD16D-51B9-43F9-9DB1-7B308F48C392}" type="sibTrans" cxnId="{EBC05D6E-A29F-426F-8E72-C4D2A977E30A}">
      <dgm:prSet/>
      <dgm:spPr/>
    </dgm:pt>
    <dgm:pt modelId="{E0FA8F23-C518-4B0B-A596-F42535F294FC}">
      <dgm:prSet phldrT="[Metin]" custT="1"/>
      <dgm:spPr/>
      <dgm:t>
        <a:bodyPr/>
        <a:lstStyle/>
        <a:p>
          <a:pPr algn="just"/>
          <a:r>
            <a:rPr lang="tr-TR" sz="1300" b="1" dirty="0" smtClean="0">
              <a:solidFill>
                <a:schemeClr val="tx1"/>
              </a:solidFill>
            </a:rPr>
            <a:t>* </a:t>
          </a:r>
          <a:r>
            <a:rPr lang="tr-TR" sz="1300" dirty="0" smtClean="0">
              <a:solidFill>
                <a:srgbClr val="FF0000"/>
              </a:solidFill>
            </a:rPr>
            <a:t>Her bir gidere ait destek üst limiti 20.000.- TL’dir.</a:t>
          </a:r>
          <a:endParaRPr lang="tr-TR" sz="1300" b="1" dirty="0">
            <a:solidFill>
              <a:srgbClr val="FF0000"/>
            </a:solidFill>
          </a:endParaRPr>
        </a:p>
      </dgm:t>
    </dgm:pt>
    <dgm:pt modelId="{E33BBF02-5129-4099-8017-E337A8272FDB}" type="parTrans" cxnId="{F6203B32-A7C6-43D1-8F3A-037FE015F8FC}">
      <dgm:prSet/>
      <dgm:spPr/>
    </dgm:pt>
    <dgm:pt modelId="{D5EAA837-28BD-4226-95F2-6F62A42FCD8A}" type="sibTrans" cxnId="{F6203B32-A7C6-43D1-8F3A-037FE015F8FC}">
      <dgm:prSet/>
      <dgm:spPr/>
    </dgm:pt>
    <dgm:pt modelId="{3EDAD947-42BE-4359-813E-6C1B3F85BA3B}">
      <dgm:prSet phldrT="[Metin]" custT="1"/>
      <dgm:spPr/>
      <dgm:t>
        <a:bodyPr/>
        <a:lstStyle/>
        <a:p>
          <a:pPr algn="just"/>
          <a:endParaRPr lang="tr-TR" sz="1300" dirty="0">
            <a:solidFill>
              <a:srgbClr val="FF0000"/>
            </a:solidFill>
          </a:endParaRPr>
        </a:p>
      </dgm:t>
    </dgm:pt>
    <dgm:pt modelId="{4F6484BE-74EA-47D7-BBED-2881EBA9EEED}" type="parTrans" cxnId="{B3FA24C8-CA2E-4AC6-A44B-0F06687AD190}">
      <dgm:prSet/>
      <dgm:spPr/>
    </dgm:pt>
    <dgm:pt modelId="{37E4E2A6-C296-47C5-9BB5-61339E109C9B}" type="sibTrans" cxnId="{B3FA24C8-CA2E-4AC6-A44B-0F06687AD190}">
      <dgm:prSet/>
      <dgm:spPr/>
    </dgm:pt>
    <dgm:pt modelId="{DEA3A4E2-C6F5-45C1-B11F-FBDECF5AC497}">
      <dgm:prSet phldrT="[Metin]" custT="1"/>
      <dgm:spPr/>
      <dgm:t>
        <a:bodyPr/>
        <a:lstStyle/>
        <a:p>
          <a:pPr algn="just"/>
          <a:r>
            <a:rPr lang="tr-TR" sz="1100" b="1" dirty="0" smtClean="0"/>
            <a:t>* </a:t>
          </a:r>
          <a:r>
            <a:rPr lang="tr-TR" sz="1100" dirty="0" smtClean="0">
              <a:solidFill>
                <a:srgbClr val="FF0000"/>
              </a:solidFill>
            </a:rPr>
            <a:t>İşletme temsilcilerinin; işletme sahibi, ortağı veya projede görevli çalışanı olması gerekir.</a:t>
          </a:r>
          <a:endParaRPr lang="tr-TR" sz="1100" b="1" dirty="0">
            <a:solidFill>
              <a:srgbClr val="FF0000"/>
            </a:solidFill>
          </a:endParaRPr>
        </a:p>
      </dgm:t>
    </dgm:pt>
    <dgm:pt modelId="{24592FF4-CD2B-4B7A-88C6-64F7BA81783A}" type="parTrans" cxnId="{A236139C-ECDC-4653-9A80-D2AB27C283C7}">
      <dgm:prSet/>
      <dgm:spPr/>
    </dgm:pt>
    <dgm:pt modelId="{0889DBEE-5EEB-4084-B965-23A88514DB77}" type="sibTrans" cxnId="{A236139C-ECDC-4653-9A80-D2AB27C283C7}">
      <dgm:prSet/>
      <dgm:spPr/>
    </dgm:pt>
    <dgm:pt modelId="{EDECFC9A-D5AF-4A53-B6B1-77D32467128F}">
      <dgm:prSet phldrT="[Metin]" custT="1"/>
      <dgm:spPr/>
      <dgm:t>
        <a:bodyPr/>
        <a:lstStyle/>
        <a:p>
          <a:pPr algn="just"/>
          <a:endParaRPr lang="tr-TR" sz="1200" dirty="0"/>
        </a:p>
      </dgm:t>
    </dgm:pt>
    <dgm:pt modelId="{A5B76FBC-8A22-438F-9F37-B5770FD80B0B}" type="parTrans" cxnId="{0435D199-DBA7-4CC1-8CAD-BAE5ACD25B72}">
      <dgm:prSet/>
      <dgm:spPr/>
    </dgm:pt>
    <dgm:pt modelId="{C8BC1351-5B3C-4EF2-9FF0-9146152DDD25}" type="sibTrans" cxnId="{0435D199-DBA7-4CC1-8CAD-BAE5ACD25B72}">
      <dgm:prSet/>
      <dgm:spPr/>
    </dgm:pt>
    <dgm:pt modelId="{C1FD05A6-20D4-47AF-A5D5-4B9A429EEB18}">
      <dgm:prSet phldrT="[Metin]" custT="1"/>
      <dgm:spPr/>
      <dgm:t>
        <a:bodyPr/>
        <a:lstStyle/>
        <a:p>
          <a:pPr algn="just"/>
          <a:endParaRPr lang="tr-TR" sz="1200" dirty="0"/>
        </a:p>
      </dgm:t>
    </dgm:pt>
    <dgm:pt modelId="{C1C0B135-7866-4C38-B8FF-EEBDCE867610}" type="parTrans" cxnId="{3A54CBB5-5C16-4C86-9310-730FD252F7DF}">
      <dgm:prSet/>
      <dgm:spPr/>
    </dgm:pt>
    <dgm:pt modelId="{0A629633-DEF8-4B0A-8533-FACCDD7223CF}" type="sibTrans" cxnId="{3A54CBB5-5C16-4C86-9310-730FD252F7DF}">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4472" custLinFactNeighborX="-1774" custLinFactNeighborY="876">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3060" custScaleY="123630" custLinFactNeighborX="-3203" custLinFactNeighborY="1129">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4371" custScaleY="114411" custLinFactNeighborX="-7187" custLinFactNeighborY="6972">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602" custScaleY="132029">
        <dgm:presLayoutVars>
          <dgm:bulletEnabled val="1"/>
        </dgm:presLayoutVars>
      </dgm:prSet>
      <dgm:spPr/>
      <dgm:t>
        <a:bodyPr/>
        <a:lstStyle/>
        <a:p>
          <a:endParaRPr lang="tr-TR"/>
        </a:p>
      </dgm:t>
    </dgm:pt>
  </dgm:ptLst>
  <dgm:cxnLst>
    <dgm:cxn modelId="{09D146ED-7046-4FE8-83E4-D90B9A9FEC8A}" type="presOf" srcId="{DEA3A4E2-C6F5-45C1-B11F-FBDECF5AC497}" destId="{2E7D9D7D-DFC2-44E5-BB9B-BA7D5AF108E2}" srcOrd="0" destOrd="5" presId="urn:microsoft.com/office/officeart/2005/8/layout/vList5"/>
    <dgm:cxn modelId="{0435D199-DBA7-4CC1-8CAD-BAE5ACD25B72}" srcId="{9A47A6A6-F96B-4945-A979-B91C21B53F4C}" destId="{EDECFC9A-D5AF-4A53-B6B1-77D32467128F}" srcOrd="4" destOrd="0" parTransId="{A5B76FBC-8A22-438F-9F37-B5770FD80B0B}" sibTransId="{C8BC1351-5B3C-4EF2-9FF0-9146152DDD25}"/>
    <dgm:cxn modelId="{6C561B10-4F23-4475-AD89-E61340B26644}" type="presOf" srcId="{9A47A6A6-F96B-4945-A979-B91C21B53F4C}" destId="{BCC3E5CA-EDFB-41E8-964A-E04CF46A4B77}"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4C562353-6649-4F75-AF87-3D2A92BE053A}" type="presOf" srcId="{EDECFC9A-D5AF-4A53-B6B1-77D32467128F}" destId="{2E7D9D7D-DFC2-44E5-BB9B-BA7D5AF108E2}" srcOrd="0" destOrd="4" presId="urn:microsoft.com/office/officeart/2005/8/layout/vList5"/>
    <dgm:cxn modelId="{698C52C4-BC0C-4C71-88CD-7AC1CC6893C5}" type="presOf" srcId="{F1F4A727-73B9-4023-9E7E-FDECC575FCF0}" destId="{E95A3130-ACEB-4BFD-94BA-1A81F19E2715}" srcOrd="0" destOrd="1"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014266B0-2D6D-4C50-B27F-44C0F5269C2D}" type="presOf" srcId="{3EDAD947-42BE-4359-813E-6C1B3F85BA3B}" destId="{E95A3130-ACEB-4BFD-94BA-1A81F19E2715}" srcOrd="0" destOrd="5" presId="urn:microsoft.com/office/officeart/2005/8/layout/vList5"/>
    <dgm:cxn modelId="{2A70B689-AAC2-4521-A1A4-6B5BCA1E93F1}" type="presOf" srcId="{C1FD05A6-20D4-47AF-A5D5-4B9A429EEB18}" destId="{2E7D9D7D-DFC2-44E5-BB9B-BA7D5AF108E2}" srcOrd="0" destOrd="2" presId="urn:microsoft.com/office/officeart/2005/8/layout/vList5"/>
    <dgm:cxn modelId="{EBC05D6E-A29F-426F-8E72-C4D2A977E30A}" srcId="{74945AE8-85B8-4A4C-AFBD-8FD18D8021F7}" destId="{F66EDC94-4AFF-4717-973E-390644C68A81}" srcOrd="4" destOrd="0" parTransId="{AF94E2B7-2A06-45F0-B248-E4482B6B7BD5}" sibTransId="{2B4FD16D-51B9-43F9-9DB1-7B308F48C392}"/>
    <dgm:cxn modelId="{CB674650-EC12-45D5-A671-DB370CBB3280}" type="presOf" srcId="{87477B85-61C9-4B9A-9739-9B9BC8BA9501}" destId="{E95A3130-ACEB-4BFD-94BA-1A81F19E2715}" srcOrd="0" destOrd="3" presId="urn:microsoft.com/office/officeart/2005/8/layout/vList5"/>
    <dgm:cxn modelId="{F1AD4DF8-7295-4774-920E-D82E06398A33}" type="presOf" srcId="{84F13D86-3691-45BB-8E8B-CDC2A82FB24F}"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850C4BF1-435A-4301-B78F-68B030CAFB8B}" type="presOf" srcId="{E0FA8F23-C518-4B0B-A596-F42535F294FC}" destId="{E95A3130-ACEB-4BFD-94BA-1A81F19E2715}" srcOrd="0" destOrd="6" presId="urn:microsoft.com/office/officeart/2005/8/layout/vList5"/>
    <dgm:cxn modelId="{B2001B51-374D-4731-B4D7-9604ED15A319}" type="presOf" srcId="{58B51C50-72F6-405E-8500-3AD3D454AAA4}" destId="{E95A3130-ACEB-4BFD-94BA-1A81F19E2715}" srcOrd="0" destOrd="0" presId="urn:microsoft.com/office/officeart/2005/8/layout/vList5"/>
    <dgm:cxn modelId="{3F5AC400-571F-4EE1-88DE-BB9CB473D1D4}" type="presOf" srcId="{E443610D-904C-4B3D-B072-40B091378BD1}" destId="{2E7D9D7D-DFC2-44E5-BB9B-BA7D5AF108E2}" srcOrd="0" destOrd="1" presId="urn:microsoft.com/office/officeart/2005/8/layout/vList5"/>
    <dgm:cxn modelId="{04546A11-1068-4A18-B91A-2172C788A287}" srcId="{74945AE8-85B8-4A4C-AFBD-8FD18D8021F7}" destId="{84F13D86-3691-45BB-8E8B-CDC2A82FB24F}" srcOrd="2" destOrd="0" parTransId="{F925EF42-82AB-4227-8285-DDEFDA37CF0B}" sibTransId="{31F7F78A-FA42-42C9-9582-8B3080259A94}"/>
    <dgm:cxn modelId="{B2575CD2-6A70-42B5-BA29-C3789651D814}" type="presOf" srcId="{4D217ED4-7198-413E-93F7-3578C3D18B29}" destId="{8D9A727D-9FEF-4BA2-A58F-9228A744808D}" srcOrd="0" destOrd="0" presId="urn:microsoft.com/office/officeart/2005/8/layout/vList5"/>
    <dgm:cxn modelId="{AA3F6A0C-30EA-4F18-BB39-AC4D6910FB9B}" type="presOf" srcId="{74945AE8-85B8-4A4C-AFBD-8FD18D8021F7}" destId="{EA76D721-580E-4CFE-8AB1-08AB49290FD9}"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F6203B32-A7C6-43D1-8F3A-037FE015F8FC}" srcId="{74945AE8-85B8-4A4C-AFBD-8FD18D8021F7}" destId="{E0FA8F23-C518-4B0B-A596-F42535F294FC}" srcOrd="6" destOrd="0" parTransId="{E33BBF02-5129-4099-8017-E337A8272FDB}" sibTransId="{D5EAA837-28BD-4226-95F2-6F62A42FCD8A}"/>
    <dgm:cxn modelId="{A236139C-ECDC-4653-9A80-D2AB27C283C7}" srcId="{9A47A6A6-F96B-4945-A979-B91C21B53F4C}" destId="{DEA3A4E2-C6F5-45C1-B11F-FBDECF5AC497}" srcOrd="5" destOrd="0" parTransId="{24592FF4-CD2B-4B7A-88C6-64F7BA81783A}" sibTransId="{0889DBEE-5EEB-4084-B965-23A88514DB77}"/>
    <dgm:cxn modelId="{31E9BCD3-1BD7-4121-8872-FD6A41CD6041}" srcId="{9A47A6A6-F96B-4945-A979-B91C21B53F4C}" destId="{1CAEDE70-867F-42CD-A01D-8E79C364EDF0}" srcOrd="6" destOrd="0" parTransId="{FD8DAB0F-B728-4B65-9A02-A36AC05B8D31}" sibTransId="{0A7FD95F-D770-4995-A407-E5FFF45EB4BB}"/>
    <dgm:cxn modelId="{E0A56372-16D5-4424-B183-AB4AE4B6A66E}" type="presOf" srcId="{F66EDC94-4AFF-4717-973E-390644C68A81}" destId="{E95A3130-ACEB-4BFD-94BA-1A81F19E2715}" srcOrd="0" destOrd="4" presId="urn:microsoft.com/office/officeart/2005/8/layout/vList5"/>
    <dgm:cxn modelId="{B9EB5913-AD32-4815-9418-EFDCFE7EAF8A}" type="presOf" srcId="{5DDD7D38-F2BC-4142-A878-ECD5A9320F1E}" destId="{2E7D9D7D-DFC2-44E5-BB9B-BA7D5AF108E2}" srcOrd="0" destOrd="0" presId="urn:microsoft.com/office/officeart/2005/8/layout/vList5"/>
    <dgm:cxn modelId="{CAC3A77F-E2B5-49F2-8244-624B52FCFA50}" srcId="{9A47A6A6-F96B-4945-A979-B91C21B53F4C}" destId="{E443610D-904C-4B3D-B072-40B091378BD1}" srcOrd="1" destOrd="0" parTransId="{8BE6F7E2-B25D-4125-AB42-16B28678A24F}" sibTransId="{A30BDE4C-B23F-4147-8BEE-1BEC2B1C5A07}"/>
    <dgm:cxn modelId="{3367D418-EEAA-4ED4-AC85-76AA6245C3E7}" srcId="{74945AE8-85B8-4A4C-AFBD-8FD18D8021F7}" destId="{F1F4A727-73B9-4023-9E7E-FDECC575FCF0}" srcOrd="1" destOrd="0" parTransId="{5D96B230-E7F0-41F8-BD45-8E051ADDBBD9}" sibTransId="{BF48223C-8DE2-4E5F-BA96-1031EF5CC0E0}"/>
    <dgm:cxn modelId="{3A54CBB5-5C16-4C86-9310-730FD252F7DF}" srcId="{9A47A6A6-F96B-4945-A979-B91C21B53F4C}" destId="{C1FD05A6-20D4-47AF-A5D5-4B9A429EEB18}" srcOrd="2" destOrd="0" parTransId="{C1C0B135-7866-4C38-B8FF-EEBDCE867610}" sibTransId="{0A629633-DEF8-4B0A-8533-FACCDD7223CF}"/>
    <dgm:cxn modelId="{B6C623FF-ED15-46F7-B1DE-0E7E78EACDB8}" type="presOf" srcId="{AA9B7A9F-2016-4225-8A33-1B113B78A167}" destId="{2E7D9D7D-DFC2-44E5-BB9B-BA7D5AF108E2}" srcOrd="0" destOrd="3" presId="urn:microsoft.com/office/officeart/2005/8/layout/vList5"/>
    <dgm:cxn modelId="{470A876A-C6ED-4817-9440-F1F8E6D37054}" srcId="{9A47A6A6-F96B-4945-A979-B91C21B53F4C}" destId="{AA9B7A9F-2016-4225-8A33-1B113B78A167}" srcOrd="3" destOrd="0" parTransId="{B1E84FAC-C28F-4957-90FA-18F3417E0C32}" sibTransId="{B7A53EB2-CDDC-4A20-8579-9C7D9DDA6FB5}"/>
    <dgm:cxn modelId="{4D8A459C-47B2-4CCE-90B0-F0693E237686}" type="presOf" srcId="{1CAEDE70-867F-42CD-A01D-8E79C364EDF0}" destId="{2E7D9D7D-DFC2-44E5-BB9B-BA7D5AF108E2}" srcOrd="0" destOrd="6" presId="urn:microsoft.com/office/officeart/2005/8/layout/vList5"/>
    <dgm:cxn modelId="{B3FA24C8-CA2E-4AC6-A44B-0F06687AD190}" srcId="{74945AE8-85B8-4A4C-AFBD-8FD18D8021F7}" destId="{3EDAD947-42BE-4359-813E-6C1B3F85BA3B}" srcOrd="5" destOrd="0" parTransId="{4F6484BE-74EA-47D7-BBED-2881EBA9EEED}" sibTransId="{37E4E2A6-C296-47C5-9BB5-61339E109C9B}"/>
    <dgm:cxn modelId="{E417BC2A-4E5A-483A-BAEC-CAEC45E1D42C}" srcId="{74945AE8-85B8-4A4C-AFBD-8FD18D8021F7}" destId="{87477B85-61C9-4B9A-9739-9B9BC8BA9501}" srcOrd="3" destOrd="0" parTransId="{2F2CE438-12DB-4DE7-A4B1-2D76491E8065}" sibTransId="{4F6BAD50-710A-4DE3-9DBE-657B81B9969E}"/>
    <dgm:cxn modelId="{A4BE33C1-588B-40CC-84C1-5071AB4F75B1}" type="presParOf" srcId="{8D9A727D-9FEF-4BA2-A58F-9228A744808D}" destId="{7447F2C5-841B-464A-ABA8-3BEDF3CB2266}" srcOrd="0" destOrd="0" presId="urn:microsoft.com/office/officeart/2005/8/layout/vList5"/>
    <dgm:cxn modelId="{047F919B-1085-4BDC-825D-87672B73AB1E}" type="presParOf" srcId="{7447F2C5-841B-464A-ABA8-3BEDF3CB2266}" destId="{EA76D721-580E-4CFE-8AB1-08AB49290FD9}" srcOrd="0" destOrd="0" presId="urn:microsoft.com/office/officeart/2005/8/layout/vList5"/>
    <dgm:cxn modelId="{DE1D847B-F083-4078-A828-0C8286DE55DB}" type="presParOf" srcId="{7447F2C5-841B-464A-ABA8-3BEDF3CB2266}" destId="{E95A3130-ACEB-4BFD-94BA-1A81F19E2715}" srcOrd="1" destOrd="0" presId="urn:microsoft.com/office/officeart/2005/8/layout/vList5"/>
    <dgm:cxn modelId="{438AA59E-CBD4-4108-A3ED-65DA068045C8}" type="presParOf" srcId="{8D9A727D-9FEF-4BA2-A58F-9228A744808D}" destId="{70517AD4-9811-4566-9B52-596BCB96AF5A}" srcOrd="1" destOrd="0" presId="urn:microsoft.com/office/officeart/2005/8/layout/vList5"/>
    <dgm:cxn modelId="{C187FA1B-A8F0-4815-8350-7373F7767B70}" type="presParOf" srcId="{8D9A727D-9FEF-4BA2-A58F-9228A744808D}" destId="{AE4C51C7-4E10-4399-BA30-858AE482707B}" srcOrd="2" destOrd="0" presId="urn:microsoft.com/office/officeart/2005/8/layout/vList5"/>
    <dgm:cxn modelId="{DD730973-E83E-476B-8F9E-BD83865E7ABA}" type="presParOf" srcId="{AE4C51C7-4E10-4399-BA30-858AE482707B}" destId="{BCC3E5CA-EDFB-41E8-964A-E04CF46A4B77}" srcOrd="0" destOrd="0" presId="urn:microsoft.com/office/officeart/2005/8/layout/vList5"/>
    <dgm:cxn modelId="{2FA85D91-4BD5-4749-97C1-625EC2CBD36B}"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Test, Analiz ve Belgelendirme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600" dirty="0" smtClean="0"/>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600" dirty="0"/>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4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600" dirty="0" smtClean="0"/>
            <a:t>Belgelendirme giderleri, işletmelerin uluslararası pazarlara girişini sağlayacak ve/veya uluslararası pazarlarda rekabet avantajı yaratacak belge alımlarını kapsar.</a:t>
          </a:r>
          <a:endParaRPr lang="tr-TR" sz="1600" dirty="0"/>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EC84F96F-96A0-44F4-BB8A-EA41F530E2F4}">
      <dgm:prSet phldrT="[Metin]" custT="1"/>
      <dgm:spPr/>
      <dgm:t>
        <a:bodyPr/>
        <a:lstStyle/>
        <a:p>
          <a:pPr algn="just"/>
          <a:r>
            <a:rPr lang="tr-TR" sz="1600" dirty="0" smtClean="0"/>
            <a:t>Belgelendirme giderleri kapsamında başvuru, dosya inceleme, danışmanlık, eğitim, tetkik, denetim ve belge alımı giderlerine </a:t>
          </a:r>
          <a:r>
            <a:rPr lang="tr-TR" sz="1600" b="1" u="none" dirty="0" smtClean="0">
              <a:solidFill>
                <a:schemeClr val="tx1"/>
              </a:solidFill>
            </a:rPr>
            <a:t>20.000.-TL’ye kadar </a:t>
          </a:r>
          <a:r>
            <a:rPr lang="tr-TR" sz="1600" dirty="0" smtClean="0"/>
            <a:t>destek verilir.</a:t>
          </a:r>
          <a:endParaRPr lang="tr-TR" sz="1600" dirty="0"/>
        </a:p>
      </dgm:t>
    </dgm:pt>
    <dgm:pt modelId="{534F0B76-71A2-4E85-BA80-CAD016A9B2FE}" type="parTrans" cxnId="{5ED1EF42-CA3D-4BE9-ABFC-94032EE51C17}">
      <dgm:prSet/>
      <dgm:spPr/>
      <dgm:t>
        <a:bodyPr/>
        <a:lstStyle/>
        <a:p>
          <a:endParaRPr lang="tr-TR"/>
        </a:p>
      </dgm:t>
    </dgm:pt>
    <dgm:pt modelId="{136B7168-81C6-44EC-85B7-1417DC788904}" type="sibTrans" cxnId="{5ED1EF42-CA3D-4BE9-ABFC-94032EE51C17}">
      <dgm:prSet/>
      <dgm:spPr/>
      <dgm:t>
        <a:bodyPr/>
        <a:lstStyle/>
        <a:p>
          <a:endParaRPr lang="tr-TR"/>
        </a:p>
      </dgm:t>
    </dgm:pt>
    <dgm:pt modelId="{34E7F854-BF70-40B3-80AB-05C571CC1B5B}">
      <dgm:prSet phldrT="[Metin]" custT="1"/>
      <dgm:spPr/>
      <dgm:t>
        <a:bodyPr/>
        <a:lstStyle/>
        <a:p>
          <a:pPr algn="just"/>
          <a:endParaRPr lang="tr-TR" sz="1600" dirty="0"/>
        </a:p>
      </dgm:t>
    </dgm:pt>
    <dgm:pt modelId="{B3C5D7DE-EF3B-48A5-BF12-37292D889606}" type="parTrans" cxnId="{FB4A82EF-5F2C-4DD6-BC0A-BE01DFA822F5}">
      <dgm:prSet/>
      <dgm:spPr/>
      <dgm:t>
        <a:bodyPr/>
        <a:lstStyle/>
        <a:p>
          <a:endParaRPr lang="tr-TR"/>
        </a:p>
      </dgm:t>
    </dgm:pt>
    <dgm:pt modelId="{FFBCD043-9752-4E8B-AB01-E8FD94467452}" type="sibTrans" cxnId="{FB4A82EF-5F2C-4DD6-BC0A-BE01DFA822F5}">
      <dgm:prSet/>
      <dgm:spPr/>
      <dgm:t>
        <a:bodyPr/>
        <a:lstStyle/>
        <a:p>
          <a:endParaRPr lang="tr-TR"/>
        </a:p>
      </dgm:t>
    </dgm:pt>
    <dgm:pt modelId="{A642A777-93D7-4AA6-AF45-AF92BDB78754}">
      <dgm:prSet phldrT="[Metin]" custT="1"/>
      <dgm:spPr/>
      <dgm:t>
        <a:bodyPr/>
        <a:lstStyle/>
        <a:p>
          <a:pPr algn="just"/>
          <a:endParaRPr lang="tr-TR" sz="1600" dirty="0"/>
        </a:p>
      </dgm:t>
    </dgm:pt>
    <dgm:pt modelId="{97C45A7F-8508-4FEE-BC16-B4DE3FF4C614}" type="parTrans" cxnId="{C93C02AC-895A-4C64-B2EA-8C98208B0B8A}">
      <dgm:prSet/>
      <dgm:spPr/>
      <dgm:t>
        <a:bodyPr/>
        <a:lstStyle/>
        <a:p>
          <a:endParaRPr lang="tr-TR"/>
        </a:p>
      </dgm:t>
    </dgm:pt>
    <dgm:pt modelId="{7DBAFB84-3B9D-4584-8591-67B8D6262DC4}" type="sibTrans" cxnId="{C93C02AC-895A-4C64-B2EA-8C98208B0B8A}">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472" custLinFactNeighborX="-7180" custLinFactNeighborY="1355">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71" custScaleY="118856">
        <dgm:presLayoutVars>
          <dgm:bulletEnabled val="1"/>
        </dgm:presLayoutVars>
      </dgm:prSet>
      <dgm:spPr/>
      <dgm:t>
        <a:bodyPr/>
        <a:lstStyle/>
        <a:p>
          <a:endParaRPr lang="tr-TR"/>
        </a:p>
      </dgm:t>
    </dgm:pt>
  </dgm:ptLst>
  <dgm:cxnLst>
    <dgm:cxn modelId="{C93C02AC-895A-4C64-B2EA-8C98208B0B8A}" srcId="{74945AE8-85B8-4A4C-AFBD-8FD18D8021F7}" destId="{A642A777-93D7-4AA6-AF45-AF92BDB78754}" srcOrd="3" destOrd="0" parTransId="{97C45A7F-8508-4FEE-BC16-B4DE3FF4C614}" sibTransId="{7DBAFB84-3B9D-4584-8591-67B8D6262DC4}"/>
    <dgm:cxn modelId="{64D1A5AB-09B7-4B56-8260-73932EF0C6EB}" type="presOf" srcId="{A642A777-93D7-4AA6-AF45-AF92BDB78754}" destId="{E95A3130-ACEB-4BFD-94BA-1A81F19E2715}" srcOrd="0" destOrd="3" presId="urn:microsoft.com/office/officeart/2005/8/layout/vList5"/>
    <dgm:cxn modelId="{956F7DE6-B249-4D04-954A-7716B37857BF}"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BF184F87-72B3-4ED2-BB92-350764902AD7}" type="presOf" srcId="{34E7F854-BF70-40B3-80AB-05C571CC1B5B}" destId="{E95A3130-ACEB-4BFD-94BA-1A81F19E2715}" srcOrd="0" destOrd="1"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5ED1EF42-CA3D-4BE9-ABFC-94032EE51C17}" srcId="{74945AE8-85B8-4A4C-AFBD-8FD18D8021F7}" destId="{EC84F96F-96A0-44F4-BB8A-EA41F530E2F4}" srcOrd="4" destOrd="0" parTransId="{534F0B76-71A2-4E85-BA80-CAD016A9B2FE}" sibTransId="{136B7168-81C6-44EC-85B7-1417DC788904}"/>
    <dgm:cxn modelId="{E934B0AF-C200-432C-A74F-CA7CA07EAD3C}" type="presOf" srcId="{58B51C50-72F6-405E-8500-3AD3D454AAA4}" destId="{E95A3130-ACEB-4BFD-94BA-1A81F19E2715}"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A90C6038-74E5-45F1-A63F-8281206931A5}" type="presOf" srcId="{D1FA8EEC-7D3A-4424-A426-9C906BB533A5}" destId="{E95A3130-ACEB-4BFD-94BA-1A81F19E2715}" srcOrd="0" destOrd="2" presId="urn:microsoft.com/office/officeart/2005/8/layout/vList5"/>
    <dgm:cxn modelId="{784E17F3-8F1D-4735-BA51-B35207D678BC}" type="presOf" srcId="{6185F662-3F02-4498-A8CB-B54CEC8FE415}" destId="{E95A3130-ACEB-4BFD-94BA-1A81F19E2715}" srcOrd="0" destOrd="5" presId="urn:microsoft.com/office/officeart/2005/8/layout/vList5"/>
    <dgm:cxn modelId="{549F8FDA-AADA-49A3-AE0F-17DB1DD25BDF}" type="presOf" srcId="{74945AE8-85B8-4A4C-AFBD-8FD18D8021F7}" destId="{EA76D721-580E-4CFE-8AB1-08AB49290FD9}" srcOrd="0" destOrd="0" presId="urn:microsoft.com/office/officeart/2005/8/layout/vList5"/>
    <dgm:cxn modelId="{FC6EC367-00C1-4ECC-8114-657DD855FD22}" type="presOf" srcId="{EC84F96F-96A0-44F4-BB8A-EA41F530E2F4}" destId="{E95A3130-ACEB-4BFD-94BA-1A81F19E2715}" srcOrd="0" destOrd="4" presId="urn:microsoft.com/office/officeart/2005/8/layout/vList5"/>
    <dgm:cxn modelId="{FB4A82EF-5F2C-4DD6-BC0A-BE01DFA822F5}" srcId="{74945AE8-85B8-4A4C-AFBD-8FD18D8021F7}" destId="{34E7F854-BF70-40B3-80AB-05C571CC1B5B}" srcOrd="1" destOrd="0" parTransId="{B3C5D7DE-EF3B-48A5-BF12-37292D889606}" sibTransId="{FFBCD043-9752-4E8B-AB01-E8FD94467452}"/>
    <dgm:cxn modelId="{E92AEFB9-A79B-425A-B113-DB37CA1425E8}" srcId="{74945AE8-85B8-4A4C-AFBD-8FD18D8021F7}" destId="{6185F662-3F02-4498-A8CB-B54CEC8FE415}" srcOrd="5" destOrd="0" parTransId="{94783F0C-A0AF-438F-98B4-428CA3249DE8}" sibTransId="{C07B18C2-5AFB-446F-9A09-85C9919B5895}"/>
    <dgm:cxn modelId="{76DBE326-3A93-4851-86CD-BD28F28DED09}" type="presParOf" srcId="{8D9A727D-9FEF-4BA2-A58F-9228A744808D}" destId="{7447F2C5-841B-464A-ABA8-3BEDF3CB2266}" srcOrd="0" destOrd="0" presId="urn:microsoft.com/office/officeart/2005/8/layout/vList5"/>
    <dgm:cxn modelId="{6AF2834E-ECB5-417C-8C64-B680F949E469}" type="presParOf" srcId="{7447F2C5-841B-464A-ABA8-3BEDF3CB2266}" destId="{EA76D721-580E-4CFE-8AB1-08AB49290FD9}" srcOrd="0" destOrd="0" presId="urn:microsoft.com/office/officeart/2005/8/layout/vList5"/>
    <dgm:cxn modelId="{E970CB60-AB80-4C43-8572-9B839B2D2AAF}"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Hizmet Alımı Giderleri</a:t>
          </a:r>
        </a:p>
        <a:p>
          <a:r>
            <a:rPr lang="tr-TR" sz="2200" i="1" u="none" dirty="0" smtClean="0"/>
            <a:t>(Üst Limit: 100.000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200" dirty="0" smtClean="0"/>
            <a:t>Eğitim ve danışmanlık giderleri; işletmelerin proje kapsamında ihracata yönelik alacakları eğitim ve danışmanlık (pazar araştırma danışmanlığı dahil) giderlerini kapsar.</a:t>
          </a:r>
          <a:endParaRPr lang="tr-TR" sz="1200" dirty="0"/>
        </a:p>
      </dgm:t>
    </dgm:pt>
    <dgm:pt modelId="{1C1C3F9E-707A-46C6-B114-9FE5AF07E2B0}" type="parTrans" cxnId="{9920D9A1-C445-461B-8E26-AE95859AF8E6}">
      <dgm:prSet/>
      <dgm:spPr/>
    </dgm:pt>
    <dgm:pt modelId="{8E8893DD-6062-4110-B831-B625D37CC0F5}" type="sibTrans" cxnId="{9920D9A1-C445-461B-8E26-AE95859AF8E6}">
      <dgm:prSet/>
      <dgm:spPr/>
    </dgm:pt>
    <dgm:pt modelId="{6185F662-3F02-4498-A8CB-B54CEC8FE415}">
      <dgm:prSet phldrT="[Metin]" custT="1"/>
      <dgm:spPr/>
      <dgm:t>
        <a:bodyPr/>
        <a:lstStyle/>
        <a:p>
          <a:pPr algn="just"/>
          <a:endParaRPr lang="tr-TR" sz="1100" dirty="0"/>
        </a:p>
      </dgm:t>
    </dgm:pt>
    <dgm:pt modelId="{94783F0C-A0AF-438F-98B4-428CA3249DE8}" type="parTrans" cxnId="{E92AEFB9-A79B-425A-B113-DB37CA1425E8}">
      <dgm:prSet/>
      <dgm:spPr/>
    </dgm:pt>
    <dgm:pt modelId="{C07B18C2-5AFB-446F-9A09-85C9919B5895}" type="sibTrans" cxnId="{E92AEFB9-A79B-425A-B113-DB37CA1425E8}">
      <dgm:prSet/>
      <dgm:spPr/>
    </dgm:pt>
    <dgm:pt modelId="{D1FA8EEC-7D3A-4424-A426-9C906BB533A5}">
      <dgm:prSet phldrT="[Metin]" custT="1"/>
      <dgm:spPr/>
      <dgm:t>
        <a:bodyPr/>
        <a:lstStyle/>
        <a:p>
          <a:pPr algn="just"/>
          <a:r>
            <a:rPr lang="tr-TR" sz="1200" b="1" dirty="0" smtClean="0"/>
            <a:t>Eğitim hizmeti alınabilecek kuruluşlar; </a:t>
          </a:r>
          <a:endParaRPr lang="tr-TR" sz="1200" b="1" dirty="0"/>
        </a:p>
      </dgm:t>
    </dgm:pt>
    <dgm:pt modelId="{20E9F5C6-B4C0-401F-A91C-7FCA9BC4686C}" type="parTrans" cxnId="{31A4E67A-57C3-4E18-94DF-7B6B9DC11EE8}">
      <dgm:prSet/>
      <dgm:spPr/>
    </dgm:pt>
    <dgm:pt modelId="{0254F176-BCFE-483A-B23B-03A944218AB9}" type="sibTrans" cxnId="{31A4E67A-57C3-4E18-94DF-7B6B9DC11EE8}">
      <dgm:prSet/>
      <dgm:spPr/>
    </dgm:pt>
    <dgm:pt modelId="{34E7F854-BF70-40B3-80AB-05C571CC1B5B}">
      <dgm:prSet phldrT="[Metin]" custT="1"/>
      <dgm:spPr/>
      <dgm:t>
        <a:bodyPr/>
        <a:lstStyle/>
        <a:p>
          <a:pPr algn="just"/>
          <a:endParaRPr lang="tr-TR" sz="1200" dirty="0"/>
        </a:p>
      </dgm:t>
    </dgm:pt>
    <dgm:pt modelId="{B3C5D7DE-EF3B-48A5-BF12-37292D889606}" type="parTrans" cxnId="{FB4A82EF-5F2C-4DD6-BC0A-BE01DFA822F5}">
      <dgm:prSet/>
      <dgm:spPr/>
    </dgm:pt>
    <dgm:pt modelId="{FFBCD043-9752-4E8B-AB01-E8FD94467452}" type="sibTrans" cxnId="{FB4A82EF-5F2C-4DD6-BC0A-BE01DFA822F5}">
      <dgm:prSet/>
      <dgm:spPr/>
    </dgm:pt>
    <dgm:pt modelId="{4DB3A64D-E90E-4A18-B76D-FFA6B0775695}">
      <dgm:prSet phldrT="[Metin]" custT="1"/>
      <dgm:spPr/>
      <dgm:t>
        <a:bodyPr/>
        <a:lstStyle/>
        <a:p>
          <a:pPr algn="just"/>
          <a:r>
            <a:rPr lang="tr-TR" sz="1200" dirty="0" smtClean="0"/>
            <a:t>Türkiye İhracatçılar Meclisi (TİM), </a:t>
          </a:r>
          <a:endParaRPr lang="tr-TR" sz="1200" dirty="0"/>
        </a:p>
      </dgm:t>
    </dgm:pt>
    <dgm:pt modelId="{5B5FEBBD-5357-4F08-82D0-8D53A784B6C7}" type="parTrans" cxnId="{2B05D049-89D9-49DA-8A3E-12E0B5E9C723}">
      <dgm:prSet/>
      <dgm:spPr/>
    </dgm:pt>
    <dgm:pt modelId="{5A8A76F3-B43B-49BF-87AE-9DBAF60FE7B5}" type="sibTrans" cxnId="{2B05D049-89D9-49DA-8A3E-12E0B5E9C723}">
      <dgm:prSet/>
      <dgm:spPr/>
    </dgm:pt>
    <dgm:pt modelId="{319E4480-AEAE-4F6A-ACC0-F0A4BECD9746}">
      <dgm:prSet phldrT="[Metin]" custT="1"/>
      <dgm:spPr/>
      <dgm:t>
        <a:bodyPr/>
        <a:lstStyle/>
        <a:p>
          <a:pPr algn="just"/>
          <a:r>
            <a:rPr lang="tr-TR" sz="1200" dirty="0" smtClean="0"/>
            <a:t>İhracatçı Birlikleri, </a:t>
          </a:r>
          <a:endParaRPr lang="tr-TR" sz="1200" dirty="0"/>
        </a:p>
      </dgm:t>
    </dgm:pt>
    <dgm:pt modelId="{C5805D43-EE40-4EE7-98BB-6AF9CB28406B}" type="parTrans" cxnId="{518BA5CE-2BBD-4792-8202-B30EAC843073}">
      <dgm:prSet/>
      <dgm:spPr/>
    </dgm:pt>
    <dgm:pt modelId="{4309ED12-776A-4A12-B469-F5C2F502850F}" type="sibTrans" cxnId="{518BA5CE-2BBD-4792-8202-B30EAC843073}">
      <dgm:prSet/>
      <dgm:spPr/>
    </dgm:pt>
    <dgm:pt modelId="{34058ABC-7C1A-4EF0-9D8A-B15F38BE86EC}">
      <dgm:prSet phldrT="[Metin]" custT="1"/>
      <dgm:spPr/>
      <dgm:t>
        <a:bodyPr/>
        <a:lstStyle/>
        <a:p>
          <a:pPr algn="just"/>
          <a:r>
            <a:rPr lang="tr-TR" sz="1200" dirty="0" smtClean="0"/>
            <a:t>Üniversitelerin işletmelere yönelik eğitim hizmeti vermek amacıyla kurulmuş birimleri, </a:t>
          </a:r>
          <a:endParaRPr lang="tr-TR" sz="1200" dirty="0"/>
        </a:p>
      </dgm:t>
    </dgm:pt>
    <dgm:pt modelId="{75152832-284C-4B0C-9545-5043288B7B03}" type="parTrans" cxnId="{531E7A85-9AB0-4305-8B30-7F9F3AE5FB71}">
      <dgm:prSet/>
      <dgm:spPr/>
    </dgm:pt>
    <dgm:pt modelId="{2744D2D9-ABF2-44E9-B8B1-4B08C9D10A59}" type="sibTrans" cxnId="{531E7A85-9AB0-4305-8B30-7F9F3AE5FB71}">
      <dgm:prSet/>
      <dgm:spPr/>
    </dgm:pt>
    <dgm:pt modelId="{DF263325-B9C3-44F4-9212-B60D514906A1}">
      <dgm:prSet phldrT="[Metin]" custT="1"/>
      <dgm:spPr/>
      <dgm:t>
        <a:bodyPr/>
        <a:lstStyle/>
        <a:p>
          <a:pPr algn="just"/>
          <a:r>
            <a:rPr lang="tr-TR" sz="1200" dirty="0" smtClean="0"/>
            <a:t>Mevzuatlarının dış ticaret kapsamında eğitim vermeye izin vermesi şartıyla kamu kurum/kuruluşları ve bunların eğitim hizmeti vermek amacıyla kurulmuş birimleri,</a:t>
          </a:r>
          <a:endParaRPr lang="tr-TR" sz="1200" dirty="0"/>
        </a:p>
      </dgm:t>
    </dgm:pt>
    <dgm:pt modelId="{26D69EE8-0114-4912-AA78-72AB625AE56E}" type="parTrans" cxnId="{6F59F958-C857-44C0-9AE2-973D8990722B}">
      <dgm:prSet/>
      <dgm:spPr/>
    </dgm:pt>
    <dgm:pt modelId="{49C82908-558F-45DF-8AE4-C9BE35C2C77C}" type="sibTrans" cxnId="{6F59F958-C857-44C0-9AE2-973D8990722B}">
      <dgm:prSet/>
      <dgm:spPr/>
    </dgm:pt>
    <dgm:pt modelId="{71BAFB3A-2BE8-474B-9204-7F910C947323}">
      <dgm:prSet phldrT="[Metin]" custT="1"/>
      <dgm:spPr/>
      <dgm:t>
        <a:bodyPr/>
        <a:lstStyle/>
        <a:p>
          <a:pPr algn="just"/>
          <a:r>
            <a:rPr lang="tr-TR" sz="1200" dirty="0" smtClean="0"/>
            <a:t> 08/02/2007 tarihli ve 5580 sayılı Özel Öğretim Kurumları Kanunu kapsamında kurum açma iznine sahip ve alanında program onayı olan kurum/kuruluşlardır.</a:t>
          </a:r>
          <a:endParaRPr lang="tr-TR" sz="1200" dirty="0"/>
        </a:p>
      </dgm:t>
    </dgm:pt>
    <dgm:pt modelId="{08FC79E8-2522-4C13-A24F-07D0FDA0C82E}" type="parTrans" cxnId="{D9D0EF1A-BA2A-45BB-A4FF-70B649F98751}">
      <dgm:prSet/>
      <dgm:spPr/>
    </dgm:pt>
    <dgm:pt modelId="{9F4F0A83-7134-42B4-AB2B-1669478F5C8C}" type="sibTrans" cxnId="{D9D0EF1A-BA2A-45BB-A4FF-70B649F98751}">
      <dgm:prSet/>
      <dgm:spPr/>
    </dgm:pt>
    <dgm:pt modelId="{5F69FFFE-5894-4389-9C53-84A75A625017}">
      <dgm:prSet phldrT="[Metin]" custT="1"/>
      <dgm:spPr/>
      <dgm:t>
        <a:bodyPr/>
        <a:lstStyle/>
        <a:p>
          <a:pPr algn="just"/>
          <a:r>
            <a:rPr lang="tr-TR" sz="1200" dirty="0" smtClean="0"/>
            <a:t>Danışmanlık hizmetini sağlayacak kuruluşun daha önce benzer nitelikte hazırladığı danışmanlık raporu örneği ve/veya danışmanlık faaliyetinin içeriğini, ayrıntılı çalışma planını ve maliyetini gösteren taslak eklenmelidir.</a:t>
          </a:r>
          <a:endParaRPr lang="tr-TR" sz="1200" dirty="0"/>
        </a:p>
      </dgm:t>
    </dgm:pt>
    <dgm:pt modelId="{A87816DC-AC2D-41DF-A295-BDB62461929D}" type="parTrans" cxnId="{5351F5D0-EE59-4F8B-B2D2-1E43A303267A}">
      <dgm:prSet/>
      <dgm:spPr/>
    </dgm:pt>
    <dgm:pt modelId="{F6DCE428-7B99-4B86-ADC5-A01FE8F9874E}" type="sibTrans" cxnId="{5351F5D0-EE59-4F8B-B2D2-1E43A303267A}">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77E0CBD1-7758-4F25-BC43-0CB8E21E4723}" type="presOf" srcId="{5F69FFFE-5894-4389-9C53-84A75A625017}" destId="{E95A3130-ACEB-4BFD-94BA-1A81F19E2715}" srcOrd="0" destOrd="1" presId="urn:microsoft.com/office/officeart/2005/8/layout/vList5"/>
    <dgm:cxn modelId="{531E7A85-9AB0-4305-8B30-7F9F3AE5FB71}" srcId="{74945AE8-85B8-4A4C-AFBD-8FD18D8021F7}" destId="{34058ABC-7C1A-4EF0-9D8A-B15F38BE86EC}" srcOrd="6" destOrd="0" parTransId="{75152832-284C-4B0C-9545-5043288B7B03}" sibTransId="{2744D2D9-ABF2-44E9-B8B1-4B08C9D10A59}"/>
    <dgm:cxn modelId="{D7395692-5D1D-4313-870B-6E580C323A61}" type="presOf" srcId="{71BAFB3A-2BE8-474B-9204-7F910C947323}" destId="{E95A3130-ACEB-4BFD-94BA-1A81F19E2715}" srcOrd="0" destOrd="8" presId="urn:microsoft.com/office/officeart/2005/8/layout/vList5"/>
    <dgm:cxn modelId="{D9D0EF1A-BA2A-45BB-A4FF-70B649F98751}" srcId="{74945AE8-85B8-4A4C-AFBD-8FD18D8021F7}" destId="{71BAFB3A-2BE8-474B-9204-7F910C947323}" srcOrd="8" destOrd="0" parTransId="{08FC79E8-2522-4C13-A24F-07D0FDA0C82E}" sibTransId="{9F4F0A83-7134-42B4-AB2B-1669478F5C8C}"/>
    <dgm:cxn modelId="{C51DD8A6-1636-4ABF-8871-7E9B16D05ADF}" type="presOf" srcId="{34058ABC-7C1A-4EF0-9D8A-B15F38BE86EC}" destId="{E95A3130-ACEB-4BFD-94BA-1A81F19E2715}" srcOrd="0" destOrd="6" presId="urn:microsoft.com/office/officeart/2005/8/layout/vList5"/>
    <dgm:cxn modelId="{FB4A82EF-5F2C-4DD6-BC0A-BE01DFA822F5}" srcId="{74945AE8-85B8-4A4C-AFBD-8FD18D8021F7}" destId="{34E7F854-BF70-40B3-80AB-05C571CC1B5B}" srcOrd="2" destOrd="0" parTransId="{B3C5D7DE-EF3B-48A5-BF12-37292D889606}" sibTransId="{FFBCD043-9752-4E8B-AB01-E8FD94467452}"/>
    <dgm:cxn modelId="{518BA5CE-2BBD-4792-8202-B30EAC843073}" srcId="{74945AE8-85B8-4A4C-AFBD-8FD18D8021F7}" destId="{319E4480-AEAE-4F6A-ACC0-F0A4BECD9746}" srcOrd="5" destOrd="0" parTransId="{C5805D43-EE40-4EE7-98BB-6AF9CB28406B}" sibTransId="{4309ED12-776A-4A12-B469-F5C2F502850F}"/>
    <dgm:cxn modelId="{5AAB7347-4133-434B-93EC-DF3368ED32A6}" srcId="{4D217ED4-7198-413E-93F7-3578C3D18B29}" destId="{74945AE8-85B8-4A4C-AFBD-8FD18D8021F7}" srcOrd="0" destOrd="0" parTransId="{4C3E70A3-673D-4ECC-98B0-C3C771ED63D1}" sibTransId="{F89DDD73-52E9-4F89-A5E0-1C665AE0209C}"/>
    <dgm:cxn modelId="{E92AEFB9-A79B-425A-B113-DB37CA1425E8}" srcId="{74945AE8-85B8-4A4C-AFBD-8FD18D8021F7}" destId="{6185F662-3F02-4498-A8CB-B54CEC8FE415}" srcOrd="9" destOrd="0" parTransId="{94783F0C-A0AF-438F-98B4-428CA3249DE8}" sibTransId="{C07B18C2-5AFB-446F-9A09-85C9919B5895}"/>
    <dgm:cxn modelId="{2B05D049-89D9-49DA-8A3E-12E0B5E9C723}" srcId="{74945AE8-85B8-4A4C-AFBD-8FD18D8021F7}" destId="{4DB3A64D-E90E-4A18-B76D-FFA6B0775695}" srcOrd="4" destOrd="0" parTransId="{5B5FEBBD-5357-4F08-82D0-8D53A784B6C7}" sibTransId="{5A8A76F3-B43B-49BF-87AE-9DBAF60FE7B5}"/>
    <dgm:cxn modelId="{100C4810-B494-4744-8C88-E33DE464A036}" type="presOf" srcId="{34E7F854-BF70-40B3-80AB-05C571CC1B5B}" destId="{E95A3130-ACEB-4BFD-94BA-1A81F19E2715}" srcOrd="0" destOrd="2" presId="urn:microsoft.com/office/officeart/2005/8/layout/vList5"/>
    <dgm:cxn modelId="{F3CEFE3A-25D0-474C-B938-98891819EC46}" type="presOf" srcId="{D1FA8EEC-7D3A-4424-A426-9C906BB533A5}" destId="{E95A3130-ACEB-4BFD-94BA-1A81F19E2715}" srcOrd="0" destOrd="3" presId="urn:microsoft.com/office/officeart/2005/8/layout/vList5"/>
    <dgm:cxn modelId="{5351F5D0-EE59-4F8B-B2D2-1E43A303267A}" srcId="{74945AE8-85B8-4A4C-AFBD-8FD18D8021F7}" destId="{5F69FFFE-5894-4389-9C53-84A75A625017}" srcOrd="1" destOrd="0" parTransId="{A87816DC-AC2D-41DF-A295-BDB62461929D}" sibTransId="{F6DCE428-7B99-4B86-ADC5-A01FE8F9874E}"/>
    <dgm:cxn modelId="{83C43068-924A-423D-B49B-20A6A782DB57}" type="presOf" srcId="{DF263325-B9C3-44F4-9212-B60D514906A1}" destId="{E95A3130-ACEB-4BFD-94BA-1A81F19E2715}" srcOrd="0" destOrd="7" presId="urn:microsoft.com/office/officeart/2005/8/layout/vList5"/>
    <dgm:cxn modelId="{6DBC817F-B9D3-483E-8517-E5015E3EC7E4}" type="presOf" srcId="{319E4480-AEAE-4F6A-ACC0-F0A4BECD9746}" destId="{E95A3130-ACEB-4BFD-94BA-1A81F19E2715}" srcOrd="0" destOrd="5" presId="urn:microsoft.com/office/officeart/2005/8/layout/vList5"/>
    <dgm:cxn modelId="{77F635B5-F4A3-4D19-BA96-B5B66B0BE293}" type="presOf" srcId="{6185F662-3F02-4498-A8CB-B54CEC8FE415}" destId="{E95A3130-ACEB-4BFD-94BA-1A81F19E2715}" srcOrd="0" destOrd="9"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6F59F958-C857-44C0-9AE2-973D8990722B}" srcId="{74945AE8-85B8-4A4C-AFBD-8FD18D8021F7}" destId="{DF263325-B9C3-44F4-9212-B60D514906A1}" srcOrd="7" destOrd="0" parTransId="{26D69EE8-0114-4912-AA78-72AB625AE56E}" sibTransId="{49C82908-558F-45DF-8AE4-C9BE35C2C77C}"/>
    <dgm:cxn modelId="{879CED48-6495-4095-80BB-D39F6B88BBAF}" type="presOf" srcId="{58B51C50-72F6-405E-8500-3AD3D454AAA4}" destId="{E95A3130-ACEB-4BFD-94BA-1A81F19E2715}" srcOrd="0" destOrd="0" presId="urn:microsoft.com/office/officeart/2005/8/layout/vList5"/>
    <dgm:cxn modelId="{0B0F381E-AF4C-4AC5-9F8C-85261FFDDE7A}" type="presOf" srcId="{4D217ED4-7198-413E-93F7-3578C3D18B29}" destId="{8D9A727D-9FEF-4BA2-A58F-9228A744808D}" srcOrd="0" destOrd="0" presId="urn:microsoft.com/office/officeart/2005/8/layout/vList5"/>
    <dgm:cxn modelId="{81CEBE25-475A-4E6A-B6C2-CAE4EFCACFD8}" type="presOf" srcId="{74945AE8-85B8-4A4C-AFBD-8FD18D8021F7}" destId="{EA76D721-580E-4CFE-8AB1-08AB49290FD9}" srcOrd="0" destOrd="0" presId="urn:microsoft.com/office/officeart/2005/8/layout/vList5"/>
    <dgm:cxn modelId="{31A4E67A-57C3-4E18-94DF-7B6B9DC11EE8}" srcId="{74945AE8-85B8-4A4C-AFBD-8FD18D8021F7}" destId="{D1FA8EEC-7D3A-4424-A426-9C906BB533A5}" srcOrd="3" destOrd="0" parTransId="{20E9F5C6-B4C0-401F-A91C-7FCA9BC4686C}" sibTransId="{0254F176-BCFE-483A-B23B-03A944218AB9}"/>
    <dgm:cxn modelId="{D043B07E-6460-468C-888F-94009DDA8B3E}" type="presOf" srcId="{4DB3A64D-E90E-4A18-B76D-FFA6B0775695}" destId="{E95A3130-ACEB-4BFD-94BA-1A81F19E2715}" srcOrd="0" destOrd="4" presId="urn:microsoft.com/office/officeart/2005/8/layout/vList5"/>
    <dgm:cxn modelId="{2E4A9EE1-0E78-4AEE-B39E-CFF18906753F}" type="presParOf" srcId="{8D9A727D-9FEF-4BA2-A58F-9228A744808D}" destId="{7447F2C5-841B-464A-ABA8-3BEDF3CB2266}" srcOrd="0" destOrd="0" presId="urn:microsoft.com/office/officeart/2005/8/layout/vList5"/>
    <dgm:cxn modelId="{1F3054A4-C4A5-48DA-A89F-C831118E6E82}" type="presParOf" srcId="{7447F2C5-841B-464A-ABA8-3BEDF3CB2266}" destId="{EA76D721-580E-4CFE-8AB1-08AB49290FD9}" srcOrd="0" destOrd="0" presId="urn:microsoft.com/office/officeart/2005/8/layout/vList5"/>
    <dgm:cxn modelId="{B1009901-52FF-425D-9C36-A6B0B855638A}"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0E68C-778D-4436-A13A-4C97F002B4DD}"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tr-TR"/>
        </a:p>
      </dgm:t>
    </dgm:pt>
    <dgm:pt modelId="{5B56059A-396B-4EB7-AF2C-5D39646E8E27}">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b="1" dirty="0" smtClean="0">
              <a:effectLst/>
            </a:rPr>
            <a:t>AR-GE, TEKNOLOJİK ÜRETİM VE YERLİLEŞTİRME DESTEKLERİ</a:t>
          </a:r>
          <a:endParaRPr lang="tr-TR" sz="1600" dirty="0">
            <a:effectLst/>
          </a:endParaRPr>
        </a:p>
      </dgm:t>
    </dgm:pt>
    <dgm:pt modelId="{3551BD51-77C2-4755-9163-32CA9B7C9FE3}" type="parTrans" cxnId="{5EEBDEFB-7089-4886-A445-E1E6CC82828C}">
      <dgm:prSet/>
      <dgm:spPr/>
      <dgm:t>
        <a:bodyPr/>
        <a:lstStyle/>
        <a:p>
          <a:endParaRPr lang="tr-TR" sz="1800"/>
        </a:p>
      </dgm:t>
    </dgm:pt>
    <dgm:pt modelId="{E2191640-AB77-43D8-B1C3-4388228DFF47}" type="sibTrans" cxnId="{5EEBDEFB-7089-4886-A445-E1E6CC82828C}">
      <dgm:prSet/>
      <dgm:spPr/>
      <dgm:t>
        <a:bodyPr/>
        <a:lstStyle/>
        <a:p>
          <a:endParaRPr lang="tr-TR" sz="1800"/>
        </a:p>
      </dgm:t>
    </dgm:pt>
    <dgm:pt modelId="{8677229D-2BCC-45BC-BBF1-E6325DD70E86}">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t>Ar-Ge ve </a:t>
          </a:r>
          <a:r>
            <a:rPr lang="tr-TR" sz="1400" b="1" dirty="0" err="1" smtClean="0"/>
            <a:t>İnovasyon</a:t>
          </a:r>
          <a:r>
            <a:rPr lang="tr-TR" sz="1400" b="1" dirty="0" smtClean="0"/>
            <a:t>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8FE6553-FE01-4E8E-BF0B-9F7796C41E68}" type="parTrans" cxnId="{97FD8B91-FE95-4B62-8395-FA835BF0E5B8}">
      <dgm:prSet/>
      <dgm:spPr/>
      <dgm:t>
        <a:bodyPr/>
        <a:lstStyle/>
        <a:p>
          <a:endParaRPr lang="tr-TR" sz="1800"/>
        </a:p>
      </dgm:t>
    </dgm:pt>
    <dgm:pt modelId="{07215D5E-9812-45DB-B8E0-01A9F8B5B71B}" type="sibTrans" cxnId="{97FD8B91-FE95-4B62-8395-FA835BF0E5B8}">
      <dgm:prSet/>
      <dgm:spPr/>
      <dgm:t>
        <a:bodyPr/>
        <a:lstStyle/>
        <a:p>
          <a:endParaRPr lang="tr-TR" sz="1800"/>
        </a:p>
      </dgm:t>
    </dgm:pt>
    <dgm:pt modelId="{691898E2-BA6D-48E2-9DAD-8B838F9FE5D1}">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b="1" dirty="0" smtClean="0">
              <a:effectLst/>
            </a:rPr>
            <a:t>İŞLETME GELİŞTİRME, BÜYÜME VE ULUSLARARASILAŞMA DESTEKLERİ</a:t>
          </a:r>
          <a:endParaRPr lang="tr-TR" sz="1600" dirty="0">
            <a:effectLst/>
          </a:endParaRPr>
        </a:p>
      </dgm:t>
    </dgm:pt>
    <dgm:pt modelId="{BEF28790-B250-4D31-8C00-12C91972BC13}" type="parTrans" cxnId="{94605E04-C11D-437F-8754-74DF583266D6}">
      <dgm:prSet/>
      <dgm:spPr/>
      <dgm:t>
        <a:bodyPr/>
        <a:lstStyle/>
        <a:p>
          <a:endParaRPr lang="tr-TR" sz="1800"/>
        </a:p>
      </dgm:t>
    </dgm:pt>
    <dgm:pt modelId="{C454DBA0-75EE-4F5B-893C-95AA1B99FF2E}" type="sibTrans" cxnId="{94605E04-C11D-437F-8754-74DF583266D6}">
      <dgm:prSet/>
      <dgm:spPr/>
      <dgm:t>
        <a:bodyPr/>
        <a:lstStyle/>
        <a:p>
          <a:endParaRPr lang="tr-TR" sz="1800"/>
        </a:p>
      </dgm:t>
    </dgm:pt>
    <dgm:pt modelId="{913A8547-9A3B-45DC-A845-0C77E8E7E39A}">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Kredi Faiz Desteği</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F64907D7-DA3D-4186-A641-740CD3532AC5}" type="parTrans" cxnId="{D672F0B3-2263-4CBF-8632-7F33EA7371D9}">
      <dgm:prSet/>
      <dgm:spPr/>
      <dgm:t>
        <a:bodyPr/>
        <a:lstStyle/>
        <a:p>
          <a:endParaRPr lang="tr-TR" sz="1800"/>
        </a:p>
      </dgm:t>
    </dgm:pt>
    <dgm:pt modelId="{338B6152-9752-4B5D-A537-895A885B1EA8}" type="sibTrans" cxnId="{D672F0B3-2263-4CBF-8632-7F33EA7371D9}">
      <dgm:prSet/>
      <dgm:spPr/>
      <dgm:t>
        <a:bodyPr/>
        <a:lstStyle/>
        <a:p>
          <a:endParaRPr lang="tr-TR" sz="1800"/>
        </a:p>
      </dgm:t>
    </dgm:pt>
    <dgm:pt modelId="{A40D951B-CFD6-4846-94B6-B656B24FFD57}">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Gelişen İşletmeler Pazarı KOBİ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082072C-C8F9-40FC-B281-B218E96D788A}" type="parTrans" cxnId="{087FADCF-2C3D-4467-866B-75CA13E7719D}">
      <dgm:prSet/>
      <dgm:spPr/>
      <dgm:t>
        <a:bodyPr/>
        <a:lstStyle/>
        <a:p>
          <a:endParaRPr lang="tr-TR" sz="1800"/>
        </a:p>
      </dgm:t>
    </dgm:pt>
    <dgm:pt modelId="{B7C3841E-46C9-4A1F-8331-EFE9AD3958EC}" type="sibTrans" cxnId="{087FADCF-2C3D-4467-866B-75CA13E7719D}">
      <dgm:prSet/>
      <dgm:spPr/>
      <dgm:t>
        <a:bodyPr/>
        <a:lstStyle/>
        <a:p>
          <a:endParaRPr lang="tr-TR" sz="1800"/>
        </a:p>
      </dgm:t>
    </dgm:pt>
    <dgm:pt modelId="{6981C6FF-E7BD-4478-B90C-E2A475431095}">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b="1" dirty="0" smtClean="0">
              <a:effectLst/>
            </a:rPr>
            <a:t>GİRİŞİMCİLİK DESTEKLERİ</a:t>
          </a:r>
          <a:endParaRPr lang="tr-TR" sz="1600" dirty="0">
            <a:effectLst/>
          </a:endParaRPr>
        </a:p>
      </dgm:t>
    </dgm:pt>
    <dgm:pt modelId="{983BBBEE-655B-4634-8A8E-791FE3C8E5D5}" type="parTrans" cxnId="{DC68A66B-63C8-4CED-9CCC-8612E2236520}">
      <dgm:prSet/>
      <dgm:spPr/>
      <dgm:t>
        <a:bodyPr/>
        <a:lstStyle/>
        <a:p>
          <a:endParaRPr lang="tr-TR" sz="1800"/>
        </a:p>
      </dgm:t>
    </dgm:pt>
    <dgm:pt modelId="{04428F53-AC31-4DB4-8139-0788EB82EA82}" type="sibTrans" cxnId="{DC68A66B-63C8-4CED-9CCC-8612E2236520}">
      <dgm:prSet/>
      <dgm:spPr/>
      <dgm:t>
        <a:bodyPr/>
        <a:lstStyle/>
        <a:p>
          <a:endParaRPr lang="tr-TR" sz="1800"/>
        </a:p>
      </dgm:t>
    </dgm:pt>
    <dgm:pt modelId="{E625AF24-D21B-463E-B922-47C9B319E6CD}">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b="1" dirty="0" smtClean="0">
              <a:effectLst/>
            </a:rPr>
            <a:t>KOBİ FİNANSMAN DESTEKLERİ</a:t>
          </a:r>
          <a:endParaRPr lang="tr-TR" sz="1600" dirty="0">
            <a:effectLst/>
          </a:endParaRPr>
        </a:p>
      </dgm:t>
    </dgm:pt>
    <dgm:pt modelId="{F59D8037-82BA-4E7B-83ED-46191509D39F}" type="parTrans" cxnId="{15A8817C-47B7-4B46-8356-B2DA68473B8C}">
      <dgm:prSet/>
      <dgm:spPr/>
      <dgm:t>
        <a:bodyPr/>
        <a:lstStyle/>
        <a:p>
          <a:endParaRPr lang="tr-TR" sz="1800"/>
        </a:p>
      </dgm:t>
    </dgm:pt>
    <dgm:pt modelId="{31059B4C-086E-4CBF-9C7E-E511A9C844BE}" type="sibTrans" cxnId="{15A8817C-47B7-4B46-8356-B2DA68473B8C}">
      <dgm:prSet/>
      <dgm:spPr/>
      <dgm:t>
        <a:bodyPr/>
        <a:lstStyle/>
        <a:p>
          <a:endParaRPr lang="tr-TR" sz="1800"/>
        </a:p>
      </dgm:t>
    </dgm:pt>
    <dgm:pt modelId="{079F243D-0FF8-4052-8600-D964044EBA5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t>Stratejik Ürün Destek Programı</a:t>
          </a:r>
          <a:endParaRPr lang="tr-TR" sz="14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66508F3-1AA8-4D4F-9D63-A9AF8BDF2818}" type="parTrans" cxnId="{D367E72D-8F4B-4225-A56D-D0554DB736C8}">
      <dgm:prSet/>
      <dgm:spPr/>
      <dgm:t>
        <a:bodyPr/>
        <a:lstStyle/>
        <a:p>
          <a:endParaRPr lang="tr-TR" sz="1800"/>
        </a:p>
      </dgm:t>
    </dgm:pt>
    <dgm:pt modelId="{79407FA1-69C3-4EEB-A6A6-C41BB0A81C67}" type="sibTrans" cxnId="{D367E72D-8F4B-4225-A56D-D0554DB736C8}">
      <dgm:prSet/>
      <dgm:spPr/>
      <dgm:t>
        <a:bodyPr/>
        <a:lstStyle/>
        <a:p>
          <a:endParaRPr lang="tr-TR" sz="1800"/>
        </a:p>
      </dgm:t>
    </dgm:pt>
    <dgm:pt modelId="{1CDD171C-94DA-43A3-AD5A-8ADB42708C7E}">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t>KOBİ TEKNOYATIRIM - KOBİ Teknolojik Ürün Yatırım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B739F6F-8CCA-4BA2-8C02-1BF1314B9652}" type="parTrans" cxnId="{34E52A6D-7864-4C12-999B-FE5B8D6574C6}">
      <dgm:prSet/>
      <dgm:spPr/>
      <dgm:t>
        <a:bodyPr/>
        <a:lstStyle/>
        <a:p>
          <a:endParaRPr lang="tr-TR" sz="1800"/>
        </a:p>
      </dgm:t>
    </dgm:pt>
    <dgm:pt modelId="{9A57CDD8-9533-49F3-8FBD-56BFBF0A03D0}" type="sibTrans" cxnId="{34E52A6D-7864-4C12-999B-FE5B8D6574C6}">
      <dgm:prSet/>
      <dgm:spPr/>
      <dgm:t>
        <a:bodyPr/>
        <a:lstStyle/>
        <a:p>
          <a:endParaRPr lang="tr-TR" sz="1800"/>
        </a:p>
      </dgm:t>
    </dgm:pt>
    <dgm:pt modelId="{16248910-CD84-408F-AA68-6E8940229D6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KOBİGEL - KOBİ Gelişim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00661F5-C643-408A-A84A-A0860DB468F0}" type="parTrans" cxnId="{C3E8F8A6-8C17-41E8-8CC4-38E736439A9C}">
      <dgm:prSet/>
      <dgm:spPr/>
      <dgm:t>
        <a:bodyPr/>
        <a:lstStyle/>
        <a:p>
          <a:endParaRPr lang="tr-TR" sz="1800"/>
        </a:p>
      </dgm:t>
    </dgm:pt>
    <dgm:pt modelId="{4C94F427-3CDD-4AEB-8110-A31970D807B2}" type="sibTrans" cxnId="{C3E8F8A6-8C17-41E8-8CC4-38E736439A9C}">
      <dgm:prSet/>
      <dgm:spPr/>
      <dgm:t>
        <a:bodyPr/>
        <a:lstStyle/>
        <a:p>
          <a:endParaRPr lang="tr-TR" sz="1800"/>
        </a:p>
      </dgm:t>
    </dgm:pt>
    <dgm:pt modelId="{9B1D0D4C-ABD6-4051-A77F-9692AFCEAF9B}">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İşletme Geliştirme Destek Programı</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4A662CF-A026-427F-821A-B101BBA14F2A}" type="parTrans" cxnId="{CCF2EAB5-7A29-4736-A5F5-CBA4A7B15075}">
      <dgm:prSet/>
      <dgm:spPr/>
      <dgm:t>
        <a:bodyPr/>
        <a:lstStyle/>
        <a:p>
          <a:endParaRPr lang="tr-TR" sz="1800"/>
        </a:p>
      </dgm:t>
    </dgm:pt>
    <dgm:pt modelId="{BA07BE85-95B0-4AD7-BE59-D885E8DE9A49}" type="sibTrans" cxnId="{CCF2EAB5-7A29-4736-A5F5-CBA4A7B15075}">
      <dgm:prSet/>
      <dgm:spPr/>
      <dgm:t>
        <a:bodyPr/>
        <a:lstStyle/>
        <a:p>
          <a:endParaRPr lang="tr-TR" sz="1800"/>
        </a:p>
      </dgm:t>
    </dgm:pt>
    <dgm:pt modelId="{1C675CBE-0A40-43C8-9FF2-047F7BD9ACEB}">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İşbirliği Destek Programı</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3AC8DF7-936C-4F4C-8E87-36609C5C1236}" type="parTrans" cxnId="{F0A4A361-D088-4289-9F83-E0E3B81F20E3}">
      <dgm:prSet/>
      <dgm:spPr/>
      <dgm:t>
        <a:bodyPr/>
        <a:lstStyle/>
        <a:p>
          <a:endParaRPr lang="tr-TR" sz="1800"/>
        </a:p>
      </dgm:t>
    </dgm:pt>
    <dgm:pt modelId="{ABFDC353-6353-4F91-BC9C-6E9374343E25}" type="sibTrans" cxnId="{F0A4A361-D088-4289-9F83-E0E3B81F20E3}">
      <dgm:prSet/>
      <dgm:spPr/>
      <dgm:t>
        <a:bodyPr/>
        <a:lstStyle/>
        <a:p>
          <a:endParaRPr lang="tr-TR" sz="1800"/>
        </a:p>
      </dgm:t>
    </dgm:pt>
    <dgm:pt modelId="{E3B64CBC-783E-4AA6-8742-AEA90AAFB08A}">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Yurt Dışı Pazar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DAE4093-6BAA-409D-8961-E567F612FA6F}" type="parTrans" cxnId="{396B3F8F-5EF6-41D9-9874-698929F8370E}">
      <dgm:prSet/>
      <dgm:spPr/>
      <dgm:t>
        <a:bodyPr/>
        <a:lstStyle/>
        <a:p>
          <a:endParaRPr lang="tr-TR" sz="1800"/>
        </a:p>
      </dgm:t>
    </dgm:pt>
    <dgm:pt modelId="{512D5BB1-A255-4F0A-A55A-FF55F9733122}" type="sibTrans" cxnId="{396B3F8F-5EF6-41D9-9874-698929F8370E}">
      <dgm:prSet/>
      <dgm:spPr/>
      <dgm:t>
        <a:bodyPr/>
        <a:lstStyle/>
        <a:p>
          <a:endParaRPr lang="tr-TR" sz="1800"/>
        </a:p>
      </dgm:t>
    </dgm:pt>
    <dgm:pt modelId="{CA5A68AC-E749-4E3B-9452-F18885DDDB0D}">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Uluslararası Kuluçka Merkezi ve Hızlandırıcı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A6E4410D-E195-4D82-A30E-9DECD29B2FC3}" type="parTrans" cxnId="{5EA8F4EC-CFAB-4F79-8228-8CC30309FEF4}">
      <dgm:prSet/>
      <dgm:spPr/>
      <dgm:t>
        <a:bodyPr/>
        <a:lstStyle/>
        <a:p>
          <a:endParaRPr lang="tr-TR" sz="1800"/>
        </a:p>
      </dgm:t>
    </dgm:pt>
    <dgm:pt modelId="{17F0D813-D55C-4C7E-8844-A41997E52928}" type="sibTrans" cxnId="{5EA8F4EC-CFAB-4F79-8228-8CC30309FEF4}">
      <dgm:prSet/>
      <dgm:spPr/>
      <dgm:t>
        <a:bodyPr/>
        <a:lstStyle/>
        <a:p>
          <a:endParaRPr lang="tr-TR" sz="1800"/>
        </a:p>
      </dgm:t>
    </dgm:pt>
    <dgm:pt modelId="{3AED6126-002E-4A88-A003-8896AA42F8E0}">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1400" b="1" dirty="0" smtClean="0">
              <a:solidFill>
                <a:prstClr val="black">
                  <a:hueOff val="0"/>
                  <a:satOff val="0"/>
                  <a:lumOff val="0"/>
                  <a:alphaOff val="0"/>
                </a:prstClr>
              </a:solidFill>
            </a:rPr>
            <a:t>Girişimciliği Geliştirme Destek Programı </a:t>
          </a:r>
          <a:endParaRPr lang="tr-TR" sz="1400" b="1" dirty="0"/>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F5DD489-A313-452E-AA2E-37043E7773F5}" type="parTrans" cxnId="{B24F3590-B552-4246-81BC-B995DC982A87}">
      <dgm:prSet/>
      <dgm:spPr/>
      <dgm:t>
        <a:bodyPr/>
        <a:lstStyle/>
        <a:p>
          <a:endParaRPr lang="tr-TR" sz="1800"/>
        </a:p>
      </dgm:t>
    </dgm:pt>
    <dgm:pt modelId="{3FF9C95D-B941-4073-A8FF-626AF97A9274}" type="sibTrans" cxnId="{B24F3590-B552-4246-81BC-B995DC982A87}">
      <dgm:prSet/>
      <dgm:spPr/>
      <dgm:t>
        <a:bodyPr/>
        <a:lstStyle/>
        <a:p>
          <a:endParaRPr lang="tr-TR"/>
        </a:p>
      </dgm:t>
    </dgm:pt>
    <dgm:pt modelId="{C5C62581-474E-4DCA-A0E5-D5B5A1F26904}" type="pres">
      <dgm:prSet presAssocID="{41D0E68C-778D-4436-A13A-4C97F002B4DD}" presName="diagram" presStyleCnt="0">
        <dgm:presLayoutVars>
          <dgm:chPref val="1"/>
          <dgm:dir/>
          <dgm:animOne val="branch"/>
          <dgm:animLvl val="lvl"/>
          <dgm:resizeHandles/>
        </dgm:presLayoutVars>
      </dgm:prSet>
      <dgm:spPr/>
      <dgm:t>
        <a:bodyPr/>
        <a:lstStyle/>
        <a:p>
          <a:endParaRPr lang="tr-TR"/>
        </a:p>
      </dgm:t>
    </dgm:pt>
    <dgm:pt modelId="{9C882722-6276-4853-9E6C-5487E2809467}" type="pres">
      <dgm:prSet presAssocID="{5B56059A-396B-4EB7-AF2C-5D39646E8E27}" presName="root" presStyleCnt="0"/>
      <dgm:spPr/>
    </dgm:pt>
    <dgm:pt modelId="{8B157F43-5F0C-45BB-9C9D-738A02823256}" type="pres">
      <dgm:prSet presAssocID="{5B56059A-396B-4EB7-AF2C-5D39646E8E27}" presName="rootComposite" presStyleCnt="0"/>
      <dgm:spPr/>
    </dgm:pt>
    <dgm:pt modelId="{B9BEE192-C185-427A-BECA-3206107B1938}" type="pres">
      <dgm:prSet presAssocID="{5B56059A-396B-4EB7-AF2C-5D39646E8E27}" presName="rootText" presStyleLbl="node1" presStyleIdx="0" presStyleCnt="4" custScaleX="184507" custScaleY="129200"/>
      <dgm:spPr/>
      <dgm:t>
        <a:bodyPr/>
        <a:lstStyle/>
        <a:p>
          <a:endParaRPr lang="tr-TR"/>
        </a:p>
      </dgm:t>
    </dgm:pt>
    <dgm:pt modelId="{6256A932-7BA5-4066-9CF0-7B3A79A37843}" type="pres">
      <dgm:prSet presAssocID="{5B56059A-396B-4EB7-AF2C-5D39646E8E27}" presName="rootConnector" presStyleLbl="node1" presStyleIdx="0" presStyleCnt="4"/>
      <dgm:spPr/>
      <dgm:t>
        <a:bodyPr/>
        <a:lstStyle/>
        <a:p>
          <a:endParaRPr lang="tr-TR"/>
        </a:p>
      </dgm:t>
    </dgm:pt>
    <dgm:pt modelId="{1D10EC06-6A72-4F49-A3C0-5E735EBFDE9B}" type="pres">
      <dgm:prSet presAssocID="{5B56059A-396B-4EB7-AF2C-5D39646E8E27}" presName="childShape" presStyleCnt="0"/>
      <dgm:spPr/>
    </dgm:pt>
    <dgm:pt modelId="{392C40CB-615D-447E-A671-5DC930F828D3}" type="pres">
      <dgm:prSet presAssocID="{88FE6553-FE01-4E8E-BF0B-9F7796C41E68}" presName="Name13" presStyleLbl="parChTrans1D2" presStyleIdx="0" presStyleCnt="11"/>
      <dgm:spPr/>
      <dgm:t>
        <a:bodyPr/>
        <a:lstStyle/>
        <a:p>
          <a:endParaRPr lang="tr-TR"/>
        </a:p>
      </dgm:t>
    </dgm:pt>
    <dgm:pt modelId="{36B69465-B1D0-47C9-9E62-81E5C2687781}" type="pres">
      <dgm:prSet presAssocID="{8677229D-2BCC-45BC-BBF1-E6325DD70E86}" presName="childText" presStyleLbl="bgAcc1" presStyleIdx="0" presStyleCnt="11" custScaleX="175610">
        <dgm:presLayoutVars>
          <dgm:bulletEnabled val="1"/>
        </dgm:presLayoutVars>
      </dgm:prSet>
      <dgm:spPr/>
      <dgm:t>
        <a:bodyPr/>
        <a:lstStyle/>
        <a:p>
          <a:endParaRPr lang="tr-TR"/>
        </a:p>
      </dgm:t>
    </dgm:pt>
    <dgm:pt modelId="{145F61B3-D066-4567-B200-700ABA0BFD9A}" type="pres">
      <dgm:prSet presAssocID="{CB739F6F-8CCA-4BA2-8C02-1BF1314B9652}" presName="Name13" presStyleLbl="parChTrans1D2" presStyleIdx="1" presStyleCnt="11"/>
      <dgm:spPr/>
      <dgm:t>
        <a:bodyPr/>
        <a:lstStyle/>
        <a:p>
          <a:endParaRPr lang="tr-TR"/>
        </a:p>
      </dgm:t>
    </dgm:pt>
    <dgm:pt modelId="{AAC0C9D2-36A9-4CDF-847C-A1FA9F372B4D}" type="pres">
      <dgm:prSet presAssocID="{1CDD171C-94DA-43A3-AD5A-8ADB42708C7E}" presName="childText" presStyleLbl="bgAcc1" presStyleIdx="1" presStyleCnt="11" custScaleX="179220">
        <dgm:presLayoutVars>
          <dgm:bulletEnabled val="1"/>
        </dgm:presLayoutVars>
      </dgm:prSet>
      <dgm:spPr/>
      <dgm:t>
        <a:bodyPr/>
        <a:lstStyle/>
        <a:p>
          <a:endParaRPr lang="tr-TR"/>
        </a:p>
      </dgm:t>
    </dgm:pt>
    <dgm:pt modelId="{014D4397-D9D9-42A3-9B28-5C1EC1FCD666}" type="pres">
      <dgm:prSet presAssocID="{966508F3-1AA8-4D4F-9D63-A9AF8BDF2818}" presName="Name13" presStyleLbl="parChTrans1D2" presStyleIdx="2" presStyleCnt="11"/>
      <dgm:spPr/>
      <dgm:t>
        <a:bodyPr/>
        <a:lstStyle/>
        <a:p>
          <a:endParaRPr lang="tr-TR"/>
        </a:p>
      </dgm:t>
    </dgm:pt>
    <dgm:pt modelId="{229DA791-2A5D-4889-9688-61ED11515FBC}" type="pres">
      <dgm:prSet presAssocID="{079F243D-0FF8-4052-8600-D964044EBA58}" presName="childText" presStyleLbl="bgAcc1" presStyleIdx="2" presStyleCnt="11" custScaleX="173761">
        <dgm:presLayoutVars>
          <dgm:bulletEnabled val="1"/>
        </dgm:presLayoutVars>
      </dgm:prSet>
      <dgm:spPr/>
      <dgm:t>
        <a:bodyPr/>
        <a:lstStyle/>
        <a:p>
          <a:endParaRPr lang="tr-TR"/>
        </a:p>
      </dgm:t>
    </dgm:pt>
    <dgm:pt modelId="{70E75B48-22B1-4815-88B0-BE6D4DD083BD}" type="pres">
      <dgm:prSet presAssocID="{691898E2-BA6D-48E2-9DAD-8B838F9FE5D1}" presName="root" presStyleCnt="0"/>
      <dgm:spPr/>
    </dgm:pt>
    <dgm:pt modelId="{3A9FCCF1-0565-4D6D-836C-D7D8381AB484}" type="pres">
      <dgm:prSet presAssocID="{691898E2-BA6D-48E2-9DAD-8B838F9FE5D1}" presName="rootComposite" presStyleCnt="0"/>
      <dgm:spPr/>
    </dgm:pt>
    <dgm:pt modelId="{B019F491-AFE5-4DA9-8F02-FC12079C70A8}" type="pres">
      <dgm:prSet presAssocID="{691898E2-BA6D-48E2-9DAD-8B838F9FE5D1}" presName="rootText" presStyleLbl="node1" presStyleIdx="1" presStyleCnt="4" custScaleX="210115" custScaleY="129200"/>
      <dgm:spPr/>
      <dgm:t>
        <a:bodyPr/>
        <a:lstStyle/>
        <a:p>
          <a:endParaRPr lang="tr-TR"/>
        </a:p>
      </dgm:t>
    </dgm:pt>
    <dgm:pt modelId="{0C257D6C-AE25-4491-B81C-C56084865ABB}" type="pres">
      <dgm:prSet presAssocID="{691898E2-BA6D-48E2-9DAD-8B838F9FE5D1}" presName="rootConnector" presStyleLbl="node1" presStyleIdx="1" presStyleCnt="4"/>
      <dgm:spPr/>
      <dgm:t>
        <a:bodyPr/>
        <a:lstStyle/>
        <a:p>
          <a:endParaRPr lang="tr-TR"/>
        </a:p>
      </dgm:t>
    </dgm:pt>
    <dgm:pt modelId="{D1B08AED-51C3-43FC-9753-8BF9B7BFAC31}" type="pres">
      <dgm:prSet presAssocID="{691898E2-BA6D-48E2-9DAD-8B838F9FE5D1}" presName="childShape" presStyleCnt="0"/>
      <dgm:spPr/>
    </dgm:pt>
    <dgm:pt modelId="{A6DD1166-089C-4EBF-880A-D6C7A6A4871D}" type="pres">
      <dgm:prSet presAssocID="{F00661F5-C643-408A-A84A-A0860DB468F0}" presName="Name13" presStyleLbl="parChTrans1D2" presStyleIdx="3" presStyleCnt="11"/>
      <dgm:spPr/>
      <dgm:t>
        <a:bodyPr/>
        <a:lstStyle/>
        <a:p>
          <a:endParaRPr lang="tr-TR"/>
        </a:p>
      </dgm:t>
    </dgm:pt>
    <dgm:pt modelId="{68A70A7C-BE13-45D8-B7A7-B9EFC258BF53}" type="pres">
      <dgm:prSet presAssocID="{16248910-CD84-408F-AA68-6E8940229D68}" presName="childText" presStyleLbl="bgAcc1" presStyleIdx="3" presStyleCnt="11" custScaleX="172316">
        <dgm:presLayoutVars>
          <dgm:bulletEnabled val="1"/>
        </dgm:presLayoutVars>
      </dgm:prSet>
      <dgm:spPr/>
      <dgm:t>
        <a:bodyPr/>
        <a:lstStyle/>
        <a:p>
          <a:endParaRPr lang="tr-TR"/>
        </a:p>
      </dgm:t>
    </dgm:pt>
    <dgm:pt modelId="{07C35917-121E-4FE5-9DD5-6AA6CE268636}" type="pres">
      <dgm:prSet presAssocID="{C4A662CF-A026-427F-821A-B101BBA14F2A}" presName="Name13" presStyleLbl="parChTrans1D2" presStyleIdx="4" presStyleCnt="11"/>
      <dgm:spPr/>
      <dgm:t>
        <a:bodyPr/>
        <a:lstStyle/>
        <a:p>
          <a:endParaRPr lang="tr-TR"/>
        </a:p>
      </dgm:t>
    </dgm:pt>
    <dgm:pt modelId="{6BC0E72A-6060-48E7-81E2-A54CA6A5A396}" type="pres">
      <dgm:prSet presAssocID="{9B1D0D4C-ABD6-4051-A77F-9692AFCEAF9B}" presName="childText" presStyleLbl="bgAcc1" presStyleIdx="4" presStyleCnt="11" custScaleX="173313">
        <dgm:presLayoutVars>
          <dgm:bulletEnabled val="1"/>
        </dgm:presLayoutVars>
      </dgm:prSet>
      <dgm:spPr/>
      <dgm:t>
        <a:bodyPr/>
        <a:lstStyle/>
        <a:p>
          <a:endParaRPr lang="tr-TR"/>
        </a:p>
      </dgm:t>
    </dgm:pt>
    <dgm:pt modelId="{B8ACC5B1-4E14-4FFE-9257-238FB77E0C8E}" type="pres">
      <dgm:prSet presAssocID="{E3AC8DF7-936C-4F4C-8E87-36609C5C1236}" presName="Name13" presStyleLbl="parChTrans1D2" presStyleIdx="5" presStyleCnt="11"/>
      <dgm:spPr/>
      <dgm:t>
        <a:bodyPr/>
        <a:lstStyle/>
        <a:p>
          <a:endParaRPr lang="tr-TR"/>
        </a:p>
      </dgm:t>
    </dgm:pt>
    <dgm:pt modelId="{9107D245-149E-46D2-A402-825004B37D2F}" type="pres">
      <dgm:prSet presAssocID="{1C675CBE-0A40-43C8-9FF2-047F7BD9ACEB}" presName="childText" presStyleLbl="bgAcc1" presStyleIdx="5" presStyleCnt="11" custScaleX="173311">
        <dgm:presLayoutVars>
          <dgm:bulletEnabled val="1"/>
        </dgm:presLayoutVars>
      </dgm:prSet>
      <dgm:spPr/>
      <dgm:t>
        <a:bodyPr/>
        <a:lstStyle/>
        <a:p>
          <a:endParaRPr lang="tr-TR"/>
        </a:p>
      </dgm:t>
    </dgm:pt>
    <dgm:pt modelId="{24A6233D-0D26-4353-8330-D2F01FC27849}" type="pres">
      <dgm:prSet presAssocID="{5DAE4093-6BAA-409D-8961-E567F612FA6F}" presName="Name13" presStyleLbl="parChTrans1D2" presStyleIdx="6" presStyleCnt="11"/>
      <dgm:spPr/>
      <dgm:t>
        <a:bodyPr/>
        <a:lstStyle/>
        <a:p>
          <a:endParaRPr lang="tr-TR"/>
        </a:p>
      </dgm:t>
    </dgm:pt>
    <dgm:pt modelId="{AF2E4315-6946-4CE2-9416-BE11E435CD68}" type="pres">
      <dgm:prSet presAssocID="{E3B64CBC-783E-4AA6-8742-AEA90AAFB08A}" presName="childText" presStyleLbl="bgAcc1" presStyleIdx="6" presStyleCnt="11" custScaleX="170577">
        <dgm:presLayoutVars>
          <dgm:bulletEnabled val="1"/>
        </dgm:presLayoutVars>
      </dgm:prSet>
      <dgm:spPr/>
      <dgm:t>
        <a:bodyPr/>
        <a:lstStyle/>
        <a:p>
          <a:endParaRPr lang="tr-TR"/>
        </a:p>
      </dgm:t>
    </dgm:pt>
    <dgm:pt modelId="{92098CEB-4FB6-4757-9B7B-211130E866C6}" type="pres">
      <dgm:prSet presAssocID="{A6E4410D-E195-4D82-A30E-9DECD29B2FC3}" presName="Name13" presStyleLbl="parChTrans1D2" presStyleIdx="7" presStyleCnt="11"/>
      <dgm:spPr/>
      <dgm:t>
        <a:bodyPr/>
        <a:lstStyle/>
        <a:p>
          <a:endParaRPr lang="tr-TR"/>
        </a:p>
      </dgm:t>
    </dgm:pt>
    <dgm:pt modelId="{195F64B4-0B10-408C-9123-6C6EA95912D2}" type="pres">
      <dgm:prSet presAssocID="{CA5A68AC-E749-4E3B-9452-F18885DDDB0D}" presName="childText" presStyleLbl="bgAcc1" presStyleIdx="7" presStyleCnt="11" custScaleX="188363">
        <dgm:presLayoutVars>
          <dgm:bulletEnabled val="1"/>
        </dgm:presLayoutVars>
      </dgm:prSet>
      <dgm:spPr/>
      <dgm:t>
        <a:bodyPr/>
        <a:lstStyle/>
        <a:p>
          <a:endParaRPr lang="tr-TR"/>
        </a:p>
      </dgm:t>
    </dgm:pt>
    <dgm:pt modelId="{0803AC7E-7153-43AC-978E-CF263F22384A}" type="pres">
      <dgm:prSet presAssocID="{6981C6FF-E7BD-4478-B90C-E2A475431095}" presName="root" presStyleCnt="0"/>
      <dgm:spPr/>
    </dgm:pt>
    <dgm:pt modelId="{CA602AA0-E9D4-4646-BBEA-28FF9ECD98F0}" type="pres">
      <dgm:prSet presAssocID="{6981C6FF-E7BD-4478-B90C-E2A475431095}" presName="rootComposite" presStyleCnt="0"/>
      <dgm:spPr/>
    </dgm:pt>
    <dgm:pt modelId="{9A78A958-E131-4182-8BC1-11BF3EA1D5A1}" type="pres">
      <dgm:prSet presAssocID="{6981C6FF-E7BD-4478-B90C-E2A475431095}" presName="rootText" presStyleLbl="node1" presStyleIdx="2" presStyleCnt="4" custScaleX="142199" custScaleY="129200"/>
      <dgm:spPr/>
      <dgm:t>
        <a:bodyPr/>
        <a:lstStyle/>
        <a:p>
          <a:endParaRPr lang="tr-TR"/>
        </a:p>
      </dgm:t>
    </dgm:pt>
    <dgm:pt modelId="{10E39DAD-0817-451F-828E-4D52884983EC}" type="pres">
      <dgm:prSet presAssocID="{6981C6FF-E7BD-4478-B90C-E2A475431095}" presName="rootConnector" presStyleLbl="node1" presStyleIdx="2" presStyleCnt="4"/>
      <dgm:spPr/>
      <dgm:t>
        <a:bodyPr/>
        <a:lstStyle/>
        <a:p>
          <a:endParaRPr lang="tr-TR"/>
        </a:p>
      </dgm:t>
    </dgm:pt>
    <dgm:pt modelId="{3094CD6D-872E-4EEB-907F-8E6504449D2A}" type="pres">
      <dgm:prSet presAssocID="{6981C6FF-E7BD-4478-B90C-E2A475431095}" presName="childShape" presStyleCnt="0"/>
      <dgm:spPr/>
    </dgm:pt>
    <dgm:pt modelId="{4C5BA8B2-46D2-4BAD-963E-7F3E6E1798F2}" type="pres">
      <dgm:prSet presAssocID="{0F5DD489-A313-452E-AA2E-37043E7773F5}" presName="Name13" presStyleLbl="parChTrans1D2" presStyleIdx="8" presStyleCnt="11"/>
      <dgm:spPr/>
      <dgm:t>
        <a:bodyPr/>
        <a:lstStyle/>
        <a:p>
          <a:endParaRPr lang="tr-TR"/>
        </a:p>
      </dgm:t>
    </dgm:pt>
    <dgm:pt modelId="{B27F8D9D-1D67-4842-AE1F-46FC879A8AB8}" type="pres">
      <dgm:prSet presAssocID="{3AED6126-002E-4A88-A003-8896AA42F8E0}" presName="childText" presStyleLbl="bgAcc1" presStyleIdx="8" presStyleCnt="11" custScaleX="160883">
        <dgm:presLayoutVars>
          <dgm:bulletEnabled val="1"/>
        </dgm:presLayoutVars>
      </dgm:prSet>
      <dgm:spPr/>
      <dgm:t>
        <a:bodyPr/>
        <a:lstStyle/>
        <a:p>
          <a:endParaRPr lang="tr-TR"/>
        </a:p>
      </dgm:t>
    </dgm:pt>
    <dgm:pt modelId="{E48C2C0F-09F6-43F9-B1C3-F9D6883DFEC5}" type="pres">
      <dgm:prSet presAssocID="{E625AF24-D21B-463E-B922-47C9B319E6CD}" presName="root" presStyleCnt="0"/>
      <dgm:spPr/>
    </dgm:pt>
    <dgm:pt modelId="{59575E01-41F6-4975-85A2-BDA3C49A49EC}" type="pres">
      <dgm:prSet presAssocID="{E625AF24-D21B-463E-B922-47C9B319E6CD}" presName="rootComposite" presStyleCnt="0"/>
      <dgm:spPr/>
    </dgm:pt>
    <dgm:pt modelId="{BC52BA4C-7CE1-475E-B128-BC929409C7D9}" type="pres">
      <dgm:prSet presAssocID="{E625AF24-D21B-463E-B922-47C9B319E6CD}" presName="rootText" presStyleLbl="node1" presStyleIdx="3" presStyleCnt="4" custScaleX="159526" custScaleY="129200"/>
      <dgm:spPr/>
      <dgm:t>
        <a:bodyPr/>
        <a:lstStyle/>
        <a:p>
          <a:endParaRPr lang="tr-TR"/>
        </a:p>
      </dgm:t>
    </dgm:pt>
    <dgm:pt modelId="{D0B4A92C-7393-4047-A93A-D68558A743D0}" type="pres">
      <dgm:prSet presAssocID="{E625AF24-D21B-463E-B922-47C9B319E6CD}" presName="rootConnector" presStyleLbl="node1" presStyleIdx="3" presStyleCnt="4"/>
      <dgm:spPr/>
      <dgm:t>
        <a:bodyPr/>
        <a:lstStyle/>
        <a:p>
          <a:endParaRPr lang="tr-TR"/>
        </a:p>
      </dgm:t>
    </dgm:pt>
    <dgm:pt modelId="{AB225BC1-A0F9-4325-9140-9960EF7329FA}" type="pres">
      <dgm:prSet presAssocID="{E625AF24-D21B-463E-B922-47C9B319E6CD}" presName="childShape" presStyleCnt="0"/>
      <dgm:spPr/>
    </dgm:pt>
    <dgm:pt modelId="{8E3C99C9-FD9A-47E8-AC3E-28D7FC2C1126}" type="pres">
      <dgm:prSet presAssocID="{F64907D7-DA3D-4186-A641-740CD3532AC5}" presName="Name13" presStyleLbl="parChTrans1D2" presStyleIdx="9" presStyleCnt="11"/>
      <dgm:spPr/>
      <dgm:t>
        <a:bodyPr/>
        <a:lstStyle/>
        <a:p>
          <a:endParaRPr lang="tr-TR"/>
        </a:p>
      </dgm:t>
    </dgm:pt>
    <dgm:pt modelId="{6894B3B2-7616-44A2-9C73-B0F44CEAE220}" type="pres">
      <dgm:prSet presAssocID="{913A8547-9A3B-45DC-A845-0C77E8E7E39A}" presName="childText" presStyleLbl="bgAcc1" presStyleIdx="9" presStyleCnt="11" custScaleX="156028">
        <dgm:presLayoutVars>
          <dgm:bulletEnabled val="1"/>
        </dgm:presLayoutVars>
      </dgm:prSet>
      <dgm:spPr/>
      <dgm:t>
        <a:bodyPr/>
        <a:lstStyle/>
        <a:p>
          <a:endParaRPr lang="tr-TR"/>
        </a:p>
      </dgm:t>
    </dgm:pt>
    <dgm:pt modelId="{DA382BD2-FD91-4802-9E46-57293F8EBDA4}" type="pres">
      <dgm:prSet presAssocID="{3082072C-C8F9-40FC-B281-B218E96D788A}" presName="Name13" presStyleLbl="parChTrans1D2" presStyleIdx="10" presStyleCnt="11"/>
      <dgm:spPr/>
      <dgm:t>
        <a:bodyPr/>
        <a:lstStyle/>
        <a:p>
          <a:endParaRPr lang="tr-TR"/>
        </a:p>
      </dgm:t>
    </dgm:pt>
    <dgm:pt modelId="{4A056ED6-3141-4711-A180-7C8CD3A7788F}" type="pres">
      <dgm:prSet presAssocID="{A40D951B-CFD6-4846-94B6-B656B24FFD57}" presName="childText" presStyleLbl="bgAcc1" presStyleIdx="10" presStyleCnt="11" custScaleX="160460">
        <dgm:presLayoutVars>
          <dgm:bulletEnabled val="1"/>
        </dgm:presLayoutVars>
      </dgm:prSet>
      <dgm:spPr/>
      <dgm:t>
        <a:bodyPr/>
        <a:lstStyle/>
        <a:p>
          <a:endParaRPr lang="tr-TR"/>
        </a:p>
      </dgm:t>
    </dgm:pt>
  </dgm:ptLst>
  <dgm:cxnLst>
    <dgm:cxn modelId="{1867381E-151C-499B-8B1A-423A22373923}" type="presOf" srcId="{E3AC8DF7-936C-4F4C-8E87-36609C5C1236}" destId="{B8ACC5B1-4E14-4FFE-9257-238FB77E0C8E}" srcOrd="0" destOrd="0" presId="urn:microsoft.com/office/officeart/2005/8/layout/hierarchy3"/>
    <dgm:cxn modelId="{D672F0B3-2263-4CBF-8632-7F33EA7371D9}" srcId="{E625AF24-D21B-463E-B922-47C9B319E6CD}" destId="{913A8547-9A3B-45DC-A845-0C77E8E7E39A}" srcOrd="0" destOrd="0" parTransId="{F64907D7-DA3D-4186-A641-740CD3532AC5}" sibTransId="{338B6152-9752-4B5D-A537-895A885B1EA8}"/>
    <dgm:cxn modelId="{ACAA9ACB-542E-4E1E-B59A-16FC6614BD1C}" type="presOf" srcId="{6981C6FF-E7BD-4478-B90C-E2A475431095}" destId="{9A78A958-E131-4182-8BC1-11BF3EA1D5A1}" srcOrd="0" destOrd="0" presId="urn:microsoft.com/office/officeart/2005/8/layout/hierarchy3"/>
    <dgm:cxn modelId="{D367E72D-8F4B-4225-A56D-D0554DB736C8}" srcId="{5B56059A-396B-4EB7-AF2C-5D39646E8E27}" destId="{079F243D-0FF8-4052-8600-D964044EBA58}" srcOrd="2" destOrd="0" parTransId="{966508F3-1AA8-4D4F-9D63-A9AF8BDF2818}" sibTransId="{79407FA1-69C3-4EEB-A6A6-C41BB0A81C67}"/>
    <dgm:cxn modelId="{C3E8F8A6-8C17-41E8-8CC4-38E736439A9C}" srcId="{691898E2-BA6D-48E2-9DAD-8B838F9FE5D1}" destId="{16248910-CD84-408F-AA68-6E8940229D68}" srcOrd="0" destOrd="0" parTransId="{F00661F5-C643-408A-A84A-A0860DB468F0}" sibTransId="{4C94F427-3CDD-4AEB-8110-A31970D807B2}"/>
    <dgm:cxn modelId="{5EEBDEFB-7089-4886-A445-E1E6CC82828C}" srcId="{41D0E68C-778D-4436-A13A-4C97F002B4DD}" destId="{5B56059A-396B-4EB7-AF2C-5D39646E8E27}" srcOrd="0" destOrd="0" parTransId="{3551BD51-77C2-4755-9163-32CA9B7C9FE3}" sibTransId="{E2191640-AB77-43D8-B1C3-4388228DFF47}"/>
    <dgm:cxn modelId="{B41A7BA7-8582-423E-8008-B004B46D9F3F}" type="presOf" srcId="{8677229D-2BCC-45BC-BBF1-E6325DD70E86}" destId="{36B69465-B1D0-47C9-9E62-81E5C2687781}" srcOrd="0" destOrd="0" presId="urn:microsoft.com/office/officeart/2005/8/layout/hierarchy3"/>
    <dgm:cxn modelId="{DD9EF0BB-1FF1-4493-BEB5-7BB3FD2C2FB9}" type="presOf" srcId="{6981C6FF-E7BD-4478-B90C-E2A475431095}" destId="{10E39DAD-0817-451F-828E-4D52884983EC}" srcOrd="1" destOrd="0" presId="urn:microsoft.com/office/officeart/2005/8/layout/hierarchy3"/>
    <dgm:cxn modelId="{15A8817C-47B7-4B46-8356-B2DA68473B8C}" srcId="{41D0E68C-778D-4436-A13A-4C97F002B4DD}" destId="{E625AF24-D21B-463E-B922-47C9B319E6CD}" srcOrd="3" destOrd="0" parTransId="{F59D8037-82BA-4E7B-83ED-46191509D39F}" sibTransId="{31059B4C-086E-4CBF-9C7E-E511A9C844BE}"/>
    <dgm:cxn modelId="{5EA8F4EC-CFAB-4F79-8228-8CC30309FEF4}" srcId="{691898E2-BA6D-48E2-9DAD-8B838F9FE5D1}" destId="{CA5A68AC-E749-4E3B-9452-F18885DDDB0D}" srcOrd="4" destOrd="0" parTransId="{A6E4410D-E195-4D82-A30E-9DECD29B2FC3}" sibTransId="{17F0D813-D55C-4C7E-8844-A41997E52928}"/>
    <dgm:cxn modelId="{13E7A387-7637-463B-9B26-C698F0AD60AE}" type="presOf" srcId="{079F243D-0FF8-4052-8600-D964044EBA58}" destId="{229DA791-2A5D-4889-9688-61ED11515FBC}" srcOrd="0" destOrd="0" presId="urn:microsoft.com/office/officeart/2005/8/layout/hierarchy3"/>
    <dgm:cxn modelId="{FE744469-6A82-41E5-8EA2-A0D435FD01AB}" type="presOf" srcId="{0F5DD489-A313-452E-AA2E-37043E7773F5}" destId="{4C5BA8B2-46D2-4BAD-963E-7F3E6E1798F2}" srcOrd="0" destOrd="0" presId="urn:microsoft.com/office/officeart/2005/8/layout/hierarchy3"/>
    <dgm:cxn modelId="{3371C1EB-F2C9-4BE1-B2FE-1A188FCEB1BB}" type="presOf" srcId="{9B1D0D4C-ABD6-4051-A77F-9692AFCEAF9B}" destId="{6BC0E72A-6060-48E7-81E2-A54CA6A5A396}" srcOrd="0" destOrd="0" presId="urn:microsoft.com/office/officeart/2005/8/layout/hierarchy3"/>
    <dgm:cxn modelId="{2E5B2E7A-38B0-42D6-AA29-75B11780C8B5}" type="presOf" srcId="{966508F3-1AA8-4D4F-9D63-A9AF8BDF2818}" destId="{014D4397-D9D9-42A3-9B28-5C1EC1FCD666}" srcOrd="0" destOrd="0" presId="urn:microsoft.com/office/officeart/2005/8/layout/hierarchy3"/>
    <dgm:cxn modelId="{0AE957E4-86C3-4404-A0AC-444EDD6F2843}" type="presOf" srcId="{F64907D7-DA3D-4186-A641-740CD3532AC5}" destId="{8E3C99C9-FD9A-47E8-AC3E-28D7FC2C1126}" srcOrd="0" destOrd="0" presId="urn:microsoft.com/office/officeart/2005/8/layout/hierarchy3"/>
    <dgm:cxn modelId="{87337A77-E9F2-47CD-9072-DBEF5B7636B7}" type="presOf" srcId="{691898E2-BA6D-48E2-9DAD-8B838F9FE5D1}" destId="{0C257D6C-AE25-4491-B81C-C56084865ABB}" srcOrd="1" destOrd="0" presId="urn:microsoft.com/office/officeart/2005/8/layout/hierarchy3"/>
    <dgm:cxn modelId="{E0844A16-32FF-45C0-8951-F832CCA67C3D}" type="presOf" srcId="{E3B64CBC-783E-4AA6-8742-AEA90AAFB08A}" destId="{AF2E4315-6946-4CE2-9416-BE11E435CD68}" srcOrd="0" destOrd="0" presId="urn:microsoft.com/office/officeart/2005/8/layout/hierarchy3"/>
    <dgm:cxn modelId="{CFF64A1C-E81E-41F0-A578-7719168BDA45}" type="presOf" srcId="{CB739F6F-8CCA-4BA2-8C02-1BF1314B9652}" destId="{145F61B3-D066-4567-B200-700ABA0BFD9A}" srcOrd="0" destOrd="0" presId="urn:microsoft.com/office/officeart/2005/8/layout/hierarchy3"/>
    <dgm:cxn modelId="{4C7A4264-B70C-4F36-97D1-BABEDD3E4B22}" type="presOf" srcId="{5DAE4093-6BAA-409D-8961-E567F612FA6F}" destId="{24A6233D-0D26-4353-8330-D2F01FC27849}" srcOrd="0" destOrd="0" presId="urn:microsoft.com/office/officeart/2005/8/layout/hierarchy3"/>
    <dgm:cxn modelId="{35FE43D4-11EE-422B-8C0C-92C2227BC97E}" type="presOf" srcId="{5B56059A-396B-4EB7-AF2C-5D39646E8E27}" destId="{B9BEE192-C185-427A-BECA-3206107B1938}" srcOrd="0" destOrd="0" presId="urn:microsoft.com/office/officeart/2005/8/layout/hierarchy3"/>
    <dgm:cxn modelId="{94605E04-C11D-437F-8754-74DF583266D6}" srcId="{41D0E68C-778D-4436-A13A-4C97F002B4DD}" destId="{691898E2-BA6D-48E2-9DAD-8B838F9FE5D1}" srcOrd="1" destOrd="0" parTransId="{BEF28790-B250-4D31-8C00-12C91972BC13}" sibTransId="{C454DBA0-75EE-4F5B-893C-95AA1B99FF2E}"/>
    <dgm:cxn modelId="{00FBE141-EAA2-4ACA-8163-CB4F9E997CCB}" type="presOf" srcId="{A6E4410D-E195-4D82-A30E-9DECD29B2FC3}" destId="{92098CEB-4FB6-4757-9B7B-211130E866C6}" srcOrd="0" destOrd="0" presId="urn:microsoft.com/office/officeart/2005/8/layout/hierarchy3"/>
    <dgm:cxn modelId="{F0A4A361-D088-4289-9F83-E0E3B81F20E3}" srcId="{691898E2-BA6D-48E2-9DAD-8B838F9FE5D1}" destId="{1C675CBE-0A40-43C8-9FF2-047F7BD9ACEB}" srcOrd="2" destOrd="0" parTransId="{E3AC8DF7-936C-4F4C-8E87-36609C5C1236}" sibTransId="{ABFDC353-6353-4F91-BC9C-6E9374343E25}"/>
    <dgm:cxn modelId="{CC54FBA6-6BA7-4912-8A5E-ED1D8ED3E45C}" type="presOf" srcId="{691898E2-BA6D-48E2-9DAD-8B838F9FE5D1}" destId="{B019F491-AFE5-4DA9-8F02-FC12079C70A8}" srcOrd="0" destOrd="0" presId="urn:microsoft.com/office/officeart/2005/8/layout/hierarchy3"/>
    <dgm:cxn modelId="{B24F3590-B552-4246-81BC-B995DC982A87}" srcId="{6981C6FF-E7BD-4478-B90C-E2A475431095}" destId="{3AED6126-002E-4A88-A003-8896AA42F8E0}" srcOrd="0" destOrd="0" parTransId="{0F5DD489-A313-452E-AA2E-37043E7773F5}" sibTransId="{3FF9C95D-B941-4073-A8FF-626AF97A9274}"/>
    <dgm:cxn modelId="{25AD9214-154B-4728-928C-877B3D77B932}" type="presOf" srcId="{F00661F5-C643-408A-A84A-A0860DB468F0}" destId="{A6DD1166-089C-4EBF-880A-D6C7A6A4871D}" srcOrd="0" destOrd="0" presId="urn:microsoft.com/office/officeart/2005/8/layout/hierarchy3"/>
    <dgm:cxn modelId="{CCF2EAB5-7A29-4736-A5F5-CBA4A7B15075}" srcId="{691898E2-BA6D-48E2-9DAD-8B838F9FE5D1}" destId="{9B1D0D4C-ABD6-4051-A77F-9692AFCEAF9B}" srcOrd="1" destOrd="0" parTransId="{C4A662CF-A026-427F-821A-B101BBA14F2A}" sibTransId="{BA07BE85-95B0-4AD7-BE59-D885E8DE9A49}"/>
    <dgm:cxn modelId="{8D5A04A0-E098-462D-B30A-BFEB5DA8C5F1}" type="presOf" srcId="{C4A662CF-A026-427F-821A-B101BBA14F2A}" destId="{07C35917-121E-4FE5-9DD5-6AA6CE268636}" srcOrd="0" destOrd="0" presId="urn:microsoft.com/office/officeart/2005/8/layout/hierarchy3"/>
    <dgm:cxn modelId="{CA1E8B8D-8158-45C7-8C0B-C2A7E2144855}" type="presOf" srcId="{3AED6126-002E-4A88-A003-8896AA42F8E0}" destId="{B27F8D9D-1D67-4842-AE1F-46FC879A8AB8}" srcOrd="0" destOrd="0" presId="urn:microsoft.com/office/officeart/2005/8/layout/hierarchy3"/>
    <dgm:cxn modelId="{CFAAB67F-7FCD-45A4-9338-7AB69FC88515}" type="presOf" srcId="{913A8547-9A3B-45DC-A845-0C77E8E7E39A}" destId="{6894B3B2-7616-44A2-9C73-B0F44CEAE220}" srcOrd="0" destOrd="0" presId="urn:microsoft.com/office/officeart/2005/8/layout/hierarchy3"/>
    <dgm:cxn modelId="{9DBF09C7-021F-4CB6-A1FF-41E745BC255E}" type="presOf" srcId="{5B56059A-396B-4EB7-AF2C-5D39646E8E27}" destId="{6256A932-7BA5-4066-9CF0-7B3A79A37843}" srcOrd="1" destOrd="0" presId="urn:microsoft.com/office/officeart/2005/8/layout/hierarchy3"/>
    <dgm:cxn modelId="{396B3F8F-5EF6-41D9-9874-698929F8370E}" srcId="{691898E2-BA6D-48E2-9DAD-8B838F9FE5D1}" destId="{E3B64CBC-783E-4AA6-8742-AEA90AAFB08A}" srcOrd="3" destOrd="0" parTransId="{5DAE4093-6BAA-409D-8961-E567F612FA6F}" sibTransId="{512D5BB1-A255-4F0A-A55A-FF55F9733122}"/>
    <dgm:cxn modelId="{DC68A66B-63C8-4CED-9CCC-8612E2236520}" srcId="{41D0E68C-778D-4436-A13A-4C97F002B4DD}" destId="{6981C6FF-E7BD-4478-B90C-E2A475431095}" srcOrd="2" destOrd="0" parTransId="{983BBBEE-655B-4634-8A8E-791FE3C8E5D5}" sibTransId="{04428F53-AC31-4DB4-8139-0788EB82EA82}"/>
    <dgm:cxn modelId="{8E3551D7-9BDC-4D21-9349-85B8512DB5E7}" type="presOf" srcId="{16248910-CD84-408F-AA68-6E8940229D68}" destId="{68A70A7C-BE13-45D8-B7A7-B9EFC258BF53}" srcOrd="0" destOrd="0" presId="urn:microsoft.com/office/officeart/2005/8/layout/hierarchy3"/>
    <dgm:cxn modelId="{087FADCF-2C3D-4467-866B-75CA13E7719D}" srcId="{E625AF24-D21B-463E-B922-47C9B319E6CD}" destId="{A40D951B-CFD6-4846-94B6-B656B24FFD57}" srcOrd="1" destOrd="0" parTransId="{3082072C-C8F9-40FC-B281-B218E96D788A}" sibTransId="{B7C3841E-46C9-4A1F-8331-EFE9AD3958EC}"/>
    <dgm:cxn modelId="{49BFC86C-C528-479D-AFFF-019916E64715}" type="presOf" srcId="{CA5A68AC-E749-4E3B-9452-F18885DDDB0D}" destId="{195F64B4-0B10-408C-9123-6C6EA95912D2}" srcOrd="0" destOrd="0" presId="urn:microsoft.com/office/officeart/2005/8/layout/hierarchy3"/>
    <dgm:cxn modelId="{44D04C85-8202-4E64-BD03-D6E978E2506F}" type="presOf" srcId="{A40D951B-CFD6-4846-94B6-B656B24FFD57}" destId="{4A056ED6-3141-4711-A180-7C8CD3A7788F}" srcOrd="0" destOrd="0" presId="urn:microsoft.com/office/officeart/2005/8/layout/hierarchy3"/>
    <dgm:cxn modelId="{67681601-6D55-4A9B-8232-5617F5C032B2}" type="presOf" srcId="{1C675CBE-0A40-43C8-9FF2-047F7BD9ACEB}" destId="{9107D245-149E-46D2-A402-825004B37D2F}" srcOrd="0" destOrd="0" presId="urn:microsoft.com/office/officeart/2005/8/layout/hierarchy3"/>
    <dgm:cxn modelId="{34E52A6D-7864-4C12-999B-FE5B8D6574C6}" srcId="{5B56059A-396B-4EB7-AF2C-5D39646E8E27}" destId="{1CDD171C-94DA-43A3-AD5A-8ADB42708C7E}" srcOrd="1" destOrd="0" parTransId="{CB739F6F-8CCA-4BA2-8C02-1BF1314B9652}" sibTransId="{9A57CDD8-9533-49F3-8FBD-56BFBF0A03D0}"/>
    <dgm:cxn modelId="{29154DB8-AE06-4024-8115-B0CCC8241D52}" type="presOf" srcId="{41D0E68C-778D-4436-A13A-4C97F002B4DD}" destId="{C5C62581-474E-4DCA-A0E5-D5B5A1F26904}" srcOrd="0" destOrd="0" presId="urn:microsoft.com/office/officeart/2005/8/layout/hierarchy3"/>
    <dgm:cxn modelId="{97FD8B91-FE95-4B62-8395-FA835BF0E5B8}" srcId="{5B56059A-396B-4EB7-AF2C-5D39646E8E27}" destId="{8677229D-2BCC-45BC-BBF1-E6325DD70E86}" srcOrd="0" destOrd="0" parTransId="{88FE6553-FE01-4E8E-BF0B-9F7796C41E68}" sibTransId="{07215D5E-9812-45DB-B8E0-01A9F8B5B71B}"/>
    <dgm:cxn modelId="{EE55D6D0-774B-4C5D-AF09-6C8ED8B67FA3}" type="presOf" srcId="{88FE6553-FE01-4E8E-BF0B-9F7796C41E68}" destId="{392C40CB-615D-447E-A671-5DC930F828D3}" srcOrd="0" destOrd="0" presId="urn:microsoft.com/office/officeart/2005/8/layout/hierarchy3"/>
    <dgm:cxn modelId="{667FD748-6055-448E-8114-4997D7CFC307}" type="presOf" srcId="{E625AF24-D21B-463E-B922-47C9B319E6CD}" destId="{BC52BA4C-7CE1-475E-B128-BC929409C7D9}" srcOrd="0" destOrd="0" presId="urn:microsoft.com/office/officeart/2005/8/layout/hierarchy3"/>
    <dgm:cxn modelId="{577468CB-F182-40B5-8C26-98EFA2064691}" type="presOf" srcId="{1CDD171C-94DA-43A3-AD5A-8ADB42708C7E}" destId="{AAC0C9D2-36A9-4CDF-847C-A1FA9F372B4D}" srcOrd="0" destOrd="0" presId="urn:microsoft.com/office/officeart/2005/8/layout/hierarchy3"/>
    <dgm:cxn modelId="{9CCFBF87-D39B-4B2F-9ADB-A15F9E6C61C8}" type="presOf" srcId="{E625AF24-D21B-463E-B922-47C9B319E6CD}" destId="{D0B4A92C-7393-4047-A93A-D68558A743D0}" srcOrd="1" destOrd="0" presId="urn:microsoft.com/office/officeart/2005/8/layout/hierarchy3"/>
    <dgm:cxn modelId="{B6A91313-DEEB-467A-B8D0-6BD61AB681F4}" type="presOf" srcId="{3082072C-C8F9-40FC-B281-B218E96D788A}" destId="{DA382BD2-FD91-4802-9E46-57293F8EBDA4}" srcOrd="0" destOrd="0" presId="urn:microsoft.com/office/officeart/2005/8/layout/hierarchy3"/>
    <dgm:cxn modelId="{EC6BD6EC-177B-4777-874C-F55F741861BC}" type="presParOf" srcId="{C5C62581-474E-4DCA-A0E5-D5B5A1F26904}" destId="{9C882722-6276-4853-9E6C-5487E2809467}" srcOrd="0" destOrd="0" presId="urn:microsoft.com/office/officeart/2005/8/layout/hierarchy3"/>
    <dgm:cxn modelId="{46565DDE-BED2-451A-A58B-B823E73AF376}" type="presParOf" srcId="{9C882722-6276-4853-9E6C-5487E2809467}" destId="{8B157F43-5F0C-45BB-9C9D-738A02823256}" srcOrd="0" destOrd="0" presId="urn:microsoft.com/office/officeart/2005/8/layout/hierarchy3"/>
    <dgm:cxn modelId="{8D82DEBF-A964-4112-BDFB-C8240017790D}" type="presParOf" srcId="{8B157F43-5F0C-45BB-9C9D-738A02823256}" destId="{B9BEE192-C185-427A-BECA-3206107B1938}" srcOrd="0" destOrd="0" presId="urn:microsoft.com/office/officeart/2005/8/layout/hierarchy3"/>
    <dgm:cxn modelId="{0093057D-FC45-488E-8318-6B03575DCAF3}" type="presParOf" srcId="{8B157F43-5F0C-45BB-9C9D-738A02823256}" destId="{6256A932-7BA5-4066-9CF0-7B3A79A37843}" srcOrd="1" destOrd="0" presId="urn:microsoft.com/office/officeart/2005/8/layout/hierarchy3"/>
    <dgm:cxn modelId="{AA8825CC-A850-449D-BE0F-3B827100E42B}" type="presParOf" srcId="{9C882722-6276-4853-9E6C-5487E2809467}" destId="{1D10EC06-6A72-4F49-A3C0-5E735EBFDE9B}" srcOrd="1" destOrd="0" presId="urn:microsoft.com/office/officeart/2005/8/layout/hierarchy3"/>
    <dgm:cxn modelId="{51FFB146-1135-4D69-9DF8-32AFB0E6A0CC}" type="presParOf" srcId="{1D10EC06-6A72-4F49-A3C0-5E735EBFDE9B}" destId="{392C40CB-615D-447E-A671-5DC930F828D3}" srcOrd="0" destOrd="0" presId="urn:microsoft.com/office/officeart/2005/8/layout/hierarchy3"/>
    <dgm:cxn modelId="{0D7AF5C1-0226-4553-8CA2-4333A05FB1D5}" type="presParOf" srcId="{1D10EC06-6A72-4F49-A3C0-5E735EBFDE9B}" destId="{36B69465-B1D0-47C9-9E62-81E5C2687781}" srcOrd="1" destOrd="0" presId="urn:microsoft.com/office/officeart/2005/8/layout/hierarchy3"/>
    <dgm:cxn modelId="{74440BA2-8C34-431F-A018-914A4FF47AAF}" type="presParOf" srcId="{1D10EC06-6A72-4F49-A3C0-5E735EBFDE9B}" destId="{145F61B3-D066-4567-B200-700ABA0BFD9A}" srcOrd="2" destOrd="0" presId="urn:microsoft.com/office/officeart/2005/8/layout/hierarchy3"/>
    <dgm:cxn modelId="{7FB7ED7D-1D90-45EE-9FAE-43B017364B40}" type="presParOf" srcId="{1D10EC06-6A72-4F49-A3C0-5E735EBFDE9B}" destId="{AAC0C9D2-36A9-4CDF-847C-A1FA9F372B4D}" srcOrd="3" destOrd="0" presId="urn:microsoft.com/office/officeart/2005/8/layout/hierarchy3"/>
    <dgm:cxn modelId="{4972C548-9C46-48CE-98C8-9802974FFB9A}" type="presParOf" srcId="{1D10EC06-6A72-4F49-A3C0-5E735EBFDE9B}" destId="{014D4397-D9D9-42A3-9B28-5C1EC1FCD666}" srcOrd="4" destOrd="0" presId="urn:microsoft.com/office/officeart/2005/8/layout/hierarchy3"/>
    <dgm:cxn modelId="{A41BA7B2-B9B4-40AE-ADDB-FCAFDC1AA1BB}" type="presParOf" srcId="{1D10EC06-6A72-4F49-A3C0-5E735EBFDE9B}" destId="{229DA791-2A5D-4889-9688-61ED11515FBC}" srcOrd="5" destOrd="0" presId="urn:microsoft.com/office/officeart/2005/8/layout/hierarchy3"/>
    <dgm:cxn modelId="{C213E585-619A-4AF5-A15B-2923A9A0480A}" type="presParOf" srcId="{C5C62581-474E-4DCA-A0E5-D5B5A1F26904}" destId="{70E75B48-22B1-4815-88B0-BE6D4DD083BD}" srcOrd="1" destOrd="0" presId="urn:microsoft.com/office/officeart/2005/8/layout/hierarchy3"/>
    <dgm:cxn modelId="{18644919-9400-4084-A18D-E4D13B6D7E42}" type="presParOf" srcId="{70E75B48-22B1-4815-88B0-BE6D4DD083BD}" destId="{3A9FCCF1-0565-4D6D-836C-D7D8381AB484}" srcOrd="0" destOrd="0" presId="urn:microsoft.com/office/officeart/2005/8/layout/hierarchy3"/>
    <dgm:cxn modelId="{22015183-81C9-40BC-BE2F-EBE598BC313B}" type="presParOf" srcId="{3A9FCCF1-0565-4D6D-836C-D7D8381AB484}" destId="{B019F491-AFE5-4DA9-8F02-FC12079C70A8}" srcOrd="0" destOrd="0" presId="urn:microsoft.com/office/officeart/2005/8/layout/hierarchy3"/>
    <dgm:cxn modelId="{5C4BDCD4-A0B0-4125-9974-E082B3835011}" type="presParOf" srcId="{3A9FCCF1-0565-4D6D-836C-D7D8381AB484}" destId="{0C257D6C-AE25-4491-B81C-C56084865ABB}" srcOrd="1" destOrd="0" presId="urn:microsoft.com/office/officeart/2005/8/layout/hierarchy3"/>
    <dgm:cxn modelId="{646D4C1E-B8BE-4C09-B773-74B87440BB5F}" type="presParOf" srcId="{70E75B48-22B1-4815-88B0-BE6D4DD083BD}" destId="{D1B08AED-51C3-43FC-9753-8BF9B7BFAC31}" srcOrd="1" destOrd="0" presId="urn:microsoft.com/office/officeart/2005/8/layout/hierarchy3"/>
    <dgm:cxn modelId="{79547339-862E-4227-832E-F4F6F9329597}" type="presParOf" srcId="{D1B08AED-51C3-43FC-9753-8BF9B7BFAC31}" destId="{A6DD1166-089C-4EBF-880A-D6C7A6A4871D}" srcOrd="0" destOrd="0" presId="urn:microsoft.com/office/officeart/2005/8/layout/hierarchy3"/>
    <dgm:cxn modelId="{88A8F0DB-3BDE-4E31-BB36-38BDD245BE75}" type="presParOf" srcId="{D1B08AED-51C3-43FC-9753-8BF9B7BFAC31}" destId="{68A70A7C-BE13-45D8-B7A7-B9EFC258BF53}" srcOrd="1" destOrd="0" presId="urn:microsoft.com/office/officeart/2005/8/layout/hierarchy3"/>
    <dgm:cxn modelId="{8AFE5869-5B1C-4955-959D-4C3C2C7ECCAC}" type="presParOf" srcId="{D1B08AED-51C3-43FC-9753-8BF9B7BFAC31}" destId="{07C35917-121E-4FE5-9DD5-6AA6CE268636}" srcOrd="2" destOrd="0" presId="urn:microsoft.com/office/officeart/2005/8/layout/hierarchy3"/>
    <dgm:cxn modelId="{6FC310EB-1A45-4DF4-9C1A-018BDBA36431}" type="presParOf" srcId="{D1B08AED-51C3-43FC-9753-8BF9B7BFAC31}" destId="{6BC0E72A-6060-48E7-81E2-A54CA6A5A396}" srcOrd="3" destOrd="0" presId="urn:microsoft.com/office/officeart/2005/8/layout/hierarchy3"/>
    <dgm:cxn modelId="{816F6BE5-3FBF-4B55-A79A-8073FC82F2AE}" type="presParOf" srcId="{D1B08AED-51C3-43FC-9753-8BF9B7BFAC31}" destId="{B8ACC5B1-4E14-4FFE-9257-238FB77E0C8E}" srcOrd="4" destOrd="0" presId="urn:microsoft.com/office/officeart/2005/8/layout/hierarchy3"/>
    <dgm:cxn modelId="{F6F268C3-CBD5-4D8D-A789-6EC3D7CD9F04}" type="presParOf" srcId="{D1B08AED-51C3-43FC-9753-8BF9B7BFAC31}" destId="{9107D245-149E-46D2-A402-825004B37D2F}" srcOrd="5" destOrd="0" presId="urn:microsoft.com/office/officeart/2005/8/layout/hierarchy3"/>
    <dgm:cxn modelId="{75E36B19-A6DC-4C58-88DC-858B5AABDE50}" type="presParOf" srcId="{D1B08AED-51C3-43FC-9753-8BF9B7BFAC31}" destId="{24A6233D-0D26-4353-8330-D2F01FC27849}" srcOrd="6" destOrd="0" presId="urn:microsoft.com/office/officeart/2005/8/layout/hierarchy3"/>
    <dgm:cxn modelId="{BD53E6A0-6B5F-4425-848E-579EAC98A1AD}" type="presParOf" srcId="{D1B08AED-51C3-43FC-9753-8BF9B7BFAC31}" destId="{AF2E4315-6946-4CE2-9416-BE11E435CD68}" srcOrd="7" destOrd="0" presId="urn:microsoft.com/office/officeart/2005/8/layout/hierarchy3"/>
    <dgm:cxn modelId="{62A24E0E-C6D9-4F79-9572-9488C57C4749}" type="presParOf" srcId="{D1B08AED-51C3-43FC-9753-8BF9B7BFAC31}" destId="{92098CEB-4FB6-4757-9B7B-211130E866C6}" srcOrd="8" destOrd="0" presId="urn:microsoft.com/office/officeart/2005/8/layout/hierarchy3"/>
    <dgm:cxn modelId="{317DD245-F79E-4962-AA66-F17DE08C967F}" type="presParOf" srcId="{D1B08AED-51C3-43FC-9753-8BF9B7BFAC31}" destId="{195F64B4-0B10-408C-9123-6C6EA95912D2}" srcOrd="9" destOrd="0" presId="urn:microsoft.com/office/officeart/2005/8/layout/hierarchy3"/>
    <dgm:cxn modelId="{64A24319-56CE-464C-8B18-121EA9F6CEB8}" type="presParOf" srcId="{C5C62581-474E-4DCA-A0E5-D5B5A1F26904}" destId="{0803AC7E-7153-43AC-978E-CF263F22384A}" srcOrd="2" destOrd="0" presId="urn:microsoft.com/office/officeart/2005/8/layout/hierarchy3"/>
    <dgm:cxn modelId="{6FFE6725-7203-4375-805D-E692AEC270C8}" type="presParOf" srcId="{0803AC7E-7153-43AC-978E-CF263F22384A}" destId="{CA602AA0-E9D4-4646-BBEA-28FF9ECD98F0}" srcOrd="0" destOrd="0" presId="urn:microsoft.com/office/officeart/2005/8/layout/hierarchy3"/>
    <dgm:cxn modelId="{4FBB0A1D-24E0-40D4-8A03-29C21B8CFE79}" type="presParOf" srcId="{CA602AA0-E9D4-4646-BBEA-28FF9ECD98F0}" destId="{9A78A958-E131-4182-8BC1-11BF3EA1D5A1}" srcOrd="0" destOrd="0" presId="urn:microsoft.com/office/officeart/2005/8/layout/hierarchy3"/>
    <dgm:cxn modelId="{31A122F9-DE9E-409F-9562-52E735A6B38E}" type="presParOf" srcId="{CA602AA0-E9D4-4646-BBEA-28FF9ECD98F0}" destId="{10E39DAD-0817-451F-828E-4D52884983EC}" srcOrd="1" destOrd="0" presId="urn:microsoft.com/office/officeart/2005/8/layout/hierarchy3"/>
    <dgm:cxn modelId="{2CA8C10C-1474-492B-8342-E0077FB527A9}" type="presParOf" srcId="{0803AC7E-7153-43AC-978E-CF263F22384A}" destId="{3094CD6D-872E-4EEB-907F-8E6504449D2A}" srcOrd="1" destOrd="0" presId="urn:microsoft.com/office/officeart/2005/8/layout/hierarchy3"/>
    <dgm:cxn modelId="{E18FB088-D4F7-4E0F-B420-373D622A9F88}" type="presParOf" srcId="{3094CD6D-872E-4EEB-907F-8E6504449D2A}" destId="{4C5BA8B2-46D2-4BAD-963E-7F3E6E1798F2}" srcOrd="0" destOrd="0" presId="urn:microsoft.com/office/officeart/2005/8/layout/hierarchy3"/>
    <dgm:cxn modelId="{7819781D-4F67-4029-B4FE-4C7A5DA45828}" type="presParOf" srcId="{3094CD6D-872E-4EEB-907F-8E6504449D2A}" destId="{B27F8D9D-1D67-4842-AE1F-46FC879A8AB8}" srcOrd="1" destOrd="0" presId="urn:microsoft.com/office/officeart/2005/8/layout/hierarchy3"/>
    <dgm:cxn modelId="{D58E3685-BACB-41E6-B2CD-66CCA0C0189E}" type="presParOf" srcId="{C5C62581-474E-4DCA-A0E5-D5B5A1F26904}" destId="{E48C2C0F-09F6-43F9-B1C3-F9D6883DFEC5}" srcOrd="3" destOrd="0" presId="urn:microsoft.com/office/officeart/2005/8/layout/hierarchy3"/>
    <dgm:cxn modelId="{7982E4B3-BED1-4220-B263-F61521E24554}" type="presParOf" srcId="{E48C2C0F-09F6-43F9-B1C3-F9D6883DFEC5}" destId="{59575E01-41F6-4975-85A2-BDA3C49A49EC}" srcOrd="0" destOrd="0" presId="urn:microsoft.com/office/officeart/2005/8/layout/hierarchy3"/>
    <dgm:cxn modelId="{70353540-ADC3-49DA-A210-F36B743168ED}" type="presParOf" srcId="{59575E01-41F6-4975-85A2-BDA3C49A49EC}" destId="{BC52BA4C-7CE1-475E-B128-BC929409C7D9}" srcOrd="0" destOrd="0" presId="urn:microsoft.com/office/officeart/2005/8/layout/hierarchy3"/>
    <dgm:cxn modelId="{283B5413-F670-456A-81C7-15E1AAADD1A0}" type="presParOf" srcId="{59575E01-41F6-4975-85A2-BDA3C49A49EC}" destId="{D0B4A92C-7393-4047-A93A-D68558A743D0}" srcOrd="1" destOrd="0" presId="urn:microsoft.com/office/officeart/2005/8/layout/hierarchy3"/>
    <dgm:cxn modelId="{E68E8D81-BADF-4FF9-B59D-9D67CC809BA6}" type="presParOf" srcId="{E48C2C0F-09F6-43F9-B1C3-F9D6883DFEC5}" destId="{AB225BC1-A0F9-4325-9140-9960EF7329FA}" srcOrd="1" destOrd="0" presId="urn:microsoft.com/office/officeart/2005/8/layout/hierarchy3"/>
    <dgm:cxn modelId="{E074C9E1-BE29-44B8-9CA0-21AB29B9C87E}" type="presParOf" srcId="{AB225BC1-A0F9-4325-9140-9960EF7329FA}" destId="{8E3C99C9-FD9A-47E8-AC3E-28D7FC2C1126}" srcOrd="0" destOrd="0" presId="urn:microsoft.com/office/officeart/2005/8/layout/hierarchy3"/>
    <dgm:cxn modelId="{594F4426-A2F5-4755-8F70-4593B21741E9}" type="presParOf" srcId="{AB225BC1-A0F9-4325-9140-9960EF7329FA}" destId="{6894B3B2-7616-44A2-9C73-B0F44CEAE220}" srcOrd="1" destOrd="0" presId="urn:microsoft.com/office/officeart/2005/8/layout/hierarchy3"/>
    <dgm:cxn modelId="{B427F487-FAA2-458E-B1C3-8837EBC3EA30}" type="presParOf" srcId="{AB225BC1-A0F9-4325-9140-9960EF7329FA}" destId="{DA382BD2-FD91-4802-9E46-57293F8EBDA4}" srcOrd="2" destOrd="0" presId="urn:microsoft.com/office/officeart/2005/8/layout/hierarchy3"/>
    <dgm:cxn modelId="{3AC00F2B-0319-4948-BB26-AD1C4FB26F00}" type="presParOf" srcId="{AB225BC1-A0F9-4325-9140-9960EF7329FA}" destId="{4A056ED6-3141-4711-A180-7C8CD3A7788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Hizmet Alımı Giderleri</a:t>
          </a: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300" dirty="0" smtClean="0"/>
            <a:t>Tasarım giderleri; işletmelerin ihracata konu ürün/ambalaj tasarım giderlerini kapsar.</a:t>
          </a:r>
          <a:endParaRPr lang="tr-TR" sz="1300" dirty="0"/>
        </a:p>
      </dgm:t>
    </dgm:pt>
    <dgm:pt modelId="{1C1C3F9E-707A-46C6-B114-9FE5AF07E2B0}" type="parTrans" cxnId="{9920D9A1-C445-461B-8E26-AE95859AF8E6}">
      <dgm:prSet/>
      <dgm:spPr/>
    </dgm:pt>
    <dgm:pt modelId="{8E8893DD-6062-4110-B831-B625D37CC0F5}" type="sibTrans" cxnId="{9920D9A1-C445-461B-8E26-AE95859AF8E6}">
      <dgm:prSet/>
      <dgm:spPr/>
    </dgm:pt>
    <dgm:pt modelId="{6185F662-3F02-4498-A8CB-B54CEC8FE415}">
      <dgm:prSet phldrT="[Metin]" custT="1"/>
      <dgm:spPr/>
      <dgm:t>
        <a:bodyPr/>
        <a:lstStyle/>
        <a:p>
          <a:pPr algn="just"/>
          <a:r>
            <a:rPr lang="tr-TR" sz="1300" dirty="0" smtClean="0"/>
            <a:t>Nakliye giderleri; işletmelerin ihracata konu ürün numunesinin yurt dışına havayolu/karayolu/demiryolu/denizyolu ile yapacağı ihracat işleminde ürün numunesinin alıcıya ulaşım sürecindeki tüm nakliye ve sigorta giderlerini kapsar.</a:t>
          </a:r>
          <a:endParaRPr lang="tr-TR" sz="1300" dirty="0"/>
        </a:p>
      </dgm:t>
    </dgm:pt>
    <dgm:pt modelId="{94783F0C-A0AF-438F-98B4-428CA3249DE8}" type="parTrans" cxnId="{E92AEFB9-A79B-425A-B113-DB37CA1425E8}">
      <dgm:prSet/>
      <dgm:spPr/>
    </dgm:pt>
    <dgm:pt modelId="{C07B18C2-5AFB-446F-9A09-85C9919B5895}" type="sibTrans" cxnId="{E92AEFB9-A79B-425A-B113-DB37CA1425E8}">
      <dgm:prSet/>
      <dgm:spPr/>
    </dgm:pt>
    <dgm:pt modelId="{1ED7ED1C-6D36-4D02-A4FF-CA83CD4FEDBA}">
      <dgm:prSet phldrT="[Metin]" custT="1"/>
      <dgm:spPr/>
      <dgm:t>
        <a:bodyPr/>
        <a:lstStyle/>
        <a:p>
          <a:pPr algn="just"/>
          <a:r>
            <a:rPr lang="tr-TR" sz="1300" dirty="0" smtClean="0"/>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300" dirty="0"/>
        </a:p>
      </dgm:t>
    </dgm:pt>
    <dgm:pt modelId="{17A9B065-D0E1-4018-BBCD-61389B39ABBF}" type="parTrans" cxnId="{90793B28-5EBD-4F01-9715-30576699736D}">
      <dgm:prSet/>
      <dgm:spPr/>
    </dgm:pt>
    <dgm:pt modelId="{1A234883-B5D5-45F2-B3DD-79F397B94E46}" type="sibTrans" cxnId="{90793B28-5EBD-4F01-9715-30576699736D}">
      <dgm:prSet/>
      <dgm:spPr/>
    </dgm:pt>
    <dgm:pt modelId="{D303EBE3-0575-4036-BCCC-E9F95290A3ED}">
      <dgm:prSet phldrT="[Metin]" custT="1"/>
      <dgm:spPr/>
      <dgm:t>
        <a:bodyPr/>
        <a:lstStyle/>
        <a:p>
          <a:pPr algn="just"/>
          <a:r>
            <a:rPr lang="tr-TR" sz="1300" dirty="0" smtClean="0"/>
            <a:t>Diğer hizmet alımları giderleri; proje ile ilişkilendirilebilecek diğer hizmet alım giderlerini kapsar.</a:t>
          </a:r>
          <a:endParaRPr lang="tr-TR" sz="1300" dirty="0"/>
        </a:p>
      </dgm:t>
    </dgm:pt>
    <dgm:pt modelId="{923A6A89-1888-4029-A1CE-61C45D035365}" type="parTrans" cxnId="{7DE35821-A9B5-427A-9815-6AFEC3D32629}">
      <dgm:prSet/>
      <dgm:spPr/>
    </dgm:pt>
    <dgm:pt modelId="{C9DFA86F-148E-450D-B40D-7ADFB61ECC73}" type="sibTrans" cxnId="{7DE35821-A9B5-427A-9815-6AFEC3D32629}">
      <dgm:prSet/>
      <dgm:spPr/>
    </dgm:pt>
    <dgm:pt modelId="{35DC7BEE-9529-4151-8B31-DD967E150AFA}">
      <dgm:prSet phldrT="[Metin]" custT="1"/>
      <dgm:spPr/>
      <dgm:t>
        <a:bodyPr/>
        <a:lstStyle/>
        <a:p>
          <a:pPr algn="just"/>
          <a:endParaRPr lang="tr-TR" sz="1300" dirty="0"/>
        </a:p>
      </dgm:t>
    </dgm:pt>
    <dgm:pt modelId="{C56D615C-369A-4A9B-A5E8-5167B0195D18}" type="parTrans" cxnId="{89A5B5D1-05C7-4798-ACB1-18B8FA4AC710}">
      <dgm:prSet/>
      <dgm:spPr/>
    </dgm:pt>
    <dgm:pt modelId="{B38E7984-AE74-47EF-BCCB-2B1CA4C41B68}" type="sibTrans" cxnId="{89A5B5D1-05C7-4798-ACB1-18B8FA4AC710}">
      <dgm:prSet/>
      <dgm:spPr/>
    </dgm:pt>
    <dgm:pt modelId="{1D7927F4-CE78-4DDC-823F-130DC103B3F3}">
      <dgm:prSet phldrT="[Metin]" custT="1"/>
      <dgm:spPr/>
      <dgm:t>
        <a:bodyPr/>
        <a:lstStyle/>
        <a:p>
          <a:pPr algn="just"/>
          <a:endParaRPr lang="tr-TR" sz="1300" dirty="0"/>
        </a:p>
      </dgm:t>
    </dgm:pt>
    <dgm:pt modelId="{310389DF-188F-438B-B9EE-82430B29DDDD}" type="parTrans" cxnId="{FE7755F4-3348-429F-96C3-A22F73E91970}">
      <dgm:prSet/>
      <dgm:spPr/>
    </dgm:pt>
    <dgm:pt modelId="{3ED0686B-6E2E-4390-BFED-5C8CDC74A0C3}" type="sibTrans" cxnId="{FE7755F4-3348-429F-96C3-A22F73E91970}">
      <dgm:prSet/>
      <dgm:spPr/>
    </dgm:pt>
    <dgm:pt modelId="{1FECDD9B-368A-498F-BDD9-5E051569DBEA}">
      <dgm:prSet phldrT="[Metin]" custT="1"/>
      <dgm:spPr/>
      <dgm:t>
        <a:bodyPr/>
        <a:lstStyle/>
        <a:p>
          <a:pPr algn="just"/>
          <a:endParaRPr lang="tr-TR" sz="1300" dirty="0"/>
        </a:p>
      </dgm:t>
    </dgm:pt>
    <dgm:pt modelId="{B46D62FC-5A2D-46AA-BFBA-256B326D9371}" type="parTrans" cxnId="{42AAA1D7-15A8-4E30-B58C-823F1D34E845}">
      <dgm:prSet/>
      <dgm:spPr/>
    </dgm:pt>
    <dgm:pt modelId="{96CF09E0-9712-40AD-B590-E8105A988713}" type="sibTrans" cxnId="{42AAA1D7-15A8-4E30-B58C-823F1D34E845}">
      <dgm:prSet/>
      <dgm:spPr/>
    </dgm:pt>
    <dgm:pt modelId="{1F2F186C-3FA4-4E5A-B10B-8377CF08181F}">
      <dgm:prSet phldrT="[Metin]" custT="1"/>
      <dgm:spPr/>
      <dgm:t>
        <a:bodyPr/>
        <a:lstStyle/>
        <a:p>
          <a:pPr algn="just"/>
          <a:r>
            <a:rPr lang="tr-TR" sz="1300" dirty="0" smtClean="0"/>
            <a:t>Eğitim, danışmanlık, tasarım, yurt dışı marka tescil, nakliye ve diğer hizmet alımı giderlerinin her biri için </a:t>
          </a:r>
          <a:r>
            <a:rPr lang="tr-TR" sz="1300" dirty="0" smtClean="0">
              <a:solidFill>
                <a:srgbClr val="FF0000"/>
              </a:solidFill>
            </a:rPr>
            <a:t>20.000.-TL’ye kadar</a:t>
          </a:r>
          <a:r>
            <a:rPr lang="tr-TR" sz="1300" dirty="0" smtClean="0"/>
            <a:t> destek verilir.</a:t>
          </a:r>
          <a:endParaRPr lang="tr-TR" sz="1300" dirty="0"/>
        </a:p>
      </dgm:t>
    </dgm:pt>
    <dgm:pt modelId="{21C49292-CC93-4DD7-B19C-BCAE3C8A77AB}" type="parTrans" cxnId="{121E1FD4-CAFE-49BC-A2EF-93E33DAAFDAE}">
      <dgm:prSet/>
      <dgm:spPr/>
    </dgm:pt>
    <dgm:pt modelId="{6E481D59-69E8-489D-955F-E074D8650C22}" type="sibTrans" cxnId="{121E1FD4-CAFE-49BC-A2EF-93E33DAAFDAE}">
      <dgm:prSet/>
      <dgm:spPr/>
    </dgm:pt>
    <dgm:pt modelId="{32C8BF01-76B4-4C71-B4EA-02907D2752F5}">
      <dgm:prSet phldrT="[Metin]" custT="1"/>
      <dgm:spPr/>
      <dgm:t>
        <a:bodyPr/>
        <a:lstStyle/>
        <a:p>
          <a:pPr algn="just"/>
          <a:endParaRPr lang="tr-TR" sz="1300" dirty="0"/>
        </a:p>
      </dgm:t>
    </dgm:pt>
    <dgm:pt modelId="{C8E35510-8A87-45A1-8652-04365E73A71C}" type="parTrans" cxnId="{CFB7872F-3C70-4A7D-8DBF-9CEBDE3934E1}">
      <dgm:prSet/>
      <dgm:spPr/>
    </dgm:pt>
    <dgm:pt modelId="{61A3AB86-58C8-49EC-93EA-1C2E92E784B4}" type="sibTrans" cxnId="{CFB7872F-3C70-4A7D-8DBF-9CEBDE3934E1}">
      <dgm:prSet/>
      <dgm:spPr/>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F144D741-E4EC-4CC8-9BAB-31785AF0887A}" type="presOf" srcId="{74945AE8-85B8-4A4C-AFBD-8FD18D8021F7}" destId="{EA76D721-580E-4CFE-8AB1-08AB49290FD9}" srcOrd="0" destOrd="0" presId="urn:microsoft.com/office/officeart/2005/8/layout/vList5"/>
    <dgm:cxn modelId="{42AAA1D7-15A8-4E30-B58C-823F1D34E845}" srcId="{74945AE8-85B8-4A4C-AFBD-8FD18D8021F7}" destId="{1FECDD9B-368A-498F-BDD9-5E051569DBEA}" srcOrd="7" destOrd="0" parTransId="{B46D62FC-5A2D-46AA-BFBA-256B326D9371}" sibTransId="{96CF09E0-9712-40AD-B590-E8105A988713}"/>
    <dgm:cxn modelId="{E18D1550-6B84-4AE6-8828-687BDEC6BB73}" type="presOf" srcId="{35DC7BEE-9529-4151-8B31-DD967E150AFA}" destId="{E95A3130-ACEB-4BFD-94BA-1A81F19E2715}" srcOrd="0" destOrd="5"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F0D59787-6928-4FA1-BDD6-B8923891E9B2}" type="presOf" srcId="{58B51C50-72F6-405E-8500-3AD3D454AAA4}" destId="{E95A3130-ACEB-4BFD-94BA-1A81F19E2715}" srcOrd="0" destOrd="0" presId="urn:microsoft.com/office/officeart/2005/8/layout/vList5"/>
    <dgm:cxn modelId="{89A5B5D1-05C7-4798-ACB1-18B8FA4AC710}" srcId="{74945AE8-85B8-4A4C-AFBD-8FD18D8021F7}" destId="{35DC7BEE-9529-4151-8B31-DD967E150AFA}" srcOrd="5" destOrd="0" parTransId="{C56D615C-369A-4A9B-A5E8-5167B0195D18}" sibTransId="{B38E7984-AE74-47EF-BCCB-2B1CA4C41B68}"/>
    <dgm:cxn modelId="{58EA9F0E-A08E-4E20-8D35-438106AB631A}" type="presOf" srcId="{1D7927F4-CE78-4DDC-823F-130DC103B3F3}" destId="{E95A3130-ACEB-4BFD-94BA-1A81F19E2715}" srcOrd="0" destOrd="1" presId="urn:microsoft.com/office/officeart/2005/8/layout/vList5"/>
    <dgm:cxn modelId="{CFB7872F-3C70-4A7D-8DBF-9CEBDE3934E1}" srcId="{74945AE8-85B8-4A4C-AFBD-8FD18D8021F7}" destId="{32C8BF01-76B4-4C71-B4EA-02907D2752F5}" srcOrd="3" destOrd="0" parTransId="{C8E35510-8A87-45A1-8652-04365E73A71C}" sibTransId="{61A3AB86-58C8-49EC-93EA-1C2E92E784B4}"/>
    <dgm:cxn modelId="{5AAB7347-4133-434B-93EC-DF3368ED32A6}" srcId="{4D217ED4-7198-413E-93F7-3578C3D18B29}" destId="{74945AE8-85B8-4A4C-AFBD-8FD18D8021F7}" srcOrd="0" destOrd="0" parTransId="{4C3E70A3-673D-4ECC-98B0-C3C771ED63D1}" sibTransId="{F89DDD73-52E9-4F89-A5E0-1C665AE0209C}"/>
    <dgm:cxn modelId="{FE7755F4-3348-429F-96C3-A22F73E91970}" srcId="{74945AE8-85B8-4A4C-AFBD-8FD18D8021F7}" destId="{1D7927F4-CE78-4DDC-823F-130DC103B3F3}" srcOrd="1" destOrd="0" parTransId="{310389DF-188F-438B-B9EE-82430B29DDDD}" sibTransId="{3ED0686B-6E2E-4390-BFED-5C8CDC74A0C3}"/>
    <dgm:cxn modelId="{7DE35821-A9B5-427A-9815-6AFEC3D32629}" srcId="{74945AE8-85B8-4A4C-AFBD-8FD18D8021F7}" destId="{D303EBE3-0575-4036-BCCC-E9F95290A3ED}" srcOrd="6" destOrd="0" parTransId="{923A6A89-1888-4029-A1CE-61C45D035365}" sibTransId="{C9DFA86F-148E-450D-B40D-7ADFB61ECC73}"/>
    <dgm:cxn modelId="{FC09EC6E-6C11-4638-8EA3-DAD6A3DDE0D8}" type="presOf" srcId="{1F2F186C-3FA4-4E5A-B10B-8377CF08181F}" destId="{E95A3130-ACEB-4BFD-94BA-1A81F19E2715}" srcOrd="0" destOrd="8" presId="urn:microsoft.com/office/officeart/2005/8/layout/vList5"/>
    <dgm:cxn modelId="{1DB2F11A-AC69-4825-A353-C9C84BBF5212}" type="presOf" srcId="{4D217ED4-7198-413E-93F7-3578C3D18B29}" destId="{8D9A727D-9FEF-4BA2-A58F-9228A744808D}" srcOrd="0" destOrd="0" presId="urn:microsoft.com/office/officeart/2005/8/layout/vList5"/>
    <dgm:cxn modelId="{7052ECCD-8016-479E-9BAF-BE2037091129}" type="presOf" srcId="{1FECDD9B-368A-498F-BDD9-5E051569DBEA}" destId="{E95A3130-ACEB-4BFD-94BA-1A81F19E2715}" srcOrd="0" destOrd="7" presId="urn:microsoft.com/office/officeart/2005/8/layout/vList5"/>
    <dgm:cxn modelId="{5F63A97E-E5D7-4169-8099-8E49723547F5}" type="presOf" srcId="{32C8BF01-76B4-4C71-B4EA-02907D2752F5}" destId="{E95A3130-ACEB-4BFD-94BA-1A81F19E2715}" srcOrd="0" destOrd="3" presId="urn:microsoft.com/office/officeart/2005/8/layout/vList5"/>
    <dgm:cxn modelId="{90793B28-5EBD-4F01-9715-30576699736D}" srcId="{74945AE8-85B8-4A4C-AFBD-8FD18D8021F7}" destId="{1ED7ED1C-6D36-4D02-A4FF-CA83CD4FEDBA}" srcOrd="2" destOrd="0" parTransId="{17A9B065-D0E1-4018-BBCD-61389B39ABBF}" sibTransId="{1A234883-B5D5-45F2-B3DD-79F397B94E46}"/>
    <dgm:cxn modelId="{29879BD6-22E0-4065-9088-F4C12AEA948B}" type="presOf" srcId="{1ED7ED1C-6D36-4D02-A4FF-CA83CD4FEDBA}" destId="{E95A3130-ACEB-4BFD-94BA-1A81F19E2715}" srcOrd="0" destOrd="2" presId="urn:microsoft.com/office/officeart/2005/8/layout/vList5"/>
    <dgm:cxn modelId="{2DBBC173-438A-441D-B254-DE7274F37A61}" type="presOf" srcId="{D303EBE3-0575-4036-BCCC-E9F95290A3ED}" destId="{E95A3130-ACEB-4BFD-94BA-1A81F19E2715}" srcOrd="0" destOrd="6" presId="urn:microsoft.com/office/officeart/2005/8/layout/vList5"/>
    <dgm:cxn modelId="{E92AEFB9-A79B-425A-B113-DB37CA1425E8}" srcId="{74945AE8-85B8-4A4C-AFBD-8FD18D8021F7}" destId="{6185F662-3F02-4498-A8CB-B54CEC8FE415}" srcOrd="4" destOrd="0" parTransId="{94783F0C-A0AF-438F-98B4-428CA3249DE8}" sibTransId="{C07B18C2-5AFB-446F-9A09-85C9919B5895}"/>
    <dgm:cxn modelId="{E16D1D00-C4B2-4A4D-86C4-195A4370D2F8}" type="presOf" srcId="{6185F662-3F02-4498-A8CB-B54CEC8FE415}" destId="{E95A3130-ACEB-4BFD-94BA-1A81F19E2715}" srcOrd="0" destOrd="4" presId="urn:microsoft.com/office/officeart/2005/8/layout/vList5"/>
    <dgm:cxn modelId="{121E1FD4-CAFE-49BC-A2EF-93E33DAAFDAE}" srcId="{74945AE8-85B8-4A4C-AFBD-8FD18D8021F7}" destId="{1F2F186C-3FA4-4E5A-B10B-8377CF08181F}" srcOrd="8" destOrd="0" parTransId="{21C49292-CC93-4DD7-B19C-BCAE3C8A77AB}" sibTransId="{6E481D59-69E8-489D-955F-E074D8650C22}"/>
    <dgm:cxn modelId="{50003FC3-7113-4C48-9514-B293EA3950E6}" type="presParOf" srcId="{8D9A727D-9FEF-4BA2-A58F-9228A744808D}" destId="{7447F2C5-841B-464A-ABA8-3BEDF3CB2266}" srcOrd="0" destOrd="0" presId="urn:microsoft.com/office/officeart/2005/8/layout/vList5"/>
    <dgm:cxn modelId="{283B001E-4186-419A-800E-C1ED7A98D69C}" type="presParOf" srcId="{7447F2C5-841B-464A-ABA8-3BEDF3CB2266}" destId="{EA76D721-580E-4CFE-8AB1-08AB49290FD9}" srcOrd="0" destOrd="0" presId="urn:microsoft.com/office/officeart/2005/8/layout/vList5"/>
    <dgm:cxn modelId="{75A223EB-D484-4AE9-9F8C-0A10A57B2591}"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9915F34-1CEE-4851-B69C-914E4A0BB84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tr-TR"/>
        </a:p>
      </dgm:t>
    </dgm:pt>
    <dgm:pt modelId="{2526060F-2BFF-439D-8420-6CB1C8113112}">
      <dgm:prSet phldrT="[Metin]" custT="1"/>
      <dgm:spPr/>
      <dgm:t>
        <a:bodyPr/>
        <a:lstStyle/>
        <a:p>
          <a:pPr algn="ctr"/>
          <a:r>
            <a:rPr lang="tr-TR" sz="6600" b="0" dirty="0" smtClean="0">
              <a:latin typeface="+mn-lt"/>
            </a:rPr>
            <a:t>KOBİ Finansman Destekleri</a:t>
          </a:r>
          <a:endParaRPr lang="tr-TR" sz="6600" b="0" dirty="0">
            <a:latin typeface="+mn-lt"/>
          </a:endParaRPr>
        </a:p>
      </dgm:t>
    </dgm:pt>
    <dgm:pt modelId="{6915401C-BB0C-474A-8027-D2D2E56D7177}" type="parTrans" cxnId="{0873BD6B-9603-47EC-9344-DDA0E0C12FB3}">
      <dgm:prSet/>
      <dgm:spPr/>
      <dgm:t>
        <a:bodyPr/>
        <a:lstStyle/>
        <a:p>
          <a:endParaRPr lang="tr-TR"/>
        </a:p>
      </dgm:t>
    </dgm:pt>
    <dgm:pt modelId="{20C53479-69EE-48A3-885F-B6B59AA1EB94}" type="sibTrans" cxnId="{0873BD6B-9603-47EC-9344-DDA0E0C12FB3}">
      <dgm:prSet/>
      <dgm:spPr/>
      <dgm:t>
        <a:bodyPr/>
        <a:lstStyle/>
        <a:p>
          <a:endParaRPr lang="tr-TR"/>
        </a:p>
      </dgm:t>
    </dgm:pt>
    <dgm:pt modelId="{DB4642AD-6ACF-4F50-A6B1-22278141C353}" type="pres">
      <dgm:prSet presAssocID="{E9915F34-1CEE-4851-B69C-914E4A0BB84F}" presName="linear" presStyleCnt="0">
        <dgm:presLayoutVars>
          <dgm:animLvl val="lvl"/>
          <dgm:resizeHandles val="exact"/>
        </dgm:presLayoutVars>
      </dgm:prSet>
      <dgm:spPr/>
      <dgm:t>
        <a:bodyPr/>
        <a:lstStyle/>
        <a:p>
          <a:endParaRPr lang="tr-TR"/>
        </a:p>
      </dgm:t>
    </dgm:pt>
    <dgm:pt modelId="{3DBDC666-BDC0-47CD-9DFE-0A482527527F}" type="pres">
      <dgm:prSet presAssocID="{2526060F-2BFF-439D-8420-6CB1C8113112}" presName="parentText" presStyleLbl="node1" presStyleIdx="0" presStyleCnt="1" custAng="0" custScaleY="120626">
        <dgm:presLayoutVars>
          <dgm:chMax val="0"/>
          <dgm:bulletEnabled val="1"/>
        </dgm:presLayoutVars>
      </dgm:prSet>
      <dgm:spPr/>
      <dgm:t>
        <a:bodyPr/>
        <a:lstStyle/>
        <a:p>
          <a:endParaRPr lang="tr-TR"/>
        </a:p>
      </dgm:t>
    </dgm:pt>
  </dgm:ptLst>
  <dgm:cxnLst>
    <dgm:cxn modelId="{9622DEEF-DD84-4579-B9A5-336E6379510A}" type="presOf" srcId="{2526060F-2BFF-439D-8420-6CB1C8113112}" destId="{3DBDC666-BDC0-47CD-9DFE-0A482527527F}" srcOrd="0" destOrd="0" presId="urn:microsoft.com/office/officeart/2005/8/layout/vList2"/>
    <dgm:cxn modelId="{0873BD6B-9603-47EC-9344-DDA0E0C12FB3}" srcId="{E9915F34-1CEE-4851-B69C-914E4A0BB84F}" destId="{2526060F-2BFF-439D-8420-6CB1C8113112}" srcOrd="0" destOrd="0" parTransId="{6915401C-BB0C-474A-8027-D2D2E56D7177}" sibTransId="{20C53479-69EE-48A3-885F-B6B59AA1EB94}"/>
    <dgm:cxn modelId="{ECA8EBBA-E8D1-46CE-8D57-73E7EF4DD7D3}" type="presOf" srcId="{E9915F34-1CEE-4851-B69C-914E4A0BB84F}" destId="{DB4642AD-6ACF-4F50-A6B1-22278141C353}" srcOrd="0" destOrd="0" presId="urn:microsoft.com/office/officeart/2005/8/layout/vList2"/>
    <dgm:cxn modelId="{8F1E481E-B072-4B9E-9110-6B4EDB6DF9CB}" type="presParOf" srcId="{DB4642AD-6ACF-4F50-A6B1-22278141C353}" destId="{3DBDC666-BDC0-47CD-9DFE-0A48252752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D6C1B1E-F7AB-4354-A787-B1FCF36E91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A6DB8070-A91F-423D-A9B5-C306DE7355C9}">
      <dgm:prSet phldrT="[Metin]" custT="1">
        <dgm:style>
          <a:lnRef idx="0">
            <a:schemeClr val="accent1"/>
          </a:lnRef>
          <a:fillRef idx="3">
            <a:schemeClr val="accent1"/>
          </a:fillRef>
          <a:effectRef idx="3">
            <a:schemeClr val="accent1"/>
          </a:effectRef>
          <a:fontRef idx="minor">
            <a:schemeClr val="lt1"/>
          </a:fontRef>
        </dgm:style>
      </dgm:prSet>
      <dgm:spPr/>
      <dgm:t>
        <a:bodyPr/>
        <a:lstStyle/>
        <a:p>
          <a:r>
            <a:rPr lang="tr-TR" sz="2200" b="1" dirty="0"/>
            <a:t>Kamu kaynağının daha etkin ve verimli kullanılmasını sağlayan, </a:t>
          </a:r>
        </a:p>
      </dgm:t>
    </dgm:pt>
    <dgm:pt modelId="{FDE508EB-4F9D-4CF8-9540-66F21505B055}" type="parTrans" cxnId="{3AEB5D2B-CD5D-4FF7-8C29-82E7FF769934}">
      <dgm:prSet/>
      <dgm:spPr/>
      <dgm:t>
        <a:bodyPr/>
        <a:lstStyle/>
        <a:p>
          <a:endParaRPr lang="tr-TR" sz="2200" b="1"/>
        </a:p>
      </dgm:t>
    </dgm:pt>
    <dgm:pt modelId="{4523AA8D-0AAD-4150-816D-56C44AC47DB2}" type="sibTrans" cxnId="{3AEB5D2B-CD5D-4FF7-8C29-82E7FF769934}">
      <dgm:prSet/>
      <dgm:spPr/>
      <dgm:t>
        <a:bodyPr/>
        <a:lstStyle/>
        <a:p>
          <a:endParaRPr lang="tr-TR" sz="2200" b="1"/>
        </a:p>
      </dgm:t>
    </dgm:pt>
    <dgm:pt modelId="{E8350FDB-3510-4BFE-BFAC-0062CE07D25D}">
      <dgm:prSet phldrT="[Metin]" custT="1">
        <dgm:style>
          <a:lnRef idx="0">
            <a:schemeClr val="accent1"/>
          </a:lnRef>
          <a:fillRef idx="3">
            <a:schemeClr val="accent1"/>
          </a:fillRef>
          <a:effectRef idx="3">
            <a:schemeClr val="accent1"/>
          </a:effectRef>
          <a:fontRef idx="minor">
            <a:schemeClr val="lt1"/>
          </a:fontRef>
        </dgm:style>
      </dgm:prSet>
      <dgm:spPr/>
      <dgm:t>
        <a:bodyPr/>
        <a:lstStyle/>
        <a:p>
          <a:r>
            <a:rPr lang="tr-TR" sz="2200" b="1"/>
            <a:t>Daha fazla katma değer üreten, </a:t>
          </a:r>
          <a:endParaRPr lang="tr-TR" sz="2200" b="1" dirty="0"/>
        </a:p>
      </dgm:t>
    </dgm:pt>
    <dgm:pt modelId="{0421F8A7-8E46-4BF0-B17A-666380CE343E}" type="parTrans" cxnId="{845F0055-7358-442D-83CE-F4F64AA8AFBC}">
      <dgm:prSet/>
      <dgm:spPr/>
      <dgm:t>
        <a:bodyPr/>
        <a:lstStyle/>
        <a:p>
          <a:endParaRPr lang="tr-TR" sz="2200" b="1"/>
        </a:p>
      </dgm:t>
    </dgm:pt>
    <dgm:pt modelId="{57C90BC5-7626-4475-A742-2D446262C134}" type="sibTrans" cxnId="{845F0055-7358-442D-83CE-F4F64AA8AFBC}">
      <dgm:prSet/>
      <dgm:spPr/>
      <dgm:t>
        <a:bodyPr/>
        <a:lstStyle/>
        <a:p>
          <a:endParaRPr lang="tr-TR" sz="2200" b="1"/>
        </a:p>
      </dgm:t>
    </dgm:pt>
    <dgm:pt modelId="{8EE4465C-C1F1-426B-A169-BB423FB573D0}">
      <dgm:prSet phldrT="[Metin]" custT="1">
        <dgm:style>
          <a:lnRef idx="0">
            <a:schemeClr val="accent1"/>
          </a:lnRef>
          <a:fillRef idx="3">
            <a:schemeClr val="accent1"/>
          </a:fillRef>
          <a:effectRef idx="3">
            <a:schemeClr val="accent1"/>
          </a:effectRef>
          <a:fontRef idx="minor">
            <a:schemeClr val="lt1"/>
          </a:fontRef>
        </dgm:style>
      </dgm:prSet>
      <dgm:spPr/>
      <dgm:t>
        <a:bodyPr/>
        <a:lstStyle/>
        <a:p>
          <a:r>
            <a:rPr lang="tr-TR" sz="2200" b="1" dirty="0"/>
            <a:t>Yıl boyu </a:t>
          </a:r>
          <a:r>
            <a:rPr lang="tr-TR" sz="2200" b="1" dirty="0" smtClean="0"/>
            <a:t>erişilebilen bir program</a:t>
          </a:r>
          <a:endParaRPr lang="tr-TR" sz="2200" b="1" dirty="0"/>
        </a:p>
      </dgm:t>
    </dgm:pt>
    <dgm:pt modelId="{70368F76-9886-4F96-8E37-B08781F1FE75}" type="parTrans" cxnId="{4B58C877-071B-4A9D-B659-9D795FDBB7FB}">
      <dgm:prSet/>
      <dgm:spPr/>
      <dgm:t>
        <a:bodyPr/>
        <a:lstStyle/>
        <a:p>
          <a:endParaRPr lang="tr-TR" sz="2200" b="1"/>
        </a:p>
      </dgm:t>
    </dgm:pt>
    <dgm:pt modelId="{75D05803-1E03-4B4D-BD3C-C883E375179B}" type="sibTrans" cxnId="{4B58C877-071B-4A9D-B659-9D795FDBB7FB}">
      <dgm:prSet/>
      <dgm:spPr/>
      <dgm:t>
        <a:bodyPr/>
        <a:lstStyle/>
        <a:p>
          <a:endParaRPr lang="tr-TR" sz="2200" b="1"/>
        </a:p>
      </dgm:t>
    </dgm:pt>
    <dgm:pt modelId="{9D4124DB-2104-465C-8800-76347F40A9B2}">
      <dgm:prSet custT="1">
        <dgm:style>
          <a:lnRef idx="0">
            <a:schemeClr val="accent1"/>
          </a:lnRef>
          <a:fillRef idx="3">
            <a:schemeClr val="accent1"/>
          </a:fillRef>
          <a:effectRef idx="3">
            <a:schemeClr val="accent1"/>
          </a:effectRef>
          <a:fontRef idx="minor">
            <a:schemeClr val="lt1"/>
          </a:fontRef>
        </dgm:style>
      </dgm:prSet>
      <dgm:spPr/>
      <dgm:t>
        <a:bodyPr/>
        <a:lstStyle/>
        <a:p>
          <a:r>
            <a:rPr lang="tr-TR" sz="2200" b="1" dirty="0"/>
            <a:t>Süreçlerin daha yalın hale getirildiği,</a:t>
          </a:r>
        </a:p>
      </dgm:t>
    </dgm:pt>
    <dgm:pt modelId="{0023CA0E-86DA-4892-BBC0-9D04743A72CE}" type="parTrans" cxnId="{1488B3E9-E450-401B-AD5A-1E3EBAA21ABE}">
      <dgm:prSet/>
      <dgm:spPr/>
      <dgm:t>
        <a:bodyPr/>
        <a:lstStyle/>
        <a:p>
          <a:endParaRPr lang="tr-TR" sz="2200" b="1"/>
        </a:p>
      </dgm:t>
    </dgm:pt>
    <dgm:pt modelId="{E49157F8-D02E-453B-BC1F-F6C2B196B2A7}" type="sibTrans" cxnId="{1488B3E9-E450-401B-AD5A-1E3EBAA21ABE}">
      <dgm:prSet/>
      <dgm:spPr/>
      <dgm:t>
        <a:bodyPr/>
        <a:lstStyle/>
        <a:p>
          <a:endParaRPr lang="tr-TR" sz="2200" b="1"/>
        </a:p>
      </dgm:t>
    </dgm:pt>
    <dgm:pt modelId="{9DFC584A-71CF-4FCA-99D3-561723548BB7}" type="pres">
      <dgm:prSet presAssocID="{ED6C1B1E-F7AB-4354-A787-B1FCF36E918C}" presName="linear" presStyleCnt="0">
        <dgm:presLayoutVars>
          <dgm:dir/>
          <dgm:animLvl val="lvl"/>
          <dgm:resizeHandles val="exact"/>
        </dgm:presLayoutVars>
      </dgm:prSet>
      <dgm:spPr/>
      <dgm:t>
        <a:bodyPr/>
        <a:lstStyle/>
        <a:p>
          <a:endParaRPr lang="tr-TR"/>
        </a:p>
      </dgm:t>
    </dgm:pt>
    <dgm:pt modelId="{884E3761-5792-424C-A49C-488D4FB96273}" type="pres">
      <dgm:prSet presAssocID="{A6DB8070-A91F-423D-A9B5-C306DE7355C9}" presName="parentLin" presStyleCnt="0"/>
      <dgm:spPr/>
    </dgm:pt>
    <dgm:pt modelId="{51E6BB06-D047-4CF8-AD40-F58657630CCE}" type="pres">
      <dgm:prSet presAssocID="{A6DB8070-A91F-423D-A9B5-C306DE7355C9}" presName="parentLeftMargin" presStyleLbl="node1" presStyleIdx="0" presStyleCnt="4"/>
      <dgm:spPr/>
      <dgm:t>
        <a:bodyPr/>
        <a:lstStyle/>
        <a:p>
          <a:endParaRPr lang="tr-TR"/>
        </a:p>
      </dgm:t>
    </dgm:pt>
    <dgm:pt modelId="{F1D250CD-8A91-463D-ACE8-9A1DA3BD449B}" type="pres">
      <dgm:prSet presAssocID="{A6DB8070-A91F-423D-A9B5-C306DE7355C9}" presName="parentText" presStyleLbl="node1" presStyleIdx="0" presStyleCnt="4" custScaleX="142857" custLinFactNeighborX="-58555" custLinFactNeighborY="6137">
        <dgm:presLayoutVars>
          <dgm:chMax val="0"/>
          <dgm:bulletEnabled val="1"/>
        </dgm:presLayoutVars>
      </dgm:prSet>
      <dgm:spPr/>
      <dgm:t>
        <a:bodyPr/>
        <a:lstStyle/>
        <a:p>
          <a:endParaRPr lang="tr-TR"/>
        </a:p>
      </dgm:t>
    </dgm:pt>
    <dgm:pt modelId="{6EFA6C75-198A-48A2-9FD5-87108AC44C21}" type="pres">
      <dgm:prSet presAssocID="{A6DB8070-A91F-423D-A9B5-C306DE7355C9}" presName="negativeSpace" presStyleCnt="0"/>
      <dgm:spPr/>
    </dgm:pt>
    <dgm:pt modelId="{E63C9613-99B8-41AB-9E33-CDAC7A110F20}" type="pres">
      <dgm:prSet presAssocID="{A6DB8070-A91F-423D-A9B5-C306DE7355C9}" presName="childText" presStyleLbl="conFgAcc1" presStyleIdx="0" presStyleCnt="4">
        <dgm:presLayoutVars>
          <dgm:bulletEnabled val="1"/>
        </dgm:presLayoutVars>
      </dgm:prSet>
      <dgm:spPr/>
    </dgm:pt>
    <dgm:pt modelId="{059C4D03-E333-45E9-B6F7-30C5EE82FD7E}" type="pres">
      <dgm:prSet presAssocID="{4523AA8D-0AAD-4150-816D-56C44AC47DB2}" presName="spaceBetweenRectangles" presStyleCnt="0"/>
      <dgm:spPr/>
    </dgm:pt>
    <dgm:pt modelId="{88D8E8AC-4162-49B6-8A9B-C68FBA4F4D97}" type="pres">
      <dgm:prSet presAssocID="{E8350FDB-3510-4BFE-BFAC-0062CE07D25D}" presName="parentLin" presStyleCnt="0"/>
      <dgm:spPr/>
    </dgm:pt>
    <dgm:pt modelId="{4A424684-AECC-42DE-BAC9-2AD4A7B9F881}" type="pres">
      <dgm:prSet presAssocID="{E8350FDB-3510-4BFE-BFAC-0062CE07D25D}" presName="parentLeftMargin" presStyleLbl="node1" presStyleIdx="0" presStyleCnt="4"/>
      <dgm:spPr/>
      <dgm:t>
        <a:bodyPr/>
        <a:lstStyle/>
        <a:p>
          <a:endParaRPr lang="tr-TR"/>
        </a:p>
      </dgm:t>
    </dgm:pt>
    <dgm:pt modelId="{08ADE0E8-A0FC-4DD0-AF60-BEC8528F8376}" type="pres">
      <dgm:prSet presAssocID="{E8350FDB-3510-4BFE-BFAC-0062CE07D25D}" presName="parentText" presStyleLbl="node1" presStyleIdx="1" presStyleCnt="4" custScaleX="142857" custLinFactNeighborX="-58555">
        <dgm:presLayoutVars>
          <dgm:chMax val="0"/>
          <dgm:bulletEnabled val="1"/>
        </dgm:presLayoutVars>
      </dgm:prSet>
      <dgm:spPr/>
      <dgm:t>
        <a:bodyPr/>
        <a:lstStyle/>
        <a:p>
          <a:endParaRPr lang="tr-TR"/>
        </a:p>
      </dgm:t>
    </dgm:pt>
    <dgm:pt modelId="{6A29F817-A538-4914-8FEA-5FE5F176402F}" type="pres">
      <dgm:prSet presAssocID="{E8350FDB-3510-4BFE-BFAC-0062CE07D25D}" presName="negativeSpace" presStyleCnt="0"/>
      <dgm:spPr/>
    </dgm:pt>
    <dgm:pt modelId="{42E83B7D-854F-4D3E-80B5-B439CB4F9094}" type="pres">
      <dgm:prSet presAssocID="{E8350FDB-3510-4BFE-BFAC-0062CE07D25D}" presName="childText" presStyleLbl="conFgAcc1" presStyleIdx="1" presStyleCnt="4">
        <dgm:presLayoutVars>
          <dgm:bulletEnabled val="1"/>
        </dgm:presLayoutVars>
      </dgm:prSet>
      <dgm:spPr/>
    </dgm:pt>
    <dgm:pt modelId="{2573421E-57F0-4E24-BFB7-3898F03381FC}" type="pres">
      <dgm:prSet presAssocID="{57C90BC5-7626-4475-A742-2D446262C134}" presName="spaceBetweenRectangles" presStyleCnt="0"/>
      <dgm:spPr/>
    </dgm:pt>
    <dgm:pt modelId="{3B21AE3E-36C0-4336-94A1-C7EEDF7A386F}" type="pres">
      <dgm:prSet presAssocID="{9D4124DB-2104-465C-8800-76347F40A9B2}" presName="parentLin" presStyleCnt="0"/>
      <dgm:spPr/>
    </dgm:pt>
    <dgm:pt modelId="{410C70C0-A204-4676-8106-8A974C52E70B}" type="pres">
      <dgm:prSet presAssocID="{9D4124DB-2104-465C-8800-76347F40A9B2}" presName="parentLeftMargin" presStyleLbl="node1" presStyleIdx="1" presStyleCnt="4"/>
      <dgm:spPr/>
      <dgm:t>
        <a:bodyPr/>
        <a:lstStyle/>
        <a:p>
          <a:endParaRPr lang="tr-TR"/>
        </a:p>
      </dgm:t>
    </dgm:pt>
    <dgm:pt modelId="{60901744-6BCD-4F50-8E09-E4AB7C119DE6}" type="pres">
      <dgm:prSet presAssocID="{9D4124DB-2104-465C-8800-76347F40A9B2}" presName="parentText" presStyleLbl="node1" presStyleIdx="2" presStyleCnt="4" custScaleX="142857" custLinFactNeighborX="-58555">
        <dgm:presLayoutVars>
          <dgm:chMax val="0"/>
          <dgm:bulletEnabled val="1"/>
        </dgm:presLayoutVars>
      </dgm:prSet>
      <dgm:spPr/>
      <dgm:t>
        <a:bodyPr/>
        <a:lstStyle/>
        <a:p>
          <a:endParaRPr lang="tr-TR"/>
        </a:p>
      </dgm:t>
    </dgm:pt>
    <dgm:pt modelId="{AF9D6399-F768-432A-A1B3-C54EC2BF734C}" type="pres">
      <dgm:prSet presAssocID="{9D4124DB-2104-465C-8800-76347F40A9B2}" presName="negativeSpace" presStyleCnt="0"/>
      <dgm:spPr/>
    </dgm:pt>
    <dgm:pt modelId="{4CD483BB-961B-42DC-81BD-91E8033CF66F}" type="pres">
      <dgm:prSet presAssocID="{9D4124DB-2104-465C-8800-76347F40A9B2}" presName="childText" presStyleLbl="conFgAcc1" presStyleIdx="2" presStyleCnt="4" custLinFactNeighborY="63352">
        <dgm:presLayoutVars>
          <dgm:bulletEnabled val="1"/>
        </dgm:presLayoutVars>
      </dgm:prSet>
      <dgm:spPr/>
    </dgm:pt>
    <dgm:pt modelId="{EFD99A0D-B25C-44BE-8361-C732ECB1A4D5}" type="pres">
      <dgm:prSet presAssocID="{E49157F8-D02E-453B-BC1F-F6C2B196B2A7}" presName="spaceBetweenRectangles" presStyleCnt="0"/>
      <dgm:spPr/>
    </dgm:pt>
    <dgm:pt modelId="{56B0B572-A69D-435E-AC6E-967D0C6DCF3B}" type="pres">
      <dgm:prSet presAssocID="{8EE4465C-C1F1-426B-A169-BB423FB573D0}" presName="parentLin" presStyleCnt="0"/>
      <dgm:spPr/>
    </dgm:pt>
    <dgm:pt modelId="{BE4BF693-AB1A-4058-B292-E738B00E7463}" type="pres">
      <dgm:prSet presAssocID="{8EE4465C-C1F1-426B-A169-BB423FB573D0}" presName="parentLeftMargin" presStyleLbl="node1" presStyleIdx="2" presStyleCnt="4"/>
      <dgm:spPr/>
      <dgm:t>
        <a:bodyPr/>
        <a:lstStyle/>
        <a:p>
          <a:endParaRPr lang="tr-TR"/>
        </a:p>
      </dgm:t>
    </dgm:pt>
    <dgm:pt modelId="{9FE48506-9F73-4D04-910E-3A214DF7FC6B}" type="pres">
      <dgm:prSet presAssocID="{8EE4465C-C1F1-426B-A169-BB423FB573D0}" presName="parentText" presStyleLbl="node1" presStyleIdx="3" presStyleCnt="4" custScaleX="142857" custLinFactNeighborX="-58555">
        <dgm:presLayoutVars>
          <dgm:chMax val="0"/>
          <dgm:bulletEnabled val="1"/>
        </dgm:presLayoutVars>
      </dgm:prSet>
      <dgm:spPr/>
      <dgm:t>
        <a:bodyPr/>
        <a:lstStyle/>
        <a:p>
          <a:endParaRPr lang="tr-TR"/>
        </a:p>
      </dgm:t>
    </dgm:pt>
    <dgm:pt modelId="{E09B35C1-353F-4B4E-A42F-355DDCF68437}" type="pres">
      <dgm:prSet presAssocID="{8EE4465C-C1F1-426B-A169-BB423FB573D0}" presName="negativeSpace" presStyleCnt="0"/>
      <dgm:spPr/>
    </dgm:pt>
    <dgm:pt modelId="{92E14A01-CB75-4D38-B6A0-03EE6CC77792}" type="pres">
      <dgm:prSet presAssocID="{8EE4465C-C1F1-426B-A169-BB423FB573D0}" presName="childText" presStyleLbl="conFgAcc1" presStyleIdx="3" presStyleCnt="4">
        <dgm:presLayoutVars>
          <dgm:bulletEnabled val="1"/>
        </dgm:presLayoutVars>
      </dgm:prSet>
      <dgm:spPr/>
    </dgm:pt>
  </dgm:ptLst>
  <dgm:cxnLst>
    <dgm:cxn modelId="{1488B3E9-E450-401B-AD5A-1E3EBAA21ABE}" srcId="{ED6C1B1E-F7AB-4354-A787-B1FCF36E918C}" destId="{9D4124DB-2104-465C-8800-76347F40A9B2}" srcOrd="2" destOrd="0" parTransId="{0023CA0E-86DA-4892-BBC0-9D04743A72CE}" sibTransId="{E49157F8-D02E-453B-BC1F-F6C2B196B2A7}"/>
    <dgm:cxn modelId="{EB93F76F-0106-4954-893B-37EBB87E20A6}" type="presOf" srcId="{E8350FDB-3510-4BFE-BFAC-0062CE07D25D}" destId="{4A424684-AECC-42DE-BAC9-2AD4A7B9F881}" srcOrd="0" destOrd="0" presId="urn:microsoft.com/office/officeart/2005/8/layout/list1"/>
    <dgm:cxn modelId="{C034333A-9C9F-48DB-A066-CF8B0AE48931}" type="presOf" srcId="{9D4124DB-2104-465C-8800-76347F40A9B2}" destId="{60901744-6BCD-4F50-8E09-E4AB7C119DE6}" srcOrd="1" destOrd="0" presId="urn:microsoft.com/office/officeart/2005/8/layout/list1"/>
    <dgm:cxn modelId="{845F0055-7358-442D-83CE-F4F64AA8AFBC}" srcId="{ED6C1B1E-F7AB-4354-A787-B1FCF36E918C}" destId="{E8350FDB-3510-4BFE-BFAC-0062CE07D25D}" srcOrd="1" destOrd="0" parTransId="{0421F8A7-8E46-4BF0-B17A-666380CE343E}" sibTransId="{57C90BC5-7626-4475-A742-2D446262C134}"/>
    <dgm:cxn modelId="{27EE01C2-4CB0-4064-BCFA-CF532B4F1B49}" type="presOf" srcId="{8EE4465C-C1F1-426B-A169-BB423FB573D0}" destId="{9FE48506-9F73-4D04-910E-3A214DF7FC6B}" srcOrd="1" destOrd="0" presId="urn:microsoft.com/office/officeart/2005/8/layout/list1"/>
    <dgm:cxn modelId="{E808D57B-754A-4115-9E49-57F039966417}" type="presOf" srcId="{ED6C1B1E-F7AB-4354-A787-B1FCF36E918C}" destId="{9DFC584A-71CF-4FCA-99D3-561723548BB7}" srcOrd="0" destOrd="0" presId="urn:microsoft.com/office/officeart/2005/8/layout/list1"/>
    <dgm:cxn modelId="{F46BDD63-DF33-4964-9044-B9F36CE312F9}" type="presOf" srcId="{A6DB8070-A91F-423D-A9B5-C306DE7355C9}" destId="{F1D250CD-8A91-463D-ACE8-9A1DA3BD449B}" srcOrd="1" destOrd="0" presId="urn:microsoft.com/office/officeart/2005/8/layout/list1"/>
    <dgm:cxn modelId="{26EAC404-0811-4B58-B8E0-12C30072A97C}" type="presOf" srcId="{A6DB8070-A91F-423D-A9B5-C306DE7355C9}" destId="{51E6BB06-D047-4CF8-AD40-F58657630CCE}" srcOrd="0" destOrd="0" presId="urn:microsoft.com/office/officeart/2005/8/layout/list1"/>
    <dgm:cxn modelId="{4B58C877-071B-4A9D-B659-9D795FDBB7FB}" srcId="{ED6C1B1E-F7AB-4354-A787-B1FCF36E918C}" destId="{8EE4465C-C1F1-426B-A169-BB423FB573D0}" srcOrd="3" destOrd="0" parTransId="{70368F76-9886-4F96-8E37-B08781F1FE75}" sibTransId="{75D05803-1E03-4B4D-BD3C-C883E375179B}"/>
    <dgm:cxn modelId="{EE72C5C4-DD37-468F-903B-DD5B5B6C6D96}" type="presOf" srcId="{E8350FDB-3510-4BFE-BFAC-0062CE07D25D}" destId="{08ADE0E8-A0FC-4DD0-AF60-BEC8528F8376}" srcOrd="1" destOrd="0" presId="urn:microsoft.com/office/officeart/2005/8/layout/list1"/>
    <dgm:cxn modelId="{3AEB5D2B-CD5D-4FF7-8C29-82E7FF769934}" srcId="{ED6C1B1E-F7AB-4354-A787-B1FCF36E918C}" destId="{A6DB8070-A91F-423D-A9B5-C306DE7355C9}" srcOrd="0" destOrd="0" parTransId="{FDE508EB-4F9D-4CF8-9540-66F21505B055}" sibTransId="{4523AA8D-0AAD-4150-816D-56C44AC47DB2}"/>
    <dgm:cxn modelId="{D9BD146F-A3CC-420B-A791-40FA35A0AA7D}" type="presOf" srcId="{9D4124DB-2104-465C-8800-76347F40A9B2}" destId="{410C70C0-A204-4676-8106-8A974C52E70B}" srcOrd="0" destOrd="0" presId="urn:microsoft.com/office/officeart/2005/8/layout/list1"/>
    <dgm:cxn modelId="{B8D587C9-F597-4190-A644-1496AF9E2A93}" type="presOf" srcId="{8EE4465C-C1F1-426B-A169-BB423FB573D0}" destId="{BE4BF693-AB1A-4058-B292-E738B00E7463}" srcOrd="0" destOrd="0" presId="urn:microsoft.com/office/officeart/2005/8/layout/list1"/>
    <dgm:cxn modelId="{AEEE13A2-4CFD-49DA-8D52-A19227B7A18D}" type="presParOf" srcId="{9DFC584A-71CF-4FCA-99D3-561723548BB7}" destId="{884E3761-5792-424C-A49C-488D4FB96273}" srcOrd="0" destOrd="0" presId="urn:microsoft.com/office/officeart/2005/8/layout/list1"/>
    <dgm:cxn modelId="{A93DB40E-C001-4B6A-ABEE-2F89378A77D9}" type="presParOf" srcId="{884E3761-5792-424C-A49C-488D4FB96273}" destId="{51E6BB06-D047-4CF8-AD40-F58657630CCE}" srcOrd="0" destOrd="0" presId="urn:microsoft.com/office/officeart/2005/8/layout/list1"/>
    <dgm:cxn modelId="{30763E94-FE6E-410A-86EE-0F367442F92A}" type="presParOf" srcId="{884E3761-5792-424C-A49C-488D4FB96273}" destId="{F1D250CD-8A91-463D-ACE8-9A1DA3BD449B}" srcOrd="1" destOrd="0" presId="urn:microsoft.com/office/officeart/2005/8/layout/list1"/>
    <dgm:cxn modelId="{5A48679E-F381-4933-B9D4-190A1BA94FB6}" type="presParOf" srcId="{9DFC584A-71CF-4FCA-99D3-561723548BB7}" destId="{6EFA6C75-198A-48A2-9FD5-87108AC44C21}" srcOrd="1" destOrd="0" presId="urn:microsoft.com/office/officeart/2005/8/layout/list1"/>
    <dgm:cxn modelId="{16B32261-77D7-4BDF-BC7A-584A838BDAE4}" type="presParOf" srcId="{9DFC584A-71CF-4FCA-99D3-561723548BB7}" destId="{E63C9613-99B8-41AB-9E33-CDAC7A110F20}" srcOrd="2" destOrd="0" presId="urn:microsoft.com/office/officeart/2005/8/layout/list1"/>
    <dgm:cxn modelId="{AE41BB34-BED6-4BA8-98CA-982E2E0ECBDA}" type="presParOf" srcId="{9DFC584A-71CF-4FCA-99D3-561723548BB7}" destId="{059C4D03-E333-45E9-B6F7-30C5EE82FD7E}" srcOrd="3" destOrd="0" presId="urn:microsoft.com/office/officeart/2005/8/layout/list1"/>
    <dgm:cxn modelId="{A17F9B63-A1C6-42D1-BFDF-9174B73AA1CF}" type="presParOf" srcId="{9DFC584A-71CF-4FCA-99D3-561723548BB7}" destId="{88D8E8AC-4162-49B6-8A9B-C68FBA4F4D97}" srcOrd="4" destOrd="0" presId="urn:microsoft.com/office/officeart/2005/8/layout/list1"/>
    <dgm:cxn modelId="{70ECB7C5-B9AE-4C4E-AE35-BE73A3EC46B2}" type="presParOf" srcId="{88D8E8AC-4162-49B6-8A9B-C68FBA4F4D97}" destId="{4A424684-AECC-42DE-BAC9-2AD4A7B9F881}" srcOrd="0" destOrd="0" presId="urn:microsoft.com/office/officeart/2005/8/layout/list1"/>
    <dgm:cxn modelId="{87B60624-5357-4FB2-A853-77A3DB6DD8ED}" type="presParOf" srcId="{88D8E8AC-4162-49B6-8A9B-C68FBA4F4D97}" destId="{08ADE0E8-A0FC-4DD0-AF60-BEC8528F8376}" srcOrd="1" destOrd="0" presId="urn:microsoft.com/office/officeart/2005/8/layout/list1"/>
    <dgm:cxn modelId="{0A093331-B7DD-4C60-9F20-0506677C42DE}" type="presParOf" srcId="{9DFC584A-71CF-4FCA-99D3-561723548BB7}" destId="{6A29F817-A538-4914-8FEA-5FE5F176402F}" srcOrd="5" destOrd="0" presId="urn:microsoft.com/office/officeart/2005/8/layout/list1"/>
    <dgm:cxn modelId="{26E3DEB6-78E2-4BCB-87FD-158C8F0F74C9}" type="presParOf" srcId="{9DFC584A-71CF-4FCA-99D3-561723548BB7}" destId="{42E83B7D-854F-4D3E-80B5-B439CB4F9094}" srcOrd="6" destOrd="0" presId="urn:microsoft.com/office/officeart/2005/8/layout/list1"/>
    <dgm:cxn modelId="{615B7F6D-CB21-43F4-A520-9CC466404ACF}" type="presParOf" srcId="{9DFC584A-71CF-4FCA-99D3-561723548BB7}" destId="{2573421E-57F0-4E24-BFB7-3898F03381FC}" srcOrd="7" destOrd="0" presId="urn:microsoft.com/office/officeart/2005/8/layout/list1"/>
    <dgm:cxn modelId="{AF706603-9CBE-48DE-AC6B-B339CB5CC57B}" type="presParOf" srcId="{9DFC584A-71CF-4FCA-99D3-561723548BB7}" destId="{3B21AE3E-36C0-4336-94A1-C7EEDF7A386F}" srcOrd="8" destOrd="0" presId="urn:microsoft.com/office/officeart/2005/8/layout/list1"/>
    <dgm:cxn modelId="{6CB14465-916E-4AC0-A763-C195AFF46277}" type="presParOf" srcId="{3B21AE3E-36C0-4336-94A1-C7EEDF7A386F}" destId="{410C70C0-A204-4676-8106-8A974C52E70B}" srcOrd="0" destOrd="0" presId="urn:microsoft.com/office/officeart/2005/8/layout/list1"/>
    <dgm:cxn modelId="{87E6290C-A0F4-4AA6-B365-48A0DB040E04}" type="presParOf" srcId="{3B21AE3E-36C0-4336-94A1-C7EEDF7A386F}" destId="{60901744-6BCD-4F50-8E09-E4AB7C119DE6}" srcOrd="1" destOrd="0" presId="urn:microsoft.com/office/officeart/2005/8/layout/list1"/>
    <dgm:cxn modelId="{F29A772C-5054-4922-9F08-76602FC36065}" type="presParOf" srcId="{9DFC584A-71CF-4FCA-99D3-561723548BB7}" destId="{AF9D6399-F768-432A-A1B3-C54EC2BF734C}" srcOrd="9" destOrd="0" presId="urn:microsoft.com/office/officeart/2005/8/layout/list1"/>
    <dgm:cxn modelId="{72AD36D0-B2A7-4448-BB71-4FB7F8F65823}" type="presParOf" srcId="{9DFC584A-71CF-4FCA-99D3-561723548BB7}" destId="{4CD483BB-961B-42DC-81BD-91E8033CF66F}" srcOrd="10" destOrd="0" presId="urn:microsoft.com/office/officeart/2005/8/layout/list1"/>
    <dgm:cxn modelId="{A6112281-9AFE-434B-913E-31378EFE477F}" type="presParOf" srcId="{9DFC584A-71CF-4FCA-99D3-561723548BB7}" destId="{EFD99A0D-B25C-44BE-8361-C732ECB1A4D5}" srcOrd="11" destOrd="0" presId="urn:microsoft.com/office/officeart/2005/8/layout/list1"/>
    <dgm:cxn modelId="{CA8387A8-BAD6-48F3-89C5-F7E83EED67E3}" type="presParOf" srcId="{9DFC584A-71CF-4FCA-99D3-561723548BB7}" destId="{56B0B572-A69D-435E-AC6E-967D0C6DCF3B}" srcOrd="12" destOrd="0" presId="urn:microsoft.com/office/officeart/2005/8/layout/list1"/>
    <dgm:cxn modelId="{DFD0836F-8F9F-4E31-874E-94E19EC4FD0B}" type="presParOf" srcId="{56B0B572-A69D-435E-AC6E-967D0C6DCF3B}" destId="{BE4BF693-AB1A-4058-B292-E738B00E7463}" srcOrd="0" destOrd="0" presId="urn:microsoft.com/office/officeart/2005/8/layout/list1"/>
    <dgm:cxn modelId="{52A01C9A-9B85-41DA-A8AD-94E1C0CB56BF}" type="presParOf" srcId="{56B0B572-A69D-435E-AC6E-967D0C6DCF3B}" destId="{9FE48506-9F73-4D04-910E-3A214DF7FC6B}" srcOrd="1" destOrd="0" presId="urn:microsoft.com/office/officeart/2005/8/layout/list1"/>
    <dgm:cxn modelId="{E039FE3D-B3E2-4C24-AD5D-61C1B434C8EC}" type="presParOf" srcId="{9DFC584A-71CF-4FCA-99D3-561723548BB7}" destId="{E09B35C1-353F-4B4E-A42F-355DDCF68437}" srcOrd="13" destOrd="0" presId="urn:microsoft.com/office/officeart/2005/8/layout/list1"/>
    <dgm:cxn modelId="{D03B111D-1ACD-4134-B292-3EA228C2396E}" type="presParOf" srcId="{9DFC584A-71CF-4FCA-99D3-561723548BB7}" destId="{92E14A01-CB75-4D38-B6A0-03EE6CC7779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5BFC5D-6352-4F99-AB48-2C57B9ECE060}"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tr-TR"/>
        </a:p>
      </dgm:t>
    </dgm:pt>
    <dgm:pt modelId="{77E529AE-ECE9-40BC-A277-4A85E916EDF4}">
      <dgm:prSet phldrT="[Metin]" custT="1"/>
      <dgm:spPr/>
      <dgm:t>
        <a:bodyPr/>
        <a:lstStyle/>
        <a:p>
          <a:pPr rtl="0"/>
          <a:r>
            <a:rPr lang="tr-TR" sz="2800" b="1" dirty="0" smtClean="0"/>
            <a:t>İşletme Kredisi</a:t>
          </a:r>
          <a:endParaRPr lang="tr-TR" sz="2800" b="1" dirty="0"/>
        </a:p>
      </dgm:t>
    </dgm:pt>
    <dgm:pt modelId="{8783E783-C253-42A3-A67E-ED3693CAF265}" type="parTrans" cxnId="{A41CB302-93B5-4305-9808-6F1D1AFCC039}">
      <dgm:prSet/>
      <dgm:spPr/>
      <dgm:t>
        <a:bodyPr/>
        <a:lstStyle/>
        <a:p>
          <a:endParaRPr lang="tr-TR" sz="3200" b="1"/>
        </a:p>
      </dgm:t>
    </dgm:pt>
    <dgm:pt modelId="{01A49262-7D95-4999-8849-32D7B70C81E3}" type="sibTrans" cxnId="{A41CB302-93B5-4305-9808-6F1D1AFCC039}">
      <dgm:prSet/>
      <dgm:spPr/>
      <dgm:t>
        <a:bodyPr/>
        <a:lstStyle/>
        <a:p>
          <a:endParaRPr lang="tr-TR" sz="3200" b="1"/>
        </a:p>
      </dgm:t>
    </dgm:pt>
    <dgm:pt modelId="{4BC9C923-4654-4A4B-A614-7779E4E4F7FE}">
      <dgm:prSet phldrT="[Metin]" custT="1"/>
      <dgm:spPr/>
      <dgm:t>
        <a:bodyPr/>
        <a:lstStyle/>
        <a:p>
          <a:pPr rtl="0"/>
          <a:r>
            <a:rPr lang="tr-TR" sz="2800" b="1" dirty="0" smtClean="0"/>
            <a:t>Makine - Teçhizat Kredisi</a:t>
          </a:r>
          <a:endParaRPr lang="tr-TR" sz="2800" b="1" dirty="0"/>
        </a:p>
      </dgm:t>
    </dgm:pt>
    <dgm:pt modelId="{621013F9-8C2B-46D9-8C3A-5F1EF2E9A935}" type="parTrans" cxnId="{428AE6CD-44F9-4DA0-9D5D-A447A2208AD6}">
      <dgm:prSet/>
      <dgm:spPr/>
      <dgm:t>
        <a:bodyPr/>
        <a:lstStyle/>
        <a:p>
          <a:endParaRPr lang="tr-TR" sz="3200" b="1"/>
        </a:p>
      </dgm:t>
    </dgm:pt>
    <dgm:pt modelId="{D654A487-6771-4058-8BDE-30A6502DE09B}" type="sibTrans" cxnId="{428AE6CD-44F9-4DA0-9D5D-A447A2208AD6}">
      <dgm:prSet/>
      <dgm:spPr/>
      <dgm:t>
        <a:bodyPr/>
        <a:lstStyle/>
        <a:p>
          <a:endParaRPr lang="tr-TR" sz="3200" b="1"/>
        </a:p>
      </dgm:t>
    </dgm:pt>
    <dgm:pt modelId="{02859088-5DC9-4155-AC2B-6414D3F9B66C}">
      <dgm:prSet phldrT="[Metin]"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tr-TR" sz="2800" b="1" dirty="0" smtClean="0"/>
            <a:t>Acil Destek Kredisi</a:t>
          </a:r>
        </a:p>
      </dgm:t>
    </dgm:pt>
    <dgm:pt modelId="{FFA853E9-E473-476B-A907-C5179937E4C3}" type="parTrans" cxnId="{B3D48CE8-E6B3-4458-8488-0B9FD4511901}">
      <dgm:prSet/>
      <dgm:spPr/>
      <dgm:t>
        <a:bodyPr/>
        <a:lstStyle/>
        <a:p>
          <a:endParaRPr lang="tr-TR"/>
        </a:p>
      </dgm:t>
    </dgm:pt>
    <dgm:pt modelId="{F23827E7-47E6-475B-B43A-3D3D1DF67C2E}" type="sibTrans" cxnId="{B3D48CE8-E6B3-4458-8488-0B9FD4511901}">
      <dgm:prSet/>
      <dgm:spPr/>
      <dgm:t>
        <a:bodyPr/>
        <a:lstStyle/>
        <a:p>
          <a:endParaRPr lang="tr-TR"/>
        </a:p>
      </dgm:t>
    </dgm:pt>
    <dgm:pt modelId="{9A788A23-4D18-4750-853C-19E6A33221C4}" type="pres">
      <dgm:prSet presAssocID="{DC5BFC5D-6352-4F99-AB48-2C57B9ECE060}" presName="Name0" presStyleCnt="0">
        <dgm:presLayoutVars>
          <dgm:dir/>
          <dgm:animLvl val="lvl"/>
          <dgm:resizeHandles val="exact"/>
        </dgm:presLayoutVars>
      </dgm:prSet>
      <dgm:spPr/>
      <dgm:t>
        <a:bodyPr/>
        <a:lstStyle/>
        <a:p>
          <a:endParaRPr lang="tr-TR"/>
        </a:p>
      </dgm:t>
    </dgm:pt>
    <dgm:pt modelId="{250992C3-CF3E-4F78-9146-2EF13E45CD14}" type="pres">
      <dgm:prSet presAssocID="{77E529AE-ECE9-40BC-A277-4A85E916EDF4}" presName="linNode" presStyleCnt="0"/>
      <dgm:spPr/>
      <dgm:t>
        <a:bodyPr/>
        <a:lstStyle/>
        <a:p>
          <a:endParaRPr lang="tr-TR"/>
        </a:p>
      </dgm:t>
    </dgm:pt>
    <dgm:pt modelId="{9BE32FCD-F45C-4E17-8BE9-EB66DA84D50F}" type="pres">
      <dgm:prSet presAssocID="{77E529AE-ECE9-40BC-A277-4A85E916EDF4}" presName="parentText" presStyleLbl="node1" presStyleIdx="0" presStyleCnt="3" custScaleX="152104">
        <dgm:presLayoutVars>
          <dgm:chMax val="1"/>
          <dgm:bulletEnabled val="1"/>
        </dgm:presLayoutVars>
      </dgm:prSet>
      <dgm:spPr/>
      <dgm:t>
        <a:bodyPr/>
        <a:lstStyle/>
        <a:p>
          <a:endParaRPr lang="tr-TR"/>
        </a:p>
      </dgm:t>
    </dgm:pt>
    <dgm:pt modelId="{950D07AF-E527-45AA-A099-263FC4CB74AF}" type="pres">
      <dgm:prSet presAssocID="{01A49262-7D95-4999-8849-32D7B70C81E3}" presName="sp" presStyleCnt="0"/>
      <dgm:spPr/>
      <dgm:t>
        <a:bodyPr/>
        <a:lstStyle/>
        <a:p>
          <a:endParaRPr lang="tr-TR"/>
        </a:p>
      </dgm:t>
    </dgm:pt>
    <dgm:pt modelId="{DCFC49C9-5A9A-4E17-BB34-D5809C8511EF}" type="pres">
      <dgm:prSet presAssocID="{4BC9C923-4654-4A4B-A614-7779E4E4F7FE}" presName="linNode" presStyleCnt="0"/>
      <dgm:spPr/>
      <dgm:t>
        <a:bodyPr/>
        <a:lstStyle/>
        <a:p>
          <a:endParaRPr lang="tr-TR"/>
        </a:p>
      </dgm:t>
    </dgm:pt>
    <dgm:pt modelId="{F47F077E-5E04-49FA-A50D-EADB2C1B2380}" type="pres">
      <dgm:prSet presAssocID="{4BC9C923-4654-4A4B-A614-7779E4E4F7FE}" presName="parentText" presStyleLbl="node1" presStyleIdx="1" presStyleCnt="3" custScaleX="152104">
        <dgm:presLayoutVars>
          <dgm:chMax val="1"/>
          <dgm:bulletEnabled val="1"/>
        </dgm:presLayoutVars>
      </dgm:prSet>
      <dgm:spPr/>
      <dgm:t>
        <a:bodyPr/>
        <a:lstStyle/>
        <a:p>
          <a:endParaRPr lang="tr-TR"/>
        </a:p>
      </dgm:t>
    </dgm:pt>
    <dgm:pt modelId="{1E4D9C50-A392-46AC-9843-6FE1DBF4197E}" type="pres">
      <dgm:prSet presAssocID="{D654A487-6771-4058-8BDE-30A6502DE09B}" presName="sp" presStyleCnt="0"/>
      <dgm:spPr/>
      <dgm:t>
        <a:bodyPr/>
        <a:lstStyle/>
        <a:p>
          <a:endParaRPr lang="tr-TR"/>
        </a:p>
      </dgm:t>
    </dgm:pt>
    <dgm:pt modelId="{4A175AB6-CBA3-4CE5-9C5F-A2981D7F1B55}" type="pres">
      <dgm:prSet presAssocID="{02859088-5DC9-4155-AC2B-6414D3F9B66C}" presName="linNode" presStyleCnt="0"/>
      <dgm:spPr/>
      <dgm:t>
        <a:bodyPr/>
        <a:lstStyle/>
        <a:p>
          <a:endParaRPr lang="tr-TR"/>
        </a:p>
      </dgm:t>
    </dgm:pt>
    <dgm:pt modelId="{50647A78-B0AF-469D-8DE7-6234F228A631}" type="pres">
      <dgm:prSet presAssocID="{02859088-5DC9-4155-AC2B-6414D3F9B66C}" presName="parentText" presStyleLbl="node1" presStyleIdx="2" presStyleCnt="3" custScaleX="152104">
        <dgm:presLayoutVars>
          <dgm:chMax val="1"/>
          <dgm:bulletEnabled val="1"/>
        </dgm:presLayoutVars>
      </dgm:prSet>
      <dgm:spPr/>
      <dgm:t>
        <a:bodyPr/>
        <a:lstStyle/>
        <a:p>
          <a:endParaRPr lang="tr-TR"/>
        </a:p>
      </dgm:t>
    </dgm:pt>
  </dgm:ptLst>
  <dgm:cxnLst>
    <dgm:cxn modelId="{B3D48CE8-E6B3-4458-8488-0B9FD4511901}" srcId="{DC5BFC5D-6352-4F99-AB48-2C57B9ECE060}" destId="{02859088-5DC9-4155-AC2B-6414D3F9B66C}" srcOrd="2" destOrd="0" parTransId="{FFA853E9-E473-476B-A907-C5179937E4C3}" sibTransId="{F23827E7-47E6-475B-B43A-3D3D1DF67C2E}"/>
    <dgm:cxn modelId="{A41CB302-93B5-4305-9808-6F1D1AFCC039}" srcId="{DC5BFC5D-6352-4F99-AB48-2C57B9ECE060}" destId="{77E529AE-ECE9-40BC-A277-4A85E916EDF4}" srcOrd="0" destOrd="0" parTransId="{8783E783-C253-42A3-A67E-ED3693CAF265}" sibTransId="{01A49262-7D95-4999-8849-32D7B70C81E3}"/>
    <dgm:cxn modelId="{A5542550-AD39-4989-B81B-83E1ACA84E26}" type="presOf" srcId="{02859088-5DC9-4155-AC2B-6414D3F9B66C}" destId="{50647A78-B0AF-469D-8DE7-6234F228A631}" srcOrd="0" destOrd="0" presId="urn:microsoft.com/office/officeart/2005/8/layout/vList5"/>
    <dgm:cxn modelId="{18E5066C-6850-46E4-9D23-EB02D1246881}" type="presOf" srcId="{77E529AE-ECE9-40BC-A277-4A85E916EDF4}" destId="{9BE32FCD-F45C-4E17-8BE9-EB66DA84D50F}" srcOrd="0" destOrd="0" presId="urn:microsoft.com/office/officeart/2005/8/layout/vList5"/>
    <dgm:cxn modelId="{8A9DDA51-D81E-4995-A3F6-136886C6250F}" type="presOf" srcId="{DC5BFC5D-6352-4F99-AB48-2C57B9ECE060}" destId="{9A788A23-4D18-4750-853C-19E6A33221C4}" srcOrd="0" destOrd="0" presId="urn:microsoft.com/office/officeart/2005/8/layout/vList5"/>
    <dgm:cxn modelId="{428AE6CD-44F9-4DA0-9D5D-A447A2208AD6}" srcId="{DC5BFC5D-6352-4F99-AB48-2C57B9ECE060}" destId="{4BC9C923-4654-4A4B-A614-7779E4E4F7FE}" srcOrd="1" destOrd="0" parTransId="{621013F9-8C2B-46D9-8C3A-5F1EF2E9A935}" sibTransId="{D654A487-6771-4058-8BDE-30A6502DE09B}"/>
    <dgm:cxn modelId="{EC1F49E9-B211-462D-887B-3BEB3B932354}" type="presOf" srcId="{4BC9C923-4654-4A4B-A614-7779E4E4F7FE}" destId="{F47F077E-5E04-49FA-A50D-EADB2C1B2380}" srcOrd="0" destOrd="0" presId="urn:microsoft.com/office/officeart/2005/8/layout/vList5"/>
    <dgm:cxn modelId="{C312CE2B-26B8-4150-A0C1-9873A757707E}" type="presParOf" srcId="{9A788A23-4D18-4750-853C-19E6A33221C4}" destId="{250992C3-CF3E-4F78-9146-2EF13E45CD14}" srcOrd="0" destOrd="0" presId="urn:microsoft.com/office/officeart/2005/8/layout/vList5"/>
    <dgm:cxn modelId="{6719F08B-FC19-46FD-ABA0-D8AEA372590D}" type="presParOf" srcId="{250992C3-CF3E-4F78-9146-2EF13E45CD14}" destId="{9BE32FCD-F45C-4E17-8BE9-EB66DA84D50F}" srcOrd="0" destOrd="0" presId="urn:microsoft.com/office/officeart/2005/8/layout/vList5"/>
    <dgm:cxn modelId="{A7A0E39B-EF07-4E3A-9C77-7B06200C0867}" type="presParOf" srcId="{9A788A23-4D18-4750-853C-19E6A33221C4}" destId="{950D07AF-E527-45AA-A099-263FC4CB74AF}" srcOrd="1" destOrd="0" presId="urn:microsoft.com/office/officeart/2005/8/layout/vList5"/>
    <dgm:cxn modelId="{61939B68-B44F-4997-86A2-2D69CF3DAB85}" type="presParOf" srcId="{9A788A23-4D18-4750-853C-19E6A33221C4}" destId="{DCFC49C9-5A9A-4E17-BB34-D5809C8511EF}" srcOrd="2" destOrd="0" presId="urn:microsoft.com/office/officeart/2005/8/layout/vList5"/>
    <dgm:cxn modelId="{1B1734F8-3B2A-4B64-967F-183D907DDDB0}" type="presParOf" srcId="{DCFC49C9-5A9A-4E17-BB34-D5809C8511EF}" destId="{F47F077E-5E04-49FA-A50D-EADB2C1B2380}" srcOrd="0" destOrd="0" presId="urn:microsoft.com/office/officeart/2005/8/layout/vList5"/>
    <dgm:cxn modelId="{6E57C6FA-994B-45BA-B23A-CC9BA69CDAA8}" type="presParOf" srcId="{9A788A23-4D18-4750-853C-19E6A33221C4}" destId="{1E4D9C50-A392-46AC-9843-6FE1DBF4197E}" srcOrd="3" destOrd="0" presId="urn:microsoft.com/office/officeart/2005/8/layout/vList5"/>
    <dgm:cxn modelId="{98EAFE75-6C22-4D75-82DF-E463A8691E7A}" type="presParOf" srcId="{9A788A23-4D18-4750-853C-19E6A33221C4}" destId="{4A175AB6-CBA3-4CE5-9C5F-A2981D7F1B55}" srcOrd="4" destOrd="0" presId="urn:microsoft.com/office/officeart/2005/8/layout/vList5"/>
    <dgm:cxn modelId="{3DCE551A-410E-40F1-917D-E95892DEB3A6}" type="presParOf" srcId="{4A175AB6-CBA3-4CE5-9C5F-A2981D7F1B55}" destId="{50647A78-B0AF-469D-8DE7-6234F228A63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9915F34-1CEE-4851-B69C-914E4A0BB84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tr-TR"/>
        </a:p>
      </dgm:t>
    </dgm:pt>
    <dgm:pt modelId="{2526060F-2BFF-439D-8420-6CB1C8113112}">
      <dgm:prSet phldrT="[Metin]" custT="1"/>
      <dgm:spPr/>
      <dgm:t>
        <a:bodyPr/>
        <a:lstStyle/>
        <a:p>
          <a:pPr algn="ctr"/>
          <a:r>
            <a:rPr lang="tr-TR" sz="6600" b="0" dirty="0" smtClean="0">
              <a:latin typeface="+mn-lt"/>
            </a:rPr>
            <a:t>Girişimcilik Destekleri</a:t>
          </a:r>
          <a:endParaRPr lang="tr-TR" sz="6600" b="0" dirty="0">
            <a:latin typeface="+mn-lt"/>
          </a:endParaRPr>
        </a:p>
      </dgm:t>
    </dgm:pt>
    <dgm:pt modelId="{6915401C-BB0C-474A-8027-D2D2E56D7177}" type="parTrans" cxnId="{0873BD6B-9603-47EC-9344-DDA0E0C12FB3}">
      <dgm:prSet/>
      <dgm:spPr/>
      <dgm:t>
        <a:bodyPr/>
        <a:lstStyle/>
        <a:p>
          <a:endParaRPr lang="tr-TR"/>
        </a:p>
      </dgm:t>
    </dgm:pt>
    <dgm:pt modelId="{20C53479-69EE-48A3-885F-B6B59AA1EB94}" type="sibTrans" cxnId="{0873BD6B-9603-47EC-9344-DDA0E0C12FB3}">
      <dgm:prSet/>
      <dgm:spPr/>
      <dgm:t>
        <a:bodyPr/>
        <a:lstStyle/>
        <a:p>
          <a:endParaRPr lang="tr-TR"/>
        </a:p>
      </dgm:t>
    </dgm:pt>
    <dgm:pt modelId="{DB4642AD-6ACF-4F50-A6B1-22278141C353}" type="pres">
      <dgm:prSet presAssocID="{E9915F34-1CEE-4851-B69C-914E4A0BB84F}" presName="linear" presStyleCnt="0">
        <dgm:presLayoutVars>
          <dgm:animLvl val="lvl"/>
          <dgm:resizeHandles val="exact"/>
        </dgm:presLayoutVars>
      </dgm:prSet>
      <dgm:spPr/>
      <dgm:t>
        <a:bodyPr/>
        <a:lstStyle/>
        <a:p>
          <a:endParaRPr lang="tr-TR"/>
        </a:p>
      </dgm:t>
    </dgm:pt>
    <dgm:pt modelId="{3DBDC666-BDC0-47CD-9DFE-0A482527527F}" type="pres">
      <dgm:prSet presAssocID="{2526060F-2BFF-439D-8420-6CB1C8113112}" presName="parentText" presStyleLbl="node1" presStyleIdx="0" presStyleCnt="1" custAng="0" custScaleY="131447" custLinFactNeighborY="-27634">
        <dgm:presLayoutVars>
          <dgm:chMax val="0"/>
          <dgm:bulletEnabled val="1"/>
        </dgm:presLayoutVars>
      </dgm:prSet>
      <dgm:spPr/>
      <dgm:t>
        <a:bodyPr/>
        <a:lstStyle/>
        <a:p>
          <a:endParaRPr lang="tr-TR"/>
        </a:p>
      </dgm:t>
    </dgm:pt>
  </dgm:ptLst>
  <dgm:cxnLst>
    <dgm:cxn modelId="{9622DEEF-DD84-4579-B9A5-336E6379510A}" type="presOf" srcId="{2526060F-2BFF-439D-8420-6CB1C8113112}" destId="{3DBDC666-BDC0-47CD-9DFE-0A482527527F}" srcOrd="0" destOrd="0" presId="urn:microsoft.com/office/officeart/2005/8/layout/vList2"/>
    <dgm:cxn modelId="{0873BD6B-9603-47EC-9344-DDA0E0C12FB3}" srcId="{E9915F34-1CEE-4851-B69C-914E4A0BB84F}" destId="{2526060F-2BFF-439D-8420-6CB1C8113112}" srcOrd="0" destOrd="0" parTransId="{6915401C-BB0C-474A-8027-D2D2E56D7177}" sibTransId="{20C53479-69EE-48A3-885F-B6B59AA1EB94}"/>
    <dgm:cxn modelId="{ECA8EBBA-E8D1-46CE-8D57-73E7EF4DD7D3}" type="presOf" srcId="{E9915F34-1CEE-4851-B69C-914E4A0BB84F}" destId="{DB4642AD-6ACF-4F50-A6B1-22278141C353}" srcOrd="0" destOrd="0" presId="urn:microsoft.com/office/officeart/2005/8/layout/vList2"/>
    <dgm:cxn modelId="{8F1E481E-B072-4B9E-9110-6B4EDB6DF9CB}" type="presParOf" srcId="{DB4642AD-6ACF-4F50-A6B1-22278141C353}" destId="{3DBDC666-BDC0-47CD-9DFE-0A48252752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A88DEE9-EBF6-4B7C-BD6C-E08CB6F50A1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AC4C6EC5-6868-4F0F-8BC7-841C45270086}">
      <dgm:prSet phldrT="[Metin]"/>
      <dgm:spPr>
        <a:solidFill>
          <a:schemeClr val="tx2"/>
        </a:solidFill>
      </dgm:spPr>
      <dgm:t>
        <a:bodyPr/>
        <a:lstStyle/>
        <a:p>
          <a:r>
            <a:rPr lang="tr-TR" dirty="0" smtClean="0"/>
            <a:t>Girişimci</a:t>
          </a:r>
          <a:endParaRPr lang="tr-TR" dirty="0"/>
        </a:p>
      </dgm:t>
    </dgm:pt>
    <dgm:pt modelId="{F9BA0D48-D206-4702-B7ED-1CDCE857CCC0}" type="parTrans" cxnId="{20206F77-6F00-4885-8D2F-D922AEDD595D}">
      <dgm:prSet/>
      <dgm:spPr/>
      <dgm:t>
        <a:bodyPr/>
        <a:lstStyle/>
        <a:p>
          <a:endParaRPr lang="tr-TR"/>
        </a:p>
      </dgm:t>
    </dgm:pt>
    <dgm:pt modelId="{8DB1D895-B551-4ACC-87AC-B896AD2279AE}" type="sibTrans" cxnId="{20206F77-6F00-4885-8D2F-D922AEDD595D}">
      <dgm:prSet/>
      <dgm:spPr/>
      <dgm:t>
        <a:bodyPr/>
        <a:lstStyle/>
        <a:p>
          <a:endParaRPr lang="tr-TR"/>
        </a:p>
      </dgm:t>
    </dgm:pt>
    <dgm:pt modelId="{981F653B-8B9C-4161-B082-06976D96EEF4}">
      <dgm:prSet phldrT="[Metin]"/>
      <dgm:spPr>
        <a:solidFill>
          <a:schemeClr val="accent5">
            <a:lumMod val="75000"/>
          </a:schemeClr>
        </a:solidFill>
      </dgm:spPr>
      <dgm:t>
        <a:bodyPr/>
        <a:lstStyle/>
        <a:p>
          <a:r>
            <a:rPr lang="tr-TR" dirty="0" smtClean="0"/>
            <a:t>İşletme</a:t>
          </a:r>
          <a:endParaRPr lang="tr-TR" dirty="0"/>
        </a:p>
      </dgm:t>
    </dgm:pt>
    <dgm:pt modelId="{2EF0436D-4339-4006-8391-4B5D540B46DE}" type="parTrans" cxnId="{DE1219D0-D70D-447C-A695-BBF939BB2034}">
      <dgm:prSet/>
      <dgm:spPr/>
      <dgm:t>
        <a:bodyPr/>
        <a:lstStyle/>
        <a:p>
          <a:endParaRPr lang="tr-TR"/>
        </a:p>
      </dgm:t>
    </dgm:pt>
    <dgm:pt modelId="{9C32DFC6-BE65-4622-9CFA-025C9E88E466}" type="sibTrans" cxnId="{DE1219D0-D70D-447C-A695-BBF939BB2034}">
      <dgm:prSet/>
      <dgm:spPr/>
      <dgm:t>
        <a:bodyPr/>
        <a:lstStyle/>
        <a:p>
          <a:endParaRPr lang="tr-TR"/>
        </a:p>
      </dgm:t>
    </dgm:pt>
    <dgm:pt modelId="{503337B1-4EDC-49E6-9B3A-34066D323410}">
      <dgm:prSet custT="1"/>
      <dgm:spPr>
        <a:solidFill>
          <a:schemeClr val="accent4">
            <a:lumMod val="20000"/>
            <a:lumOff val="80000"/>
            <a:alpha val="90000"/>
          </a:schemeClr>
        </a:solidFill>
      </dgm:spPr>
      <dgm:t>
        <a:bodyPr/>
        <a:lstStyle/>
        <a:p>
          <a:r>
            <a:rPr lang="tr-TR" sz="1700" kern="1200" dirty="0" smtClean="0"/>
            <a:t>Türk Ticaret Kanununda tanımlı gerçek kişi veya sermaye şirketi olmalı</a:t>
          </a:r>
          <a:endParaRPr lang="tr-TR" sz="1700" kern="1200" dirty="0"/>
        </a:p>
      </dgm:t>
    </dgm:pt>
    <dgm:pt modelId="{4D36CF55-DA24-4BC5-8B08-6C10CCC61245}" type="parTrans" cxnId="{BA1E425F-821D-4807-A5C2-03950CFD853D}">
      <dgm:prSet/>
      <dgm:spPr/>
      <dgm:t>
        <a:bodyPr/>
        <a:lstStyle/>
        <a:p>
          <a:endParaRPr lang="tr-TR"/>
        </a:p>
      </dgm:t>
    </dgm:pt>
    <dgm:pt modelId="{1F5682A4-8C1E-40CF-AD37-0B39568D240D}" type="sibTrans" cxnId="{BA1E425F-821D-4807-A5C2-03950CFD853D}">
      <dgm:prSet/>
      <dgm:spPr/>
      <dgm:t>
        <a:bodyPr/>
        <a:lstStyle/>
        <a:p>
          <a:endParaRPr lang="tr-TR"/>
        </a:p>
      </dgm:t>
    </dgm:pt>
    <dgm:pt modelId="{8805FF10-6283-483F-B642-0B845EC311DD}">
      <dgm:prSet phldrT="[Metin]" custT="1"/>
      <dgm:spPr>
        <a:solidFill>
          <a:schemeClr val="accent4">
            <a:lumMod val="20000"/>
            <a:lumOff val="80000"/>
            <a:alpha val="90000"/>
          </a:schemeClr>
        </a:solidFill>
      </dgm:spPr>
      <dgm:t>
        <a:bodyPr/>
        <a:lstStyle/>
        <a:p>
          <a:r>
            <a:rPr lang="tr-TR" sz="1700" kern="1200" dirty="0" smtClean="0"/>
            <a:t>Son 1 yıl içinde kurulmuş olmalı</a:t>
          </a:r>
          <a:endParaRPr lang="tr-TR" sz="1700" kern="1200" dirty="0"/>
        </a:p>
      </dgm:t>
    </dgm:pt>
    <dgm:pt modelId="{3349A456-F6B3-4FE2-B923-A9AC068052C2}" type="parTrans" cxnId="{4EF0262F-CBC8-4898-83EB-092980D31EC0}">
      <dgm:prSet/>
      <dgm:spPr/>
      <dgm:t>
        <a:bodyPr/>
        <a:lstStyle/>
        <a:p>
          <a:endParaRPr lang="tr-TR"/>
        </a:p>
      </dgm:t>
    </dgm:pt>
    <dgm:pt modelId="{69D7998E-320E-477E-A1FB-BE111BD79F7D}" type="sibTrans" cxnId="{4EF0262F-CBC8-4898-83EB-092980D31EC0}">
      <dgm:prSet/>
      <dgm:spPr/>
      <dgm:t>
        <a:bodyPr/>
        <a:lstStyle/>
        <a:p>
          <a:endParaRPr lang="tr-TR"/>
        </a:p>
      </dgm:t>
    </dgm:pt>
    <dgm:pt modelId="{4A3D4BE9-B53D-4B69-855D-D4912BB8DA0D}">
      <dgm:prSet phldrT="[Metin]" custT="1"/>
      <dgm:spPr>
        <a:solidFill>
          <a:schemeClr val="accent4">
            <a:lumMod val="20000"/>
            <a:lumOff val="80000"/>
            <a:alpha val="90000"/>
          </a:schemeClr>
        </a:solidFill>
      </dgm:spPr>
      <dgm:t>
        <a:bodyPr/>
        <a:lstStyle/>
        <a:p>
          <a:r>
            <a:rPr lang="tr-TR" sz="1700" kern="1200" dirty="0" smtClean="0"/>
            <a:t>KOBİ Bilgi Beyannamesi güncel olmalı</a:t>
          </a:r>
          <a:endParaRPr lang="tr-TR" sz="1700" kern="1200" dirty="0"/>
        </a:p>
      </dgm:t>
    </dgm:pt>
    <dgm:pt modelId="{BAD288FA-3266-4A8B-9CB8-348A7F024269}" type="parTrans" cxnId="{009C8152-12C1-408E-9FF0-91645D5CAA40}">
      <dgm:prSet/>
      <dgm:spPr/>
      <dgm:t>
        <a:bodyPr/>
        <a:lstStyle/>
        <a:p>
          <a:endParaRPr lang="tr-TR"/>
        </a:p>
      </dgm:t>
    </dgm:pt>
    <dgm:pt modelId="{CB1ED5DD-0263-4CBB-8AD7-E28BB792E282}" type="sibTrans" cxnId="{009C8152-12C1-408E-9FF0-91645D5CAA40}">
      <dgm:prSet/>
      <dgm:spPr/>
      <dgm:t>
        <a:bodyPr/>
        <a:lstStyle/>
        <a:p>
          <a:endParaRPr lang="tr-TR"/>
        </a:p>
      </dgm:t>
    </dgm:pt>
    <dgm:pt modelId="{208146E2-9B9F-43B4-AAEB-9AF4C8D4AFEC}">
      <dgm:prSet phldrT="[Metin]" custT="1"/>
      <dgm:spPr>
        <a:solidFill>
          <a:schemeClr val="accent4">
            <a:lumMod val="20000"/>
            <a:lumOff val="80000"/>
            <a:alpha val="90000"/>
          </a:schemeClr>
        </a:solidFill>
      </dgm:spPr>
      <dgm:t>
        <a:bodyPr/>
        <a:lstStyle/>
        <a:p>
          <a:r>
            <a:rPr lang="tr-TR" sz="1700" kern="1200" dirty="0" smtClean="0"/>
            <a:t>KOSGEB Veri Tabanında kayıtlı ve aktif olmalı</a:t>
          </a:r>
          <a:endParaRPr lang="tr-TR" sz="1700" kern="1200" dirty="0"/>
        </a:p>
      </dgm:t>
    </dgm:pt>
    <dgm:pt modelId="{9ADFA092-78CD-492B-80B5-7DFB059AA4D4}" type="parTrans" cxnId="{B2FA7077-8137-44A7-8142-664AB1B32E6C}">
      <dgm:prSet/>
      <dgm:spPr/>
      <dgm:t>
        <a:bodyPr/>
        <a:lstStyle/>
        <a:p>
          <a:endParaRPr lang="tr-TR"/>
        </a:p>
      </dgm:t>
    </dgm:pt>
    <dgm:pt modelId="{F0AFB3E1-AADA-433A-BFBA-14FCBC6E892D}" type="sibTrans" cxnId="{B2FA7077-8137-44A7-8142-664AB1B32E6C}">
      <dgm:prSet/>
      <dgm:spPr/>
      <dgm:t>
        <a:bodyPr/>
        <a:lstStyle/>
        <a:p>
          <a:endParaRPr lang="tr-TR"/>
        </a:p>
      </dgm:t>
    </dgm:pt>
    <dgm:pt modelId="{26657EE1-94CB-4469-BBBE-06ED33FBEE2D}">
      <dgm:prSet phldrT="[Metin]" custT="1"/>
      <dgm:spPr>
        <a:solidFill>
          <a:schemeClr val="accent4">
            <a:lumMod val="20000"/>
            <a:lumOff val="80000"/>
            <a:alpha val="90000"/>
          </a:schemeClr>
        </a:solidFill>
      </dgm:spPr>
      <dgm:t>
        <a:bodyPr/>
        <a:lstStyle/>
        <a:p>
          <a:r>
            <a:rPr lang="tr-TR" sz="1700" kern="1200" dirty="0" smtClean="0"/>
            <a:t>İleri Girişimci Programı Faaliyet Konuları Tablosunda belirtilen konularda faaliyet gösteriyor olmalı </a:t>
          </a:r>
          <a:r>
            <a:rPr lang="tr-TR" sz="1600" b="1" kern="1200" dirty="0" smtClean="0">
              <a:solidFill>
                <a:srgbClr val="0070C0"/>
              </a:solidFill>
              <a:latin typeface="+mn-lt"/>
              <a:ea typeface="+mn-ea"/>
              <a:cs typeface="+mn-cs"/>
            </a:rPr>
            <a:t>(İleri</a:t>
          </a:r>
          <a:r>
            <a:rPr lang="tr-TR" sz="1600" b="1" kern="1200" dirty="0" smtClean="0">
              <a:solidFill>
                <a:srgbClr val="0070C0"/>
              </a:solidFill>
            </a:rPr>
            <a:t> </a:t>
          </a:r>
          <a:r>
            <a:rPr lang="tr-TR" sz="1600" b="1" kern="1200" dirty="0" smtClean="0">
              <a:solidFill>
                <a:srgbClr val="0070C0"/>
              </a:solidFill>
              <a:latin typeface="+mn-lt"/>
              <a:ea typeface="+mn-ea"/>
              <a:cs typeface="+mn-cs"/>
            </a:rPr>
            <a:t>Girişimci</a:t>
          </a:r>
          <a:r>
            <a:rPr lang="tr-TR" sz="1600" b="1" kern="1200" dirty="0" smtClean="0">
              <a:solidFill>
                <a:srgbClr val="0070C0"/>
              </a:solidFill>
            </a:rPr>
            <a:t> </a:t>
          </a:r>
          <a:r>
            <a:rPr lang="tr-TR" sz="1600" b="1" kern="1200" dirty="0" smtClean="0">
              <a:solidFill>
                <a:srgbClr val="0070C0"/>
              </a:solidFill>
              <a:latin typeface="+mn-lt"/>
              <a:ea typeface="+mn-ea"/>
              <a:cs typeface="+mn-cs"/>
            </a:rPr>
            <a:t>Programı</a:t>
          </a:r>
          <a:r>
            <a:rPr lang="tr-TR" sz="1600" b="1" kern="1200" dirty="0" smtClean="0">
              <a:solidFill>
                <a:srgbClr val="0070C0"/>
              </a:solidFill>
            </a:rPr>
            <a:t> </a:t>
          </a:r>
          <a:r>
            <a:rPr lang="tr-TR" sz="1600" b="1" kern="1200" dirty="0" smtClean="0">
              <a:solidFill>
                <a:srgbClr val="0070C0"/>
              </a:solidFill>
              <a:latin typeface="+mn-lt"/>
              <a:ea typeface="+mn-ea"/>
              <a:cs typeface="+mn-cs"/>
            </a:rPr>
            <a:t>için)</a:t>
          </a:r>
          <a:endParaRPr lang="tr-TR" sz="1600" b="1" kern="1200" dirty="0">
            <a:solidFill>
              <a:srgbClr val="0070C0"/>
            </a:solidFill>
            <a:latin typeface="+mn-lt"/>
            <a:ea typeface="+mn-ea"/>
            <a:cs typeface="+mn-cs"/>
          </a:endParaRPr>
        </a:p>
      </dgm:t>
    </dgm:pt>
    <dgm:pt modelId="{0240EF47-AF53-4665-B19F-BDCE8FA92351}" type="parTrans" cxnId="{B6C0408E-62B9-4B51-AED8-1901873DA9C0}">
      <dgm:prSet/>
      <dgm:spPr/>
      <dgm:t>
        <a:bodyPr/>
        <a:lstStyle/>
        <a:p>
          <a:endParaRPr lang="tr-TR"/>
        </a:p>
      </dgm:t>
    </dgm:pt>
    <dgm:pt modelId="{83B3E690-F9AD-435B-9BDB-67729E717DC1}" type="sibTrans" cxnId="{B6C0408E-62B9-4B51-AED8-1901873DA9C0}">
      <dgm:prSet/>
      <dgm:spPr/>
      <dgm:t>
        <a:bodyPr/>
        <a:lstStyle/>
        <a:p>
          <a:endParaRPr lang="tr-TR"/>
        </a:p>
      </dgm:t>
    </dgm:pt>
    <dgm:pt modelId="{FE8B2A3E-6994-4291-8CD2-30A9CEF6066F}">
      <dgm:prSet phldrT="[Metin]" custT="1"/>
      <dgm:spPr>
        <a:solidFill>
          <a:schemeClr val="accent4">
            <a:lumMod val="20000"/>
            <a:lumOff val="80000"/>
            <a:alpha val="90000"/>
          </a:schemeClr>
        </a:solidFill>
      </dgm:spPr>
      <dgm:t>
        <a:bodyPr/>
        <a:lstStyle/>
        <a:p>
          <a:pPr marL="171450" indent="-171450" defTabSz="711200">
            <a:lnSpc>
              <a:spcPct val="90000"/>
            </a:lnSpc>
            <a:spcBef>
              <a:spcPct val="0"/>
            </a:spcBef>
            <a:spcAft>
              <a:spcPct val="15000"/>
            </a:spcAft>
            <a:buNone/>
          </a:pPr>
          <a:r>
            <a:rPr lang="tr-TR" sz="1600" dirty="0" smtClean="0"/>
            <a:t>Girişimcilik Eğitimini (Geleneksel ve/veya İleri Girişimci Eğitimi) tamamlamış olmalı</a:t>
          </a:r>
          <a:endParaRPr lang="tr-TR" sz="1600" dirty="0"/>
        </a:p>
      </dgm:t>
    </dgm:pt>
    <dgm:pt modelId="{F0F4C313-A666-40CC-B99E-2AA1346A291C}" type="sibTrans" cxnId="{9AB15630-4F05-4E05-B182-BE8B76A6AEE2}">
      <dgm:prSet/>
      <dgm:spPr/>
      <dgm:t>
        <a:bodyPr/>
        <a:lstStyle/>
        <a:p>
          <a:endParaRPr lang="tr-TR"/>
        </a:p>
      </dgm:t>
    </dgm:pt>
    <dgm:pt modelId="{51035996-E543-4E49-8ED7-3D66AF3A7D38}" type="parTrans" cxnId="{9AB15630-4F05-4E05-B182-BE8B76A6AEE2}">
      <dgm:prSet/>
      <dgm:spPr/>
      <dgm:t>
        <a:bodyPr/>
        <a:lstStyle/>
        <a:p>
          <a:endParaRPr lang="tr-TR"/>
        </a:p>
      </dgm:t>
    </dgm:pt>
    <dgm:pt modelId="{3BBFAB21-F00A-4512-AA6C-23DBF630DE1B}">
      <dgm:prSet phldrT="[Metin]" custT="1"/>
      <dgm:spPr>
        <a:solidFill>
          <a:schemeClr val="accent4">
            <a:lumMod val="20000"/>
            <a:lumOff val="80000"/>
            <a:alpha val="90000"/>
          </a:schemeClr>
        </a:solidFill>
      </dgm:spPr>
      <dgm:t>
        <a:bodyPr/>
        <a:lstStyle/>
        <a:p>
          <a:pPr marL="171450" indent="-171450" defTabSz="711200">
            <a:lnSpc>
              <a:spcPct val="90000"/>
            </a:lnSpc>
            <a:spcBef>
              <a:spcPct val="0"/>
            </a:spcBef>
            <a:spcAft>
              <a:spcPct val="15000"/>
            </a:spcAft>
            <a:buNone/>
          </a:pPr>
          <a:r>
            <a:rPr lang="tr-TR" sz="1600" dirty="0" smtClean="0"/>
            <a:t>Kurucu ortak payı en az %50 olmalı</a:t>
          </a:r>
          <a:endParaRPr lang="tr-TR" sz="1600" dirty="0"/>
        </a:p>
      </dgm:t>
    </dgm:pt>
    <dgm:pt modelId="{84A461E2-C747-44E9-861E-6D131E5AB6CA}" type="sibTrans" cxnId="{1A3FB75F-7E12-4A7C-A130-94A35DFCBEC4}">
      <dgm:prSet/>
      <dgm:spPr/>
      <dgm:t>
        <a:bodyPr/>
        <a:lstStyle/>
        <a:p>
          <a:endParaRPr lang="tr-TR"/>
        </a:p>
      </dgm:t>
    </dgm:pt>
    <dgm:pt modelId="{928007F0-1DAF-4E80-A2AA-C6B398A639D8}" type="parTrans" cxnId="{1A3FB75F-7E12-4A7C-A130-94A35DFCBEC4}">
      <dgm:prSet/>
      <dgm:spPr/>
      <dgm:t>
        <a:bodyPr/>
        <a:lstStyle/>
        <a:p>
          <a:endParaRPr lang="tr-TR"/>
        </a:p>
      </dgm:t>
    </dgm:pt>
    <dgm:pt modelId="{B418CA56-8E0E-4903-951A-3DEFEFA81E1E}">
      <dgm:prSet phldrT="[Metin]" custT="1"/>
      <dgm:spPr>
        <a:solidFill>
          <a:schemeClr val="accent4">
            <a:lumMod val="20000"/>
            <a:lumOff val="80000"/>
            <a:alpha val="90000"/>
          </a:schemeClr>
        </a:solidFill>
      </dgm:spPr>
      <dgm:t>
        <a:bodyPr/>
        <a:lstStyle/>
        <a:p>
          <a:pPr marL="171450" indent="-171450" defTabSz="711200">
            <a:lnSpc>
              <a:spcPct val="90000"/>
            </a:lnSpc>
            <a:spcBef>
              <a:spcPct val="0"/>
            </a:spcBef>
            <a:spcAft>
              <a:spcPct val="15000"/>
            </a:spcAft>
            <a:buNone/>
          </a:pPr>
          <a:r>
            <a:rPr lang="tr-TR" sz="1600" dirty="0" smtClean="0"/>
            <a:t>Gerçek kişi statüsünde bir firması olmamalı – </a:t>
          </a:r>
          <a:r>
            <a:rPr lang="tr-TR" sz="1600" b="1" dirty="0" smtClean="0"/>
            <a:t>3 yıl</a:t>
          </a:r>
          <a:endParaRPr lang="tr-TR" sz="1600" dirty="0"/>
        </a:p>
      </dgm:t>
    </dgm:pt>
    <dgm:pt modelId="{68ADE753-29B9-4D4F-B24A-985C007DECFF}" type="sibTrans" cxnId="{C102B0DC-9F33-46C3-8977-AAAABCE7F7DC}">
      <dgm:prSet/>
      <dgm:spPr/>
      <dgm:t>
        <a:bodyPr/>
        <a:lstStyle/>
        <a:p>
          <a:endParaRPr lang="tr-TR"/>
        </a:p>
      </dgm:t>
    </dgm:pt>
    <dgm:pt modelId="{92D769A6-6CCD-4222-85D6-F89C270C8C34}" type="parTrans" cxnId="{C102B0DC-9F33-46C3-8977-AAAABCE7F7DC}">
      <dgm:prSet/>
      <dgm:spPr/>
      <dgm:t>
        <a:bodyPr/>
        <a:lstStyle/>
        <a:p>
          <a:endParaRPr lang="tr-TR"/>
        </a:p>
      </dgm:t>
    </dgm:pt>
    <dgm:pt modelId="{38660E96-BF78-46AC-A1F1-330F5DC4826D}">
      <dgm:prSet phldrT="[Metin]" custT="1"/>
      <dgm:spPr>
        <a:solidFill>
          <a:schemeClr val="accent4">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 Tüzel kişi statüsünde kurulmuş herhangi bir firmada %30 ve üzeri ortaklığı olmamalı – </a:t>
          </a:r>
          <a:r>
            <a:rPr lang="tr-TR" sz="1600" b="1" dirty="0" smtClean="0"/>
            <a:t>3 yıl </a:t>
          </a:r>
          <a:endParaRPr lang="tr-TR" sz="1600" dirty="0"/>
        </a:p>
      </dgm:t>
    </dgm:pt>
    <dgm:pt modelId="{9B1B841C-5252-458E-84B9-0E0D4BBE1C52}" type="sibTrans" cxnId="{F2DF0C96-A2A2-4FAD-AD40-ED9A4733245A}">
      <dgm:prSet/>
      <dgm:spPr/>
      <dgm:t>
        <a:bodyPr/>
        <a:lstStyle/>
        <a:p>
          <a:endParaRPr lang="tr-TR"/>
        </a:p>
      </dgm:t>
    </dgm:pt>
    <dgm:pt modelId="{AC01C16B-BF89-4E86-98E4-BBED22654A95}" type="parTrans" cxnId="{F2DF0C96-A2A2-4FAD-AD40-ED9A4733245A}">
      <dgm:prSet/>
      <dgm:spPr/>
      <dgm:t>
        <a:bodyPr/>
        <a:lstStyle/>
        <a:p>
          <a:endParaRPr lang="tr-TR"/>
        </a:p>
      </dgm:t>
    </dgm:pt>
    <dgm:pt modelId="{14EA1419-CAA8-4C3A-9A12-D6C8C47A2EDE}">
      <dgm:prSet phldrT="[Metin]" custT="1"/>
      <dgm:spPr>
        <a:solidFill>
          <a:schemeClr val="accent4">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 Daha önce programdan yararlanmamış olmalı</a:t>
          </a:r>
          <a:endParaRPr lang="tr-TR" sz="1600" dirty="0"/>
        </a:p>
      </dgm:t>
    </dgm:pt>
    <dgm:pt modelId="{059027E9-EA92-44B9-B92C-7D47B157B315}" type="sibTrans" cxnId="{65EEDC4D-8F8A-4245-8C81-79D8304E3BF2}">
      <dgm:prSet/>
      <dgm:spPr/>
      <dgm:t>
        <a:bodyPr/>
        <a:lstStyle/>
        <a:p>
          <a:endParaRPr lang="tr-TR"/>
        </a:p>
      </dgm:t>
    </dgm:pt>
    <dgm:pt modelId="{110EF119-4FE5-4C38-8E64-2B63CAABCEBA}" type="parTrans" cxnId="{65EEDC4D-8F8A-4245-8C81-79D8304E3BF2}">
      <dgm:prSet/>
      <dgm:spPr/>
      <dgm:t>
        <a:bodyPr/>
        <a:lstStyle/>
        <a:p>
          <a:endParaRPr lang="tr-TR"/>
        </a:p>
      </dgm:t>
    </dgm:pt>
    <dgm:pt modelId="{D46CEF31-1071-44A4-B1D0-834B85AC950D}">
      <dgm:prSet phldrT="[Metin]" custT="1"/>
      <dgm:spPr>
        <a:solidFill>
          <a:schemeClr val="accent4">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600" dirty="0" smtClean="0"/>
            <a:t> İşletmeyi münferiden temsile yetkili olmalı</a:t>
          </a:r>
          <a:endParaRPr lang="tr-TR" sz="1600" dirty="0"/>
        </a:p>
      </dgm:t>
    </dgm:pt>
    <dgm:pt modelId="{1435494E-CB19-4A3A-B295-9F2FDE4659A8}" type="sibTrans" cxnId="{5CA42A8D-D323-4A26-BF30-327C4A1F8B8B}">
      <dgm:prSet/>
      <dgm:spPr/>
      <dgm:t>
        <a:bodyPr/>
        <a:lstStyle/>
        <a:p>
          <a:endParaRPr lang="tr-TR"/>
        </a:p>
      </dgm:t>
    </dgm:pt>
    <dgm:pt modelId="{3B50A44C-49BC-49FC-939F-90227BEB02AC}" type="parTrans" cxnId="{5CA42A8D-D323-4A26-BF30-327C4A1F8B8B}">
      <dgm:prSet/>
      <dgm:spPr/>
      <dgm:t>
        <a:bodyPr/>
        <a:lstStyle/>
        <a:p>
          <a:endParaRPr lang="tr-TR"/>
        </a:p>
      </dgm:t>
    </dgm:pt>
    <dgm:pt modelId="{97AC0F3A-F0A0-4C57-AD84-DE849FEED89D}">
      <dgm:prSet phldrT="[Metin]" custT="1"/>
      <dgm:spPr>
        <a:solidFill>
          <a:schemeClr val="accent4">
            <a:lumMod val="20000"/>
            <a:lumOff val="8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r-TR" sz="1600" dirty="0"/>
        </a:p>
      </dgm:t>
    </dgm:pt>
    <dgm:pt modelId="{C47B1AAC-74AD-4354-B1E5-C81BD81D5BF1}" type="parTrans" cxnId="{474BCF3D-B7B5-43AF-B4F6-5A012FFAC530}">
      <dgm:prSet/>
      <dgm:spPr/>
      <dgm:t>
        <a:bodyPr/>
        <a:lstStyle/>
        <a:p>
          <a:endParaRPr lang="tr-TR"/>
        </a:p>
      </dgm:t>
    </dgm:pt>
    <dgm:pt modelId="{8FEF23E7-ACD5-48D3-B4DB-C9CDD4996BAD}" type="sibTrans" cxnId="{474BCF3D-B7B5-43AF-B4F6-5A012FFAC530}">
      <dgm:prSet/>
      <dgm:spPr/>
      <dgm:t>
        <a:bodyPr/>
        <a:lstStyle/>
        <a:p>
          <a:endParaRPr lang="tr-TR"/>
        </a:p>
      </dgm:t>
    </dgm:pt>
    <dgm:pt modelId="{3CB823D8-E23B-4554-B1C7-71FCFCE98663}" type="pres">
      <dgm:prSet presAssocID="{7A88DEE9-EBF6-4B7C-BD6C-E08CB6F50A15}" presName="Name0" presStyleCnt="0">
        <dgm:presLayoutVars>
          <dgm:dir/>
          <dgm:animLvl val="lvl"/>
          <dgm:resizeHandles/>
        </dgm:presLayoutVars>
      </dgm:prSet>
      <dgm:spPr/>
      <dgm:t>
        <a:bodyPr/>
        <a:lstStyle/>
        <a:p>
          <a:endParaRPr lang="tr-TR"/>
        </a:p>
      </dgm:t>
    </dgm:pt>
    <dgm:pt modelId="{E4D017E0-3716-45F6-85C7-00671D77A837}" type="pres">
      <dgm:prSet presAssocID="{AC4C6EC5-6868-4F0F-8BC7-841C45270086}" presName="linNode" presStyleCnt="0"/>
      <dgm:spPr/>
    </dgm:pt>
    <dgm:pt modelId="{E3781489-7377-46BB-A759-B732A13BC53A}" type="pres">
      <dgm:prSet presAssocID="{AC4C6EC5-6868-4F0F-8BC7-841C45270086}" presName="parentShp" presStyleLbl="node1" presStyleIdx="0" presStyleCnt="2">
        <dgm:presLayoutVars>
          <dgm:bulletEnabled val="1"/>
        </dgm:presLayoutVars>
      </dgm:prSet>
      <dgm:spPr/>
      <dgm:t>
        <a:bodyPr/>
        <a:lstStyle/>
        <a:p>
          <a:endParaRPr lang="tr-TR"/>
        </a:p>
      </dgm:t>
    </dgm:pt>
    <dgm:pt modelId="{966C21F0-3F7F-40EB-8DE3-04068F0A6224}" type="pres">
      <dgm:prSet presAssocID="{AC4C6EC5-6868-4F0F-8BC7-841C45270086}" presName="childShp" presStyleLbl="bgAccFollowNode1" presStyleIdx="0" presStyleCnt="2" custScaleX="132018" custScaleY="676425" custLinFactNeighborX="1061" custLinFactNeighborY="-10881">
        <dgm:presLayoutVars>
          <dgm:bulletEnabled val="1"/>
        </dgm:presLayoutVars>
      </dgm:prSet>
      <dgm:spPr/>
      <dgm:t>
        <a:bodyPr/>
        <a:lstStyle/>
        <a:p>
          <a:endParaRPr lang="tr-TR"/>
        </a:p>
      </dgm:t>
    </dgm:pt>
    <dgm:pt modelId="{F392A63E-B58F-4600-93A5-248FC217F000}" type="pres">
      <dgm:prSet presAssocID="{8DB1D895-B551-4ACC-87AC-B896AD2279AE}" presName="spacing" presStyleCnt="0"/>
      <dgm:spPr/>
    </dgm:pt>
    <dgm:pt modelId="{39D0BE1E-4F0A-4054-9F49-880D428AF2DA}" type="pres">
      <dgm:prSet presAssocID="{981F653B-8B9C-4161-B082-06976D96EEF4}" presName="linNode" presStyleCnt="0"/>
      <dgm:spPr/>
    </dgm:pt>
    <dgm:pt modelId="{E931C29D-9B48-4548-AFEF-3C953D70555F}" type="pres">
      <dgm:prSet presAssocID="{981F653B-8B9C-4161-B082-06976D96EEF4}" presName="parentShp" presStyleLbl="node1" presStyleIdx="1" presStyleCnt="2" custScaleX="89782">
        <dgm:presLayoutVars>
          <dgm:bulletEnabled val="1"/>
        </dgm:presLayoutVars>
      </dgm:prSet>
      <dgm:spPr/>
      <dgm:t>
        <a:bodyPr/>
        <a:lstStyle/>
        <a:p>
          <a:endParaRPr lang="tr-TR"/>
        </a:p>
      </dgm:t>
    </dgm:pt>
    <dgm:pt modelId="{94EB02A2-F30E-48CC-95CA-A3F9C38B870A}" type="pres">
      <dgm:prSet presAssocID="{981F653B-8B9C-4161-B082-06976D96EEF4}" presName="childShp" presStyleLbl="bgAccFollowNode1" presStyleIdx="1" presStyleCnt="2" custScaleX="115030" custScaleY="521176" custLinFactNeighborX="1328" custLinFactNeighborY="3533">
        <dgm:presLayoutVars>
          <dgm:bulletEnabled val="1"/>
        </dgm:presLayoutVars>
      </dgm:prSet>
      <dgm:spPr/>
      <dgm:t>
        <a:bodyPr/>
        <a:lstStyle/>
        <a:p>
          <a:endParaRPr lang="tr-TR"/>
        </a:p>
      </dgm:t>
    </dgm:pt>
  </dgm:ptLst>
  <dgm:cxnLst>
    <dgm:cxn modelId="{92C34F1E-E41D-44CB-AF6E-CDE64F31F75C}" type="presOf" srcId="{8805FF10-6283-483F-B642-0B845EC311DD}" destId="{94EB02A2-F30E-48CC-95CA-A3F9C38B870A}" srcOrd="0" destOrd="1" presId="urn:microsoft.com/office/officeart/2005/8/layout/vList6"/>
    <dgm:cxn modelId="{22E3B216-91B9-48A6-8326-8758F5013339}" type="presOf" srcId="{97AC0F3A-F0A0-4C57-AD84-DE849FEED89D}" destId="{966C21F0-3F7F-40EB-8DE3-04068F0A6224}" srcOrd="0" destOrd="6" presId="urn:microsoft.com/office/officeart/2005/8/layout/vList6"/>
    <dgm:cxn modelId="{DE1219D0-D70D-447C-A695-BBF939BB2034}" srcId="{7A88DEE9-EBF6-4B7C-BD6C-E08CB6F50A15}" destId="{981F653B-8B9C-4161-B082-06976D96EEF4}" srcOrd="1" destOrd="0" parTransId="{2EF0436D-4339-4006-8391-4B5D540B46DE}" sibTransId="{9C32DFC6-BE65-4622-9CFA-025C9E88E466}"/>
    <dgm:cxn modelId="{2BF2FB8D-63B1-445A-97E7-A43A9CF03789}" type="presOf" srcId="{14EA1419-CAA8-4C3A-9A12-D6C8C47A2EDE}" destId="{966C21F0-3F7F-40EB-8DE3-04068F0A6224}" srcOrd="0" destOrd="4" presId="urn:microsoft.com/office/officeart/2005/8/layout/vList6"/>
    <dgm:cxn modelId="{7D52D471-F22A-45C1-AB13-7CDD785AB60B}" type="presOf" srcId="{B418CA56-8E0E-4903-951A-3DEFEFA81E1E}" destId="{966C21F0-3F7F-40EB-8DE3-04068F0A6224}" srcOrd="0" destOrd="2" presId="urn:microsoft.com/office/officeart/2005/8/layout/vList6"/>
    <dgm:cxn modelId="{4EF0262F-CBC8-4898-83EB-092980D31EC0}" srcId="{981F653B-8B9C-4161-B082-06976D96EEF4}" destId="{8805FF10-6283-483F-B642-0B845EC311DD}" srcOrd="1" destOrd="0" parTransId="{3349A456-F6B3-4FE2-B923-A9AC068052C2}" sibTransId="{69D7998E-320E-477E-A1FB-BE111BD79F7D}"/>
    <dgm:cxn modelId="{C8CC833F-DA06-4B65-AEF0-E1F4E4715E59}" type="presOf" srcId="{38660E96-BF78-46AC-A1F1-330F5DC4826D}" destId="{966C21F0-3F7F-40EB-8DE3-04068F0A6224}" srcOrd="0" destOrd="3" presId="urn:microsoft.com/office/officeart/2005/8/layout/vList6"/>
    <dgm:cxn modelId="{C102B0DC-9F33-46C3-8977-AAAABCE7F7DC}" srcId="{AC4C6EC5-6868-4F0F-8BC7-841C45270086}" destId="{B418CA56-8E0E-4903-951A-3DEFEFA81E1E}" srcOrd="2" destOrd="0" parTransId="{92D769A6-6CCD-4222-85D6-F89C270C8C34}" sibTransId="{68ADE753-29B9-4D4F-B24A-985C007DECFF}"/>
    <dgm:cxn modelId="{26567C06-6845-4432-82C9-279BD7CDFCBC}" type="presOf" srcId="{208146E2-9B9F-43B4-AAEB-9AF4C8D4AFEC}" destId="{94EB02A2-F30E-48CC-95CA-A3F9C38B870A}" srcOrd="0" destOrd="3" presId="urn:microsoft.com/office/officeart/2005/8/layout/vList6"/>
    <dgm:cxn modelId="{8F31E62D-BEFB-4A9B-A229-3DF71EDA4945}" type="presOf" srcId="{AC4C6EC5-6868-4F0F-8BC7-841C45270086}" destId="{E3781489-7377-46BB-A759-B732A13BC53A}" srcOrd="0" destOrd="0" presId="urn:microsoft.com/office/officeart/2005/8/layout/vList6"/>
    <dgm:cxn modelId="{08FE507D-7CDC-40D5-9105-45E72C44F819}" type="presOf" srcId="{FE8B2A3E-6994-4291-8CD2-30A9CEF6066F}" destId="{966C21F0-3F7F-40EB-8DE3-04068F0A6224}" srcOrd="0" destOrd="0" presId="urn:microsoft.com/office/officeart/2005/8/layout/vList6"/>
    <dgm:cxn modelId="{B6C0408E-62B9-4B51-AED8-1901873DA9C0}" srcId="{981F653B-8B9C-4161-B082-06976D96EEF4}" destId="{26657EE1-94CB-4469-BBBE-06ED33FBEE2D}" srcOrd="2" destOrd="0" parTransId="{0240EF47-AF53-4665-B19F-BDCE8FA92351}" sibTransId="{83B3E690-F9AD-435B-9BDB-67729E717DC1}"/>
    <dgm:cxn modelId="{BA1E425F-821D-4807-A5C2-03950CFD853D}" srcId="{981F653B-8B9C-4161-B082-06976D96EEF4}" destId="{503337B1-4EDC-49E6-9B3A-34066D323410}" srcOrd="0" destOrd="0" parTransId="{4D36CF55-DA24-4BC5-8B08-6C10CCC61245}" sibTransId="{1F5682A4-8C1E-40CF-AD37-0B39568D240D}"/>
    <dgm:cxn modelId="{883FB22E-3654-441C-BD19-BAF55BD6795A}" type="presOf" srcId="{26657EE1-94CB-4469-BBBE-06ED33FBEE2D}" destId="{94EB02A2-F30E-48CC-95CA-A3F9C38B870A}" srcOrd="0" destOrd="2" presId="urn:microsoft.com/office/officeart/2005/8/layout/vList6"/>
    <dgm:cxn modelId="{009C8152-12C1-408E-9FF0-91645D5CAA40}" srcId="{981F653B-8B9C-4161-B082-06976D96EEF4}" destId="{4A3D4BE9-B53D-4B69-855D-D4912BB8DA0D}" srcOrd="4" destOrd="0" parTransId="{BAD288FA-3266-4A8B-9CB8-348A7F024269}" sibTransId="{CB1ED5DD-0263-4CBB-8AD7-E28BB792E282}"/>
    <dgm:cxn modelId="{5CA42A8D-D323-4A26-BF30-327C4A1F8B8B}" srcId="{AC4C6EC5-6868-4F0F-8BC7-841C45270086}" destId="{D46CEF31-1071-44A4-B1D0-834B85AC950D}" srcOrd="5" destOrd="0" parTransId="{3B50A44C-49BC-49FC-939F-90227BEB02AC}" sibTransId="{1435494E-CB19-4A3A-B295-9F2FDE4659A8}"/>
    <dgm:cxn modelId="{D59BDF5C-64C5-41C6-AD5A-1E96F3E7488C}" type="presOf" srcId="{D46CEF31-1071-44A4-B1D0-834B85AC950D}" destId="{966C21F0-3F7F-40EB-8DE3-04068F0A6224}" srcOrd="0" destOrd="5" presId="urn:microsoft.com/office/officeart/2005/8/layout/vList6"/>
    <dgm:cxn modelId="{474BCF3D-B7B5-43AF-B4F6-5A012FFAC530}" srcId="{AC4C6EC5-6868-4F0F-8BC7-841C45270086}" destId="{97AC0F3A-F0A0-4C57-AD84-DE849FEED89D}" srcOrd="6" destOrd="0" parTransId="{C47B1AAC-74AD-4354-B1E5-C81BD81D5BF1}" sibTransId="{8FEF23E7-ACD5-48D3-B4DB-C9CDD4996BAD}"/>
    <dgm:cxn modelId="{D3D322FB-995D-4BC4-B8EF-C5A5A9E29F07}" type="presOf" srcId="{3BBFAB21-F00A-4512-AA6C-23DBF630DE1B}" destId="{966C21F0-3F7F-40EB-8DE3-04068F0A6224}" srcOrd="0" destOrd="1" presId="urn:microsoft.com/office/officeart/2005/8/layout/vList6"/>
    <dgm:cxn modelId="{20206F77-6F00-4885-8D2F-D922AEDD595D}" srcId="{7A88DEE9-EBF6-4B7C-BD6C-E08CB6F50A15}" destId="{AC4C6EC5-6868-4F0F-8BC7-841C45270086}" srcOrd="0" destOrd="0" parTransId="{F9BA0D48-D206-4702-B7ED-1CDCE857CCC0}" sibTransId="{8DB1D895-B551-4ACC-87AC-B896AD2279AE}"/>
    <dgm:cxn modelId="{F2DF0C96-A2A2-4FAD-AD40-ED9A4733245A}" srcId="{AC4C6EC5-6868-4F0F-8BC7-841C45270086}" destId="{38660E96-BF78-46AC-A1F1-330F5DC4826D}" srcOrd="3" destOrd="0" parTransId="{AC01C16B-BF89-4E86-98E4-BBED22654A95}" sibTransId="{9B1B841C-5252-458E-84B9-0E0D4BBE1C52}"/>
    <dgm:cxn modelId="{B2FA7077-8137-44A7-8142-664AB1B32E6C}" srcId="{981F653B-8B9C-4161-B082-06976D96EEF4}" destId="{208146E2-9B9F-43B4-AAEB-9AF4C8D4AFEC}" srcOrd="3" destOrd="0" parTransId="{9ADFA092-78CD-492B-80B5-7DFB059AA4D4}" sibTransId="{F0AFB3E1-AADA-433A-BFBA-14FCBC6E892D}"/>
    <dgm:cxn modelId="{1A3FB75F-7E12-4A7C-A130-94A35DFCBEC4}" srcId="{AC4C6EC5-6868-4F0F-8BC7-841C45270086}" destId="{3BBFAB21-F00A-4512-AA6C-23DBF630DE1B}" srcOrd="1" destOrd="0" parTransId="{928007F0-1DAF-4E80-A2AA-C6B398A639D8}" sibTransId="{84A461E2-C747-44E9-861E-6D131E5AB6CA}"/>
    <dgm:cxn modelId="{6C3C0310-2705-4E52-B1E0-491E17CAEA38}" type="presOf" srcId="{503337B1-4EDC-49E6-9B3A-34066D323410}" destId="{94EB02A2-F30E-48CC-95CA-A3F9C38B870A}" srcOrd="0" destOrd="0" presId="urn:microsoft.com/office/officeart/2005/8/layout/vList6"/>
    <dgm:cxn modelId="{666B2B22-3EB1-46DD-87D3-EC2AA6050AE9}" type="presOf" srcId="{981F653B-8B9C-4161-B082-06976D96EEF4}" destId="{E931C29D-9B48-4548-AFEF-3C953D70555F}" srcOrd="0" destOrd="0" presId="urn:microsoft.com/office/officeart/2005/8/layout/vList6"/>
    <dgm:cxn modelId="{936AAEBE-8527-45EF-8F4C-1F44D5CE6CD5}" type="presOf" srcId="{7A88DEE9-EBF6-4B7C-BD6C-E08CB6F50A15}" destId="{3CB823D8-E23B-4554-B1C7-71FCFCE98663}" srcOrd="0" destOrd="0" presId="urn:microsoft.com/office/officeart/2005/8/layout/vList6"/>
    <dgm:cxn modelId="{65EEDC4D-8F8A-4245-8C81-79D8304E3BF2}" srcId="{AC4C6EC5-6868-4F0F-8BC7-841C45270086}" destId="{14EA1419-CAA8-4C3A-9A12-D6C8C47A2EDE}" srcOrd="4" destOrd="0" parTransId="{110EF119-4FE5-4C38-8E64-2B63CAABCEBA}" sibTransId="{059027E9-EA92-44B9-B92C-7D47B157B315}"/>
    <dgm:cxn modelId="{9AB15630-4F05-4E05-B182-BE8B76A6AEE2}" srcId="{AC4C6EC5-6868-4F0F-8BC7-841C45270086}" destId="{FE8B2A3E-6994-4291-8CD2-30A9CEF6066F}" srcOrd="0" destOrd="0" parTransId="{51035996-E543-4E49-8ED7-3D66AF3A7D38}" sibTransId="{F0F4C313-A666-40CC-B99E-2AA1346A291C}"/>
    <dgm:cxn modelId="{CC591269-7659-4A1B-BB8A-E50EF61FC437}" type="presOf" srcId="{4A3D4BE9-B53D-4B69-855D-D4912BB8DA0D}" destId="{94EB02A2-F30E-48CC-95CA-A3F9C38B870A}" srcOrd="0" destOrd="4" presId="urn:microsoft.com/office/officeart/2005/8/layout/vList6"/>
    <dgm:cxn modelId="{1B78D860-C72B-4069-AC5A-1280C5DB3665}" type="presParOf" srcId="{3CB823D8-E23B-4554-B1C7-71FCFCE98663}" destId="{E4D017E0-3716-45F6-85C7-00671D77A837}" srcOrd="0" destOrd="0" presId="urn:microsoft.com/office/officeart/2005/8/layout/vList6"/>
    <dgm:cxn modelId="{5DA8B92A-D6BA-453C-B9D9-DA274A19FC67}" type="presParOf" srcId="{E4D017E0-3716-45F6-85C7-00671D77A837}" destId="{E3781489-7377-46BB-A759-B732A13BC53A}" srcOrd="0" destOrd="0" presId="urn:microsoft.com/office/officeart/2005/8/layout/vList6"/>
    <dgm:cxn modelId="{20D90833-7F70-4EC8-86A1-BAFE91DF5114}" type="presParOf" srcId="{E4D017E0-3716-45F6-85C7-00671D77A837}" destId="{966C21F0-3F7F-40EB-8DE3-04068F0A6224}" srcOrd="1" destOrd="0" presId="urn:microsoft.com/office/officeart/2005/8/layout/vList6"/>
    <dgm:cxn modelId="{FD175E5A-EED9-4514-844F-4965F9C7BF2F}" type="presParOf" srcId="{3CB823D8-E23B-4554-B1C7-71FCFCE98663}" destId="{F392A63E-B58F-4600-93A5-248FC217F000}" srcOrd="1" destOrd="0" presId="urn:microsoft.com/office/officeart/2005/8/layout/vList6"/>
    <dgm:cxn modelId="{9DCEB2F1-1E45-4FB6-8DD0-AA047E4D016D}" type="presParOf" srcId="{3CB823D8-E23B-4554-B1C7-71FCFCE98663}" destId="{39D0BE1E-4F0A-4054-9F49-880D428AF2DA}" srcOrd="2" destOrd="0" presId="urn:microsoft.com/office/officeart/2005/8/layout/vList6"/>
    <dgm:cxn modelId="{E980AF4D-C68E-400F-BC65-2329EF07F9E7}" type="presParOf" srcId="{39D0BE1E-4F0A-4054-9F49-880D428AF2DA}" destId="{E931C29D-9B48-4548-AFEF-3C953D70555F}" srcOrd="0" destOrd="0" presId="urn:microsoft.com/office/officeart/2005/8/layout/vList6"/>
    <dgm:cxn modelId="{13603765-865C-4AAD-8F16-75FEFCE754BB}" type="presParOf" srcId="{39D0BE1E-4F0A-4054-9F49-880D428AF2DA}" destId="{94EB02A2-F30E-48CC-95CA-A3F9C38B870A}"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15F34-1CEE-4851-B69C-914E4A0BB84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tr-TR"/>
        </a:p>
      </dgm:t>
    </dgm:pt>
    <dgm:pt modelId="{2526060F-2BFF-439D-8420-6CB1C8113112}">
      <dgm:prSet phldrT="[Metin]" custT="1"/>
      <dgm:spPr/>
      <dgm:t>
        <a:bodyPr/>
        <a:lstStyle/>
        <a:p>
          <a:pPr algn="ctr"/>
          <a:r>
            <a:rPr lang="tr-TR" sz="6600" b="0" dirty="0" smtClean="0">
              <a:latin typeface="+mn-lt"/>
            </a:rPr>
            <a:t>Ar-Ge, Teknolojik Üretim ve Yerlileştirme Destekleri</a:t>
          </a:r>
          <a:endParaRPr lang="tr-TR" sz="6600" b="0" dirty="0">
            <a:latin typeface="+mn-lt"/>
          </a:endParaRPr>
        </a:p>
      </dgm:t>
    </dgm:pt>
    <dgm:pt modelId="{6915401C-BB0C-474A-8027-D2D2E56D7177}" type="parTrans" cxnId="{0873BD6B-9603-47EC-9344-DDA0E0C12FB3}">
      <dgm:prSet/>
      <dgm:spPr/>
      <dgm:t>
        <a:bodyPr/>
        <a:lstStyle/>
        <a:p>
          <a:endParaRPr lang="tr-TR"/>
        </a:p>
      </dgm:t>
    </dgm:pt>
    <dgm:pt modelId="{20C53479-69EE-48A3-885F-B6B59AA1EB94}" type="sibTrans" cxnId="{0873BD6B-9603-47EC-9344-DDA0E0C12FB3}">
      <dgm:prSet/>
      <dgm:spPr/>
      <dgm:t>
        <a:bodyPr/>
        <a:lstStyle/>
        <a:p>
          <a:endParaRPr lang="tr-TR"/>
        </a:p>
      </dgm:t>
    </dgm:pt>
    <dgm:pt modelId="{DB4642AD-6ACF-4F50-A6B1-22278141C353}" type="pres">
      <dgm:prSet presAssocID="{E9915F34-1CEE-4851-B69C-914E4A0BB84F}" presName="linear" presStyleCnt="0">
        <dgm:presLayoutVars>
          <dgm:animLvl val="lvl"/>
          <dgm:resizeHandles val="exact"/>
        </dgm:presLayoutVars>
      </dgm:prSet>
      <dgm:spPr/>
      <dgm:t>
        <a:bodyPr/>
        <a:lstStyle/>
        <a:p>
          <a:endParaRPr lang="tr-TR"/>
        </a:p>
      </dgm:t>
    </dgm:pt>
    <dgm:pt modelId="{3DBDC666-BDC0-47CD-9DFE-0A482527527F}" type="pres">
      <dgm:prSet presAssocID="{2526060F-2BFF-439D-8420-6CB1C8113112}" presName="parentText" presStyleLbl="node1" presStyleIdx="0" presStyleCnt="1" custAng="0" custScaleY="131447">
        <dgm:presLayoutVars>
          <dgm:chMax val="0"/>
          <dgm:bulletEnabled val="1"/>
        </dgm:presLayoutVars>
      </dgm:prSet>
      <dgm:spPr/>
      <dgm:t>
        <a:bodyPr/>
        <a:lstStyle/>
        <a:p>
          <a:endParaRPr lang="tr-TR"/>
        </a:p>
      </dgm:t>
    </dgm:pt>
  </dgm:ptLst>
  <dgm:cxnLst>
    <dgm:cxn modelId="{9622DEEF-DD84-4579-B9A5-336E6379510A}" type="presOf" srcId="{2526060F-2BFF-439D-8420-6CB1C8113112}" destId="{3DBDC666-BDC0-47CD-9DFE-0A482527527F}" srcOrd="0" destOrd="0" presId="urn:microsoft.com/office/officeart/2005/8/layout/vList2"/>
    <dgm:cxn modelId="{0873BD6B-9603-47EC-9344-DDA0E0C12FB3}" srcId="{E9915F34-1CEE-4851-B69C-914E4A0BB84F}" destId="{2526060F-2BFF-439D-8420-6CB1C8113112}" srcOrd="0" destOrd="0" parTransId="{6915401C-BB0C-474A-8027-D2D2E56D7177}" sibTransId="{20C53479-69EE-48A3-885F-B6B59AA1EB94}"/>
    <dgm:cxn modelId="{ECA8EBBA-E8D1-46CE-8D57-73E7EF4DD7D3}" type="presOf" srcId="{E9915F34-1CEE-4851-B69C-914E4A0BB84F}" destId="{DB4642AD-6ACF-4F50-A6B1-22278141C353}" srcOrd="0" destOrd="0" presId="urn:microsoft.com/office/officeart/2005/8/layout/vList2"/>
    <dgm:cxn modelId="{8F1E481E-B072-4B9E-9110-6B4EDB6DF9CB}" type="presParOf" srcId="{DB4642AD-6ACF-4F50-A6B1-22278141C353}" destId="{3DBDC666-BDC0-47CD-9DFE-0A48252752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07C7CD-CC59-4CD2-9FB6-12600FDB0508}" type="doc">
      <dgm:prSet loTypeId="urn:microsoft.com/office/officeart/2008/layout/AscendingPictureAccentProcess" loCatId="picture" qsTypeId="urn:microsoft.com/office/officeart/2005/8/quickstyle/simple1" qsCatId="simple" csTypeId="urn:microsoft.com/office/officeart/2005/8/colors/colorful5" csCatId="colorful" phldr="1"/>
      <dgm:spPr/>
      <dgm:t>
        <a:bodyPr/>
        <a:lstStyle/>
        <a:p>
          <a:endParaRPr lang="tr-TR"/>
        </a:p>
      </dgm:t>
    </dgm:pt>
    <dgm:pt modelId="{9B6528C1-4043-4309-BA62-E080C2717AF3}">
      <dgm:prSet phldrT="[Metin]"/>
      <dgm:spPr/>
      <dgm:t>
        <a:bodyPr/>
        <a:lstStyle/>
        <a:p>
          <a:r>
            <a:rPr lang="tr-TR" b="1" dirty="0" smtClean="0"/>
            <a:t>GİRİŞİMCİLER</a:t>
          </a:r>
          <a:endParaRPr lang="tr-TR" b="1" dirty="0"/>
        </a:p>
      </dgm:t>
    </dgm:pt>
    <dgm:pt modelId="{53A4C664-AA6A-4492-BD03-BCE07D6A837E}" type="parTrans" cxnId="{CECCD86A-15C4-47A9-A952-4F3C6E11BD82}">
      <dgm:prSet/>
      <dgm:spPr/>
      <dgm:t>
        <a:bodyPr/>
        <a:lstStyle/>
        <a:p>
          <a:endParaRPr lang="tr-TR"/>
        </a:p>
      </dgm:t>
    </dgm:pt>
    <dgm:pt modelId="{3A552D82-887A-4337-92E7-5B8A1003BB02}" type="sibTrans" cxnId="{CECCD86A-15C4-47A9-A952-4F3C6E11BD82}">
      <dgm:prSet/>
      <dgm:spPr>
        <a:blipFill rotWithShape="1">
          <a:blip xmlns:r="http://schemas.openxmlformats.org/officeDocument/2006/relationships" r:embed="rId1"/>
          <a:stretch>
            <a:fillRect/>
          </a:stretch>
        </a:blipFill>
      </dgm:spPr>
      <dgm:t>
        <a:bodyPr/>
        <a:lstStyle/>
        <a:p>
          <a:endParaRPr lang="tr-TR"/>
        </a:p>
      </dgm:t>
    </dgm:pt>
    <dgm:pt modelId="{137030FC-26AD-4E07-B688-4E040221FED1}">
      <dgm:prSet/>
      <dgm:spPr/>
      <dgm:t>
        <a:bodyPr/>
        <a:lstStyle/>
        <a:p>
          <a:r>
            <a:rPr lang="tr-TR" b="1" smtClean="0"/>
            <a:t>KOBİ’LER</a:t>
          </a:r>
          <a:endParaRPr lang="tr-TR" b="1"/>
        </a:p>
      </dgm:t>
    </dgm:pt>
    <dgm:pt modelId="{47048AE5-4E22-4F9E-B74D-2A2D5C66C71A}" type="parTrans" cxnId="{CF2F2756-EF3A-42A3-A8EF-E90CCF1F6AD1}">
      <dgm:prSet/>
      <dgm:spPr/>
      <dgm:t>
        <a:bodyPr/>
        <a:lstStyle/>
        <a:p>
          <a:endParaRPr lang="tr-TR"/>
        </a:p>
      </dgm:t>
    </dgm:pt>
    <dgm:pt modelId="{ED246563-3657-4071-9435-93899C66EAE7}" type="sibTrans" cxnId="{CF2F2756-EF3A-42A3-A8EF-E90CCF1F6AD1}">
      <dgm:prSet/>
      <dgm:spPr>
        <a:blipFill rotWithShape="1">
          <a:blip xmlns:r="http://schemas.openxmlformats.org/officeDocument/2006/relationships" r:embed="rId2"/>
          <a:stretch>
            <a:fillRect/>
          </a:stretch>
        </a:blipFill>
      </dgm:spPr>
      <dgm:t>
        <a:bodyPr/>
        <a:lstStyle/>
        <a:p>
          <a:endParaRPr lang="tr-TR"/>
        </a:p>
      </dgm:t>
    </dgm:pt>
    <dgm:pt modelId="{63C64B61-7FDC-47D2-9A7E-212F6E8D0C3F}" type="pres">
      <dgm:prSet presAssocID="{8E07C7CD-CC59-4CD2-9FB6-12600FDB0508}" presName="Name0" presStyleCnt="0">
        <dgm:presLayoutVars>
          <dgm:chMax val="7"/>
          <dgm:chPref val="7"/>
          <dgm:dir/>
        </dgm:presLayoutVars>
      </dgm:prSet>
      <dgm:spPr/>
      <dgm:t>
        <a:bodyPr/>
        <a:lstStyle/>
        <a:p>
          <a:endParaRPr lang="tr-TR"/>
        </a:p>
      </dgm:t>
    </dgm:pt>
    <dgm:pt modelId="{E1AB5E0C-7AE6-4DE2-9689-EED72FCC37C5}" type="pres">
      <dgm:prSet presAssocID="{8E07C7CD-CC59-4CD2-9FB6-12600FDB0508}" presName="dot1" presStyleLbl="alignNode1" presStyleIdx="0" presStyleCnt="10"/>
      <dgm:spPr/>
    </dgm:pt>
    <dgm:pt modelId="{F45C8CCE-E821-4B31-B4EE-7BACDC9A6215}" type="pres">
      <dgm:prSet presAssocID="{8E07C7CD-CC59-4CD2-9FB6-12600FDB0508}" presName="dot2" presStyleLbl="alignNode1" presStyleIdx="1" presStyleCnt="10"/>
      <dgm:spPr/>
    </dgm:pt>
    <dgm:pt modelId="{EF94F449-3374-422C-AEBC-D098398511FD}" type="pres">
      <dgm:prSet presAssocID="{8E07C7CD-CC59-4CD2-9FB6-12600FDB0508}" presName="dot3" presStyleLbl="alignNode1" presStyleIdx="2" presStyleCnt="10"/>
      <dgm:spPr/>
    </dgm:pt>
    <dgm:pt modelId="{C05EDC3B-3FFC-4FB9-B742-199A8F44F8FA}" type="pres">
      <dgm:prSet presAssocID="{8E07C7CD-CC59-4CD2-9FB6-12600FDB0508}" presName="dotArrow1" presStyleLbl="alignNode1" presStyleIdx="3" presStyleCnt="10"/>
      <dgm:spPr/>
    </dgm:pt>
    <dgm:pt modelId="{8162C7D6-3BB7-49E6-BB89-DD08C735AF4B}" type="pres">
      <dgm:prSet presAssocID="{8E07C7CD-CC59-4CD2-9FB6-12600FDB0508}" presName="dotArrow2" presStyleLbl="alignNode1" presStyleIdx="4" presStyleCnt="10"/>
      <dgm:spPr/>
    </dgm:pt>
    <dgm:pt modelId="{E1BE95FB-713A-459E-AD51-A28D7B1DB628}" type="pres">
      <dgm:prSet presAssocID="{8E07C7CD-CC59-4CD2-9FB6-12600FDB0508}" presName="dotArrow3" presStyleLbl="alignNode1" presStyleIdx="5" presStyleCnt="10"/>
      <dgm:spPr/>
    </dgm:pt>
    <dgm:pt modelId="{3BDCC9D2-DBB1-4B2A-BB69-63646563B289}" type="pres">
      <dgm:prSet presAssocID="{8E07C7CD-CC59-4CD2-9FB6-12600FDB0508}" presName="dotArrow4" presStyleLbl="alignNode1" presStyleIdx="6" presStyleCnt="10"/>
      <dgm:spPr/>
    </dgm:pt>
    <dgm:pt modelId="{56BFA405-0B82-40D1-87E0-54FFB5433097}" type="pres">
      <dgm:prSet presAssocID="{8E07C7CD-CC59-4CD2-9FB6-12600FDB0508}" presName="dotArrow5" presStyleLbl="alignNode1" presStyleIdx="7" presStyleCnt="10"/>
      <dgm:spPr/>
    </dgm:pt>
    <dgm:pt modelId="{9D40404B-CBED-4431-B2B7-C8BBAC1641AD}" type="pres">
      <dgm:prSet presAssocID="{8E07C7CD-CC59-4CD2-9FB6-12600FDB0508}" presName="dotArrow6" presStyleLbl="alignNode1" presStyleIdx="8" presStyleCnt="10"/>
      <dgm:spPr/>
    </dgm:pt>
    <dgm:pt modelId="{CD7D6DE8-A84F-4DB9-808C-92137BA0672D}" type="pres">
      <dgm:prSet presAssocID="{8E07C7CD-CC59-4CD2-9FB6-12600FDB0508}" presName="dotArrow7" presStyleLbl="alignNode1" presStyleIdx="9" presStyleCnt="10"/>
      <dgm:spPr/>
    </dgm:pt>
    <dgm:pt modelId="{1CF77950-36FA-4A76-A28F-7DE8BB5E49B7}" type="pres">
      <dgm:prSet presAssocID="{137030FC-26AD-4E07-B688-4E040221FED1}" presName="parTx1" presStyleLbl="node1" presStyleIdx="0" presStyleCnt="2"/>
      <dgm:spPr/>
      <dgm:t>
        <a:bodyPr/>
        <a:lstStyle/>
        <a:p>
          <a:endParaRPr lang="tr-TR"/>
        </a:p>
      </dgm:t>
    </dgm:pt>
    <dgm:pt modelId="{A8A83900-EE90-4E37-A581-AFF3A15579FC}" type="pres">
      <dgm:prSet presAssocID="{ED246563-3657-4071-9435-93899C66EAE7}" presName="picture1" presStyleCnt="0"/>
      <dgm:spPr/>
    </dgm:pt>
    <dgm:pt modelId="{6833E4AD-BD99-4B60-9C3C-3D23082D14C5}" type="pres">
      <dgm:prSet presAssocID="{ED246563-3657-4071-9435-93899C66EAE7}" presName="imageRepeatNode" presStyleLbl="fgImgPlace1" presStyleIdx="0" presStyleCnt="2" custLinFactNeighborX="-16755" custLinFactNeighborY="3001"/>
      <dgm:spPr/>
      <dgm:t>
        <a:bodyPr/>
        <a:lstStyle/>
        <a:p>
          <a:endParaRPr lang="tr-TR"/>
        </a:p>
      </dgm:t>
    </dgm:pt>
    <dgm:pt modelId="{F738C4E5-502A-45C5-96A3-0A6EBB570ECE}" type="pres">
      <dgm:prSet presAssocID="{9B6528C1-4043-4309-BA62-E080C2717AF3}" presName="parTx2" presStyleLbl="node1" presStyleIdx="1" presStyleCnt="2"/>
      <dgm:spPr/>
      <dgm:t>
        <a:bodyPr/>
        <a:lstStyle/>
        <a:p>
          <a:endParaRPr lang="tr-TR"/>
        </a:p>
      </dgm:t>
    </dgm:pt>
    <dgm:pt modelId="{AA643C0A-46C2-460E-ADDF-B5C3D237BF0A}" type="pres">
      <dgm:prSet presAssocID="{3A552D82-887A-4337-92E7-5B8A1003BB02}" presName="picture2" presStyleCnt="0"/>
      <dgm:spPr/>
    </dgm:pt>
    <dgm:pt modelId="{9E3D0D72-EE1A-4E3A-B3E1-7409F49EBC49}" type="pres">
      <dgm:prSet presAssocID="{3A552D82-887A-4337-92E7-5B8A1003BB02}" presName="imageRepeatNode" presStyleLbl="fgImgPlace1" presStyleIdx="1" presStyleCnt="2"/>
      <dgm:spPr/>
      <dgm:t>
        <a:bodyPr/>
        <a:lstStyle/>
        <a:p>
          <a:endParaRPr lang="tr-TR"/>
        </a:p>
      </dgm:t>
    </dgm:pt>
  </dgm:ptLst>
  <dgm:cxnLst>
    <dgm:cxn modelId="{CF2F2756-EF3A-42A3-A8EF-E90CCF1F6AD1}" srcId="{8E07C7CD-CC59-4CD2-9FB6-12600FDB0508}" destId="{137030FC-26AD-4E07-B688-4E040221FED1}" srcOrd="0" destOrd="0" parTransId="{47048AE5-4E22-4F9E-B74D-2A2D5C66C71A}" sibTransId="{ED246563-3657-4071-9435-93899C66EAE7}"/>
    <dgm:cxn modelId="{CECCD86A-15C4-47A9-A952-4F3C6E11BD82}" srcId="{8E07C7CD-CC59-4CD2-9FB6-12600FDB0508}" destId="{9B6528C1-4043-4309-BA62-E080C2717AF3}" srcOrd="1" destOrd="0" parTransId="{53A4C664-AA6A-4492-BD03-BCE07D6A837E}" sibTransId="{3A552D82-887A-4337-92E7-5B8A1003BB02}"/>
    <dgm:cxn modelId="{D927D3C8-6262-47A6-9C68-3EB2775F9AB6}" type="presOf" srcId="{8E07C7CD-CC59-4CD2-9FB6-12600FDB0508}" destId="{63C64B61-7FDC-47D2-9A7E-212F6E8D0C3F}" srcOrd="0" destOrd="0" presId="urn:microsoft.com/office/officeart/2008/layout/AscendingPictureAccentProcess"/>
    <dgm:cxn modelId="{C1DAB812-52EF-499C-BF92-9E05C6C0E456}" type="presOf" srcId="{9B6528C1-4043-4309-BA62-E080C2717AF3}" destId="{F738C4E5-502A-45C5-96A3-0A6EBB570ECE}" srcOrd="0" destOrd="0" presId="urn:microsoft.com/office/officeart/2008/layout/AscendingPictureAccentProcess"/>
    <dgm:cxn modelId="{71DAF59D-ACAA-4704-9A83-91010320A517}" type="presOf" srcId="{137030FC-26AD-4E07-B688-4E040221FED1}" destId="{1CF77950-36FA-4A76-A28F-7DE8BB5E49B7}" srcOrd="0" destOrd="0" presId="urn:microsoft.com/office/officeart/2008/layout/AscendingPictureAccentProcess"/>
    <dgm:cxn modelId="{C8463803-C827-4CB3-9764-EBD6272248DE}" type="presOf" srcId="{ED246563-3657-4071-9435-93899C66EAE7}" destId="{6833E4AD-BD99-4B60-9C3C-3D23082D14C5}" srcOrd="0" destOrd="0" presId="urn:microsoft.com/office/officeart/2008/layout/AscendingPictureAccentProcess"/>
    <dgm:cxn modelId="{9BA6FA4E-279F-46AD-8698-49607D94793E}" type="presOf" srcId="{3A552D82-887A-4337-92E7-5B8A1003BB02}" destId="{9E3D0D72-EE1A-4E3A-B3E1-7409F49EBC49}" srcOrd="0" destOrd="0" presId="urn:microsoft.com/office/officeart/2008/layout/AscendingPictureAccentProcess"/>
    <dgm:cxn modelId="{69FD6CE6-6879-425D-AD1C-D0254EBA08AD}" type="presParOf" srcId="{63C64B61-7FDC-47D2-9A7E-212F6E8D0C3F}" destId="{E1AB5E0C-7AE6-4DE2-9689-EED72FCC37C5}" srcOrd="0" destOrd="0" presId="urn:microsoft.com/office/officeart/2008/layout/AscendingPictureAccentProcess"/>
    <dgm:cxn modelId="{F8B75003-9FCF-4275-B8A2-C1C7D673FDCD}" type="presParOf" srcId="{63C64B61-7FDC-47D2-9A7E-212F6E8D0C3F}" destId="{F45C8CCE-E821-4B31-B4EE-7BACDC9A6215}" srcOrd="1" destOrd="0" presId="urn:microsoft.com/office/officeart/2008/layout/AscendingPictureAccentProcess"/>
    <dgm:cxn modelId="{D7D68FFD-3413-48ED-B6DE-DAF894782995}" type="presParOf" srcId="{63C64B61-7FDC-47D2-9A7E-212F6E8D0C3F}" destId="{EF94F449-3374-422C-AEBC-D098398511FD}" srcOrd="2" destOrd="0" presId="urn:microsoft.com/office/officeart/2008/layout/AscendingPictureAccentProcess"/>
    <dgm:cxn modelId="{E9CC2A8A-E7CE-48DC-8FDA-5AE67183F0F3}" type="presParOf" srcId="{63C64B61-7FDC-47D2-9A7E-212F6E8D0C3F}" destId="{C05EDC3B-3FFC-4FB9-B742-199A8F44F8FA}" srcOrd="3" destOrd="0" presId="urn:microsoft.com/office/officeart/2008/layout/AscendingPictureAccentProcess"/>
    <dgm:cxn modelId="{888FF3C3-0511-4C20-AA0E-3D9CA3F5DB17}" type="presParOf" srcId="{63C64B61-7FDC-47D2-9A7E-212F6E8D0C3F}" destId="{8162C7D6-3BB7-49E6-BB89-DD08C735AF4B}" srcOrd="4" destOrd="0" presId="urn:microsoft.com/office/officeart/2008/layout/AscendingPictureAccentProcess"/>
    <dgm:cxn modelId="{1B37CEAD-ED14-445D-88DC-E939035D69F1}" type="presParOf" srcId="{63C64B61-7FDC-47D2-9A7E-212F6E8D0C3F}" destId="{E1BE95FB-713A-459E-AD51-A28D7B1DB628}" srcOrd="5" destOrd="0" presId="urn:microsoft.com/office/officeart/2008/layout/AscendingPictureAccentProcess"/>
    <dgm:cxn modelId="{4FFAAD59-C10D-4F83-86E5-643566D44C57}" type="presParOf" srcId="{63C64B61-7FDC-47D2-9A7E-212F6E8D0C3F}" destId="{3BDCC9D2-DBB1-4B2A-BB69-63646563B289}" srcOrd="6" destOrd="0" presId="urn:microsoft.com/office/officeart/2008/layout/AscendingPictureAccentProcess"/>
    <dgm:cxn modelId="{938945BE-60D6-46B0-AFFD-85CC4AA314AF}" type="presParOf" srcId="{63C64B61-7FDC-47D2-9A7E-212F6E8D0C3F}" destId="{56BFA405-0B82-40D1-87E0-54FFB5433097}" srcOrd="7" destOrd="0" presId="urn:microsoft.com/office/officeart/2008/layout/AscendingPictureAccentProcess"/>
    <dgm:cxn modelId="{39ADA20B-4E2A-40B0-A930-6BFE726C8C50}" type="presParOf" srcId="{63C64B61-7FDC-47D2-9A7E-212F6E8D0C3F}" destId="{9D40404B-CBED-4431-B2B7-C8BBAC1641AD}" srcOrd="8" destOrd="0" presId="urn:microsoft.com/office/officeart/2008/layout/AscendingPictureAccentProcess"/>
    <dgm:cxn modelId="{AD648C19-F1C9-49EA-9A45-E336E5043BD9}" type="presParOf" srcId="{63C64B61-7FDC-47D2-9A7E-212F6E8D0C3F}" destId="{CD7D6DE8-A84F-4DB9-808C-92137BA0672D}" srcOrd="9" destOrd="0" presId="urn:microsoft.com/office/officeart/2008/layout/AscendingPictureAccentProcess"/>
    <dgm:cxn modelId="{182C9287-1ACB-47F3-B794-7B293FE26934}" type="presParOf" srcId="{63C64B61-7FDC-47D2-9A7E-212F6E8D0C3F}" destId="{1CF77950-36FA-4A76-A28F-7DE8BB5E49B7}" srcOrd="10" destOrd="0" presId="urn:microsoft.com/office/officeart/2008/layout/AscendingPictureAccentProcess"/>
    <dgm:cxn modelId="{62305E25-EF49-46B5-A1D2-E108F6B4F00F}" type="presParOf" srcId="{63C64B61-7FDC-47D2-9A7E-212F6E8D0C3F}" destId="{A8A83900-EE90-4E37-A581-AFF3A15579FC}" srcOrd="11" destOrd="0" presId="urn:microsoft.com/office/officeart/2008/layout/AscendingPictureAccentProcess"/>
    <dgm:cxn modelId="{04A9882C-C965-4DEE-AA8C-F3ED3A36A65B}" type="presParOf" srcId="{A8A83900-EE90-4E37-A581-AFF3A15579FC}" destId="{6833E4AD-BD99-4B60-9C3C-3D23082D14C5}" srcOrd="0" destOrd="0" presId="urn:microsoft.com/office/officeart/2008/layout/AscendingPictureAccentProcess"/>
    <dgm:cxn modelId="{8A3D37E3-5F45-4FD4-9DB1-92DEDED672A7}" type="presParOf" srcId="{63C64B61-7FDC-47D2-9A7E-212F6E8D0C3F}" destId="{F738C4E5-502A-45C5-96A3-0A6EBB570ECE}" srcOrd="12" destOrd="0" presId="urn:microsoft.com/office/officeart/2008/layout/AscendingPictureAccentProcess"/>
    <dgm:cxn modelId="{EC1279C5-0AE2-47D0-8309-1A7B84F2BF39}" type="presParOf" srcId="{63C64B61-7FDC-47D2-9A7E-212F6E8D0C3F}" destId="{AA643C0A-46C2-460E-ADDF-B5C3D237BF0A}" srcOrd="13" destOrd="0" presId="urn:microsoft.com/office/officeart/2008/layout/AscendingPictureAccentProcess"/>
    <dgm:cxn modelId="{E606A203-A562-4878-AF69-9266179AB7C6}" type="presParOf" srcId="{AA643C0A-46C2-460E-ADDF-B5C3D237BF0A}" destId="{9E3D0D72-EE1A-4E3A-B3E1-7409F49EBC49}" srcOrd="0" destOrd="0" presId="urn:microsoft.com/office/officeart/2008/layout/AscendingPictureAccent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D2B730-91FA-46CD-8DAC-7D496E9EF55B}"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tr-TR"/>
        </a:p>
      </dgm:t>
    </dgm:pt>
    <dgm:pt modelId="{537BD2E9-1167-4AB9-A8F9-4A5B06C9FCF9}">
      <dgm:prSet phldrT="[Metin]" custT="1"/>
      <dgm:spPr/>
      <dgm:t>
        <a:bodyPr/>
        <a:lstStyle/>
        <a:p>
          <a:r>
            <a:rPr lang="tr-TR" sz="2500" dirty="0" smtClean="0"/>
            <a:t>KOSGEB Veri </a:t>
          </a:r>
          <a:r>
            <a:rPr lang="tr-TR" sz="2500" dirty="0" err="1" smtClean="0"/>
            <a:t>Tabanı’nda</a:t>
          </a:r>
          <a:r>
            <a:rPr lang="tr-TR" sz="2500" dirty="0" smtClean="0"/>
            <a:t> kayıtlı ve aktif durumda olan,</a:t>
          </a:r>
          <a:endParaRPr lang="tr-TR" sz="2500" dirty="0"/>
        </a:p>
      </dgm:t>
    </dgm:pt>
    <dgm:pt modelId="{D77DF73F-1BA6-4D52-8218-696CCDC55F9B}" type="parTrans" cxnId="{FAB6BB83-77CA-42D5-B4A2-D79FEA93B058}">
      <dgm:prSet/>
      <dgm:spPr/>
      <dgm:t>
        <a:bodyPr/>
        <a:lstStyle/>
        <a:p>
          <a:endParaRPr lang="tr-TR" sz="2500"/>
        </a:p>
      </dgm:t>
    </dgm:pt>
    <dgm:pt modelId="{F8E5182D-2624-4626-BC5E-BE9784C1BA7D}" type="sibTrans" cxnId="{FAB6BB83-77CA-42D5-B4A2-D79FEA93B058}">
      <dgm:prSet/>
      <dgm:spPr/>
      <dgm:t>
        <a:bodyPr/>
        <a:lstStyle/>
        <a:p>
          <a:endParaRPr lang="tr-TR" sz="2500"/>
        </a:p>
      </dgm:t>
    </dgm:pt>
    <dgm:pt modelId="{5A740333-ADA7-4133-9122-DEB0D8A5F486}">
      <dgm:prSet phldrT="[Metin]" custT="1"/>
      <dgm:spPr/>
      <dgm:t>
        <a:bodyPr/>
        <a:lstStyle/>
        <a:p>
          <a:r>
            <a:rPr lang="tr-TR" sz="2500" dirty="0" smtClean="0"/>
            <a:t>KOBİ Bilgi Beyannamesi güncel olan,</a:t>
          </a:r>
          <a:endParaRPr lang="tr-TR" sz="2500" dirty="0"/>
        </a:p>
      </dgm:t>
    </dgm:pt>
    <dgm:pt modelId="{0F0EFB8E-EFB9-4FEE-B8B7-18A7F7A48A39}" type="parTrans" cxnId="{7E97FCC2-D881-43CA-BACF-553F0213F5A7}">
      <dgm:prSet/>
      <dgm:spPr/>
      <dgm:t>
        <a:bodyPr/>
        <a:lstStyle/>
        <a:p>
          <a:endParaRPr lang="tr-TR" sz="2500"/>
        </a:p>
      </dgm:t>
    </dgm:pt>
    <dgm:pt modelId="{E82C740D-02B3-4C91-A422-2D8915C3974F}" type="sibTrans" cxnId="{7E97FCC2-D881-43CA-BACF-553F0213F5A7}">
      <dgm:prSet/>
      <dgm:spPr/>
      <dgm:t>
        <a:bodyPr/>
        <a:lstStyle/>
        <a:p>
          <a:endParaRPr lang="tr-TR" sz="2500"/>
        </a:p>
      </dgm:t>
    </dgm:pt>
    <dgm:pt modelId="{A0A882F6-4BEE-4F8F-9668-2DDE5B83FEC3}">
      <dgm:prSet custT="1"/>
      <dgm:spPr/>
      <dgm:t>
        <a:bodyPr/>
        <a:lstStyle/>
        <a:p>
          <a:r>
            <a:rPr lang="tr-TR" sz="2500" dirty="0" smtClean="0"/>
            <a:t>Bakanlığa ön başvuruda bulunup kesin başvuru yapmaya davet edilerek Portal üzerinden KOSGEB’e yönlendirilen, </a:t>
          </a:r>
          <a:endParaRPr lang="tr-TR" sz="2500" dirty="0"/>
        </a:p>
      </dgm:t>
    </dgm:pt>
    <dgm:pt modelId="{DDB48437-C353-4CE3-B950-4E0AE2FFBBBD}" type="parTrans" cxnId="{51D67E5C-A844-4371-B796-C26564188312}">
      <dgm:prSet/>
      <dgm:spPr/>
      <dgm:t>
        <a:bodyPr/>
        <a:lstStyle/>
        <a:p>
          <a:endParaRPr lang="tr-TR" sz="2500"/>
        </a:p>
      </dgm:t>
    </dgm:pt>
    <dgm:pt modelId="{FCDA1A1D-CDFB-45CA-B3DB-7FE102AB8422}" type="sibTrans" cxnId="{51D67E5C-A844-4371-B796-C26564188312}">
      <dgm:prSet/>
      <dgm:spPr/>
      <dgm:t>
        <a:bodyPr/>
        <a:lstStyle/>
        <a:p>
          <a:endParaRPr lang="tr-TR" sz="2500"/>
        </a:p>
      </dgm:t>
    </dgm:pt>
    <dgm:pt modelId="{1369EEA0-E0CB-4492-B6B3-DF0EF03FE0D0}">
      <dgm:prSet custT="1"/>
      <dgm:spPr/>
      <dgm:t>
        <a:bodyPr/>
        <a:lstStyle/>
        <a:p>
          <a:r>
            <a:rPr lang="tr-TR" sz="2500" dirty="0" smtClean="0"/>
            <a:t>Program başvurusundan en az 1 (bir) yıl önce kurulmuş olan veya tüm ortaklarının tüzel kişi olması halinde tüm ortakları program başvurusundan en az 1 (bir) yıl önce kurulmuş olan</a:t>
          </a:r>
          <a:endParaRPr lang="tr-TR" sz="2500" dirty="0"/>
        </a:p>
      </dgm:t>
    </dgm:pt>
    <dgm:pt modelId="{9CC426DD-F0CC-4F84-8EFF-C9E42FF560B0}" type="parTrans" cxnId="{11072E71-89DF-44D8-A9D2-8C4BCA457B2B}">
      <dgm:prSet/>
      <dgm:spPr/>
      <dgm:t>
        <a:bodyPr/>
        <a:lstStyle/>
        <a:p>
          <a:endParaRPr lang="tr-TR" sz="2500"/>
        </a:p>
      </dgm:t>
    </dgm:pt>
    <dgm:pt modelId="{3047CF79-F055-49A5-9281-003AAED5320B}" type="sibTrans" cxnId="{11072E71-89DF-44D8-A9D2-8C4BCA457B2B}">
      <dgm:prSet/>
      <dgm:spPr/>
      <dgm:t>
        <a:bodyPr/>
        <a:lstStyle/>
        <a:p>
          <a:endParaRPr lang="tr-TR" sz="2500"/>
        </a:p>
      </dgm:t>
    </dgm:pt>
    <dgm:pt modelId="{C25DF7FD-0449-4B30-8B4B-B2BA3B97880F}">
      <dgm:prSet custT="1"/>
      <dgm:spPr/>
      <dgm:t>
        <a:bodyPr/>
        <a:lstStyle/>
        <a:p>
          <a:r>
            <a:rPr lang="tr-TR" sz="2500" dirty="0" smtClean="0"/>
            <a:t>Türkiye’de yerleşik sermaye şirketi statüsünde olan,</a:t>
          </a:r>
          <a:endParaRPr lang="tr-TR" sz="2500" dirty="0"/>
        </a:p>
      </dgm:t>
    </dgm:pt>
    <dgm:pt modelId="{21773798-99BA-43BE-8775-3D503E5DEBBC}" type="parTrans" cxnId="{1CE1CC20-622D-4774-B236-D3CB9FF7FD1F}">
      <dgm:prSet/>
      <dgm:spPr/>
      <dgm:t>
        <a:bodyPr/>
        <a:lstStyle/>
        <a:p>
          <a:endParaRPr lang="tr-TR" sz="2500"/>
        </a:p>
      </dgm:t>
    </dgm:pt>
    <dgm:pt modelId="{83B39314-9EF8-470F-A898-7CBC66417B0B}" type="sibTrans" cxnId="{1CE1CC20-622D-4774-B236-D3CB9FF7FD1F}">
      <dgm:prSet/>
      <dgm:spPr/>
      <dgm:t>
        <a:bodyPr/>
        <a:lstStyle/>
        <a:p>
          <a:endParaRPr lang="tr-TR" sz="2500"/>
        </a:p>
      </dgm:t>
    </dgm:pt>
    <dgm:pt modelId="{2DCFF71B-4309-493C-A229-B2BB7724E18D}" type="pres">
      <dgm:prSet presAssocID="{28D2B730-91FA-46CD-8DAC-7D496E9EF55B}" presName="Name0" presStyleCnt="0">
        <dgm:presLayoutVars>
          <dgm:chMax val="7"/>
          <dgm:chPref val="7"/>
          <dgm:dir/>
        </dgm:presLayoutVars>
      </dgm:prSet>
      <dgm:spPr/>
      <dgm:t>
        <a:bodyPr/>
        <a:lstStyle/>
        <a:p>
          <a:endParaRPr lang="tr-TR"/>
        </a:p>
      </dgm:t>
    </dgm:pt>
    <dgm:pt modelId="{74AEBF00-FD1F-481B-B1D1-7C37CA780E00}" type="pres">
      <dgm:prSet presAssocID="{28D2B730-91FA-46CD-8DAC-7D496E9EF55B}" presName="Name1" presStyleCnt="0"/>
      <dgm:spPr/>
    </dgm:pt>
    <dgm:pt modelId="{7B626749-A4BC-4C3D-9371-56B6329CD8CC}" type="pres">
      <dgm:prSet presAssocID="{28D2B730-91FA-46CD-8DAC-7D496E9EF55B}" presName="cycle" presStyleCnt="0"/>
      <dgm:spPr/>
    </dgm:pt>
    <dgm:pt modelId="{961EA65B-4EC7-434D-9C47-43FF852901F6}" type="pres">
      <dgm:prSet presAssocID="{28D2B730-91FA-46CD-8DAC-7D496E9EF55B}" presName="srcNode" presStyleLbl="node1" presStyleIdx="0" presStyleCnt="5"/>
      <dgm:spPr/>
    </dgm:pt>
    <dgm:pt modelId="{63AC3FBD-CF9E-41BD-91DB-72403EE4297E}" type="pres">
      <dgm:prSet presAssocID="{28D2B730-91FA-46CD-8DAC-7D496E9EF55B}" presName="conn" presStyleLbl="parChTrans1D2" presStyleIdx="0" presStyleCnt="1"/>
      <dgm:spPr/>
      <dgm:t>
        <a:bodyPr/>
        <a:lstStyle/>
        <a:p>
          <a:endParaRPr lang="tr-TR"/>
        </a:p>
      </dgm:t>
    </dgm:pt>
    <dgm:pt modelId="{47BEFA3E-8CF1-4C2D-9EF5-E14AAD4A7C2F}" type="pres">
      <dgm:prSet presAssocID="{28D2B730-91FA-46CD-8DAC-7D496E9EF55B}" presName="extraNode" presStyleLbl="node1" presStyleIdx="0" presStyleCnt="5"/>
      <dgm:spPr/>
    </dgm:pt>
    <dgm:pt modelId="{0783FB1C-EEC4-49E5-9F13-737E2BDAD5DD}" type="pres">
      <dgm:prSet presAssocID="{28D2B730-91FA-46CD-8DAC-7D496E9EF55B}" presName="dstNode" presStyleLbl="node1" presStyleIdx="0" presStyleCnt="5"/>
      <dgm:spPr/>
    </dgm:pt>
    <dgm:pt modelId="{85E63987-7293-41BE-87CC-35C9432AF470}" type="pres">
      <dgm:prSet presAssocID="{A0A882F6-4BEE-4F8F-9668-2DDE5B83FEC3}" presName="text_1" presStyleLbl="node1" presStyleIdx="0" presStyleCnt="5" custScaleY="130338" custLinFactNeighborY="4224">
        <dgm:presLayoutVars>
          <dgm:bulletEnabled val="1"/>
        </dgm:presLayoutVars>
      </dgm:prSet>
      <dgm:spPr/>
      <dgm:t>
        <a:bodyPr/>
        <a:lstStyle/>
        <a:p>
          <a:endParaRPr lang="tr-TR"/>
        </a:p>
      </dgm:t>
    </dgm:pt>
    <dgm:pt modelId="{EBD19DE2-38AE-4110-979E-1D6ADFE261BA}" type="pres">
      <dgm:prSet presAssocID="{A0A882F6-4BEE-4F8F-9668-2DDE5B83FEC3}" presName="accent_1" presStyleCnt="0"/>
      <dgm:spPr/>
    </dgm:pt>
    <dgm:pt modelId="{0EA6DFC3-57A4-4A06-BD2C-ECBE8E2EEA09}" type="pres">
      <dgm:prSet presAssocID="{A0A882F6-4BEE-4F8F-9668-2DDE5B83FEC3}" presName="accentRepeatNode" presStyleLbl="solidFgAcc1" presStyleIdx="0" presStyleCnt="5" custLinFactNeighborY="3380"/>
      <dgm:spPr/>
    </dgm:pt>
    <dgm:pt modelId="{5EF6E550-7900-4637-91BA-73A86F2DA42F}" type="pres">
      <dgm:prSet presAssocID="{537BD2E9-1167-4AB9-A8F9-4A5B06C9FCF9}" presName="text_2" presStyleLbl="node1" presStyleIdx="1" presStyleCnt="5" custLinFactNeighborY="-8448">
        <dgm:presLayoutVars>
          <dgm:bulletEnabled val="1"/>
        </dgm:presLayoutVars>
      </dgm:prSet>
      <dgm:spPr/>
      <dgm:t>
        <a:bodyPr/>
        <a:lstStyle/>
        <a:p>
          <a:endParaRPr lang="tr-TR"/>
        </a:p>
      </dgm:t>
    </dgm:pt>
    <dgm:pt modelId="{5593A796-0EFB-4171-B5DD-C60131C2068D}" type="pres">
      <dgm:prSet presAssocID="{537BD2E9-1167-4AB9-A8F9-4A5B06C9FCF9}" presName="accent_2" presStyleCnt="0"/>
      <dgm:spPr/>
    </dgm:pt>
    <dgm:pt modelId="{9547A633-2BA7-4CF6-B46B-B072721D1678}" type="pres">
      <dgm:prSet presAssocID="{537BD2E9-1167-4AB9-A8F9-4A5B06C9FCF9}" presName="accentRepeatNode" presStyleLbl="solidFgAcc1" presStyleIdx="1" presStyleCnt="5" custLinFactNeighborX="-5070" custLinFactNeighborY="-8450"/>
      <dgm:spPr/>
    </dgm:pt>
    <dgm:pt modelId="{52710EEA-0E58-4E41-BE23-6DF954D5BBBF}" type="pres">
      <dgm:prSet presAssocID="{5A740333-ADA7-4133-9122-DEB0D8A5F486}" presName="text_3" presStyleLbl="node1" presStyleIdx="2" presStyleCnt="5" custLinFactNeighborY="-31680">
        <dgm:presLayoutVars>
          <dgm:bulletEnabled val="1"/>
        </dgm:presLayoutVars>
      </dgm:prSet>
      <dgm:spPr/>
      <dgm:t>
        <a:bodyPr/>
        <a:lstStyle/>
        <a:p>
          <a:endParaRPr lang="tr-TR"/>
        </a:p>
      </dgm:t>
    </dgm:pt>
    <dgm:pt modelId="{459B91CC-483B-421E-8DAA-D8226A156B84}" type="pres">
      <dgm:prSet presAssocID="{5A740333-ADA7-4133-9122-DEB0D8A5F486}" presName="accent_3" presStyleCnt="0"/>
      <dgm:spPr/>
    </dgm:pt>
    <dgm:pt modelId="{02FEF9F5-7E97-47F8-991F-3ACC38A7EF34}" type="pres">
      <dgm:prSet presAssocID="{5A740333-ADA7-4133-9122-DEB0D8A5F486}" presName="accentRepeatNode" presStyleLbl="solidFgAcc1" presStyleIdx="2" presStyleCnt="5" custLinFactNeighborY="-23660"/>
      <dgm:spPr/>
    </dgm:pt>
    <dgm:pt modelId="{40CA6EE2-D26E-4C4F-A769-48497E048081}" type="pres">
      <dgm:prSet presAssocID="{1369EEA0-E0CB-4492-B6B3-DF0EF03FE0D0}" presName="text_4" presStyleLbl="node1" presStyleIdx="3" presStyleCnt="5" custScaleY="177577" custLinFactNeighborY="-16896">
        <dgm:presLayoutVars>
          <dgm:bulletEnabled val="1"/>
        </dgm:presLayoutVars>
      </dgm:prSet>
      <dgm:spPr/>
      <dgm:t>
        <a:bodyPr/>
        <a:lstStyle/>
        <a:p>
          <a:endParaRPr lang="tr-TR"/>
        </a:p>
      </dgm:t>
    </dgm:pt>
    <dgm:pt modelId="{6927F03A-AB11-419D-A0E2-508C3181A4E6}" type="pres">
      <dgm:prSet presAssocID="{1369EEA0-E0CB-4492-B6B3-DF0EF03FE0D0}" presName="accent_4" presStyleCnt="0"/>
      <dgm:spPr/>
    </dgm:pt>
    <dgm:pt modelId="{C3EB3125-66E2-4B0C-9A11-9A7D11984AE7}" type="pres">
      <dgm:prSet presAssocID="{1369EEA0-E0CB-4492-B6B3-DF0EF03FE0D0}" presName="accentRepeatNode" presStyleLbl="solidFgAcc1" presStyleIdx="3" presStyleCnt="5" custLinFactNeighborY="-13520"/>
      <dgm:spPr/>
    </dgm:pt>
    <dgm:pt modelId="{A1A3DDFB-867A-4654-8382-0F93398881AB}" type="pres">
      <dgm:prSet presAssocID="{C25DF7FD-0449-4B30-8B4B-B2BA3B97880F}" presName="text_5" presStyleLbl="node1" presStyleIdx="4" presStyleCnt="5" custLinFactNeighborY="-8448">
        <dgm:presLayoutVars>
          <dgm:bulletEnabled val="1"/>
        </dgm:presLayoutVars>
      </dgm:prSet>
      <dgm:spPr/>
      <dgm:t>
        <a:bodyPr/>
        <a:lstStyle/>
        <a:p>
          <a:endParaRPr lang="tr-TR"/>
        </a:p>
      </dgm:t>
    </dgm:pt>
    <dgm:pt modelId="{4774F93A-5E2A-4DCB-A408-6A81EE3A92CB}" type="pres">
      <dgm:prSet presAssocID="{C25DF7FD-0449-4B30-8B4B-B2BA3B97880F}" presName="accent_5" presStyleCnt="0"/>
      <dgm:spPr/>
    </dgm:pt>
    <dgm:pt modelId="{8EAF64B9-3E09-4B57-BB23-BF31D37DE8D2}" type="pres">
      <dgm:prSet presAssocID="{C25DF7FD-0449-4B30-8B4B-B2BA3B97880F}" presName="accentRepeatNode" presStyleLbl="solidFgAcc1" presStyleIdx="4" presStyleCnt="5" custLinFactNeighborY="-6760"/>
      <dgm:spPr/>
    </dgm:pt>
  </dgm:ptLst>
  <dgm:cxnLst>
    <dgm:cxn modelId="{51D67E5C-A844-4371-B796-C26564188312}" srcId="{28D2B730-91FA-46CD-8DAC-7D496E9EF55B}" destId="{A0A882F6-4BEE-4F8F-9668-2DDE5B83FEC3}" srcOrd="0" destOrd="0" parTransId="{DDB48437-C353-4CE3-B950-4E0AE2FFBBBD}" sibTransId="{FCDA1A1D-CDFB-45CA-B3DB-7FE102AB8422}"/>
    <dgm:cxn modelId="{43F7DD82-D861-471C-8C57-DA464105D276}" type="presOf" srcId="{537BD2E9-1167-4AB9-A8F9-4A5B06C9FCF9}" destId="{5EF6E550-7900-4637-91BA-73A86F2DA42F}" srcOrd="0" destOrd="0" presId="urn:microsoft.com/office/officeart/2008/layout/VerticalCurvedList"/>
    <dgm:cxn modelId="{90A94F81-F38D-450E-9B7F-1EC3913C3B36}" type="presOf" srcId="{FCDA1A1D-CDFB-45CA-B3DB-7FE102AB8422}" destId="{63AC3FBD-CF9E-41BD-91DB-72403EE4297E}" srcOrd="0" destOrd="0" presId="urn:microsoft.com/office/officeart/2008/layout/VerticalCurvedList"/>
    <dgm:cxn modelId="{755DF6FC-BC41-469D-9D14-A32682B4820E}" type="presOf" srcId="{28D2B730-91FA-46CD-8DAC-7D496E9EF55B}" destId="{2DCFF71B-4309-493C-A229-B2BB7724E18D}" srcOrd="0" destOrd="0" presId="urn:microsoft.com/office/officeart/2008/layout/VerticalCurvedList"/>
    <dgm:cxn modelId="{7E97FCC2-D881-43CA-BACF-553F0213F5A7}" srcId="{28D2B730-91FA-46CD-8DAC-7D496E9EF55B}" destId="{5A740333-ADA7-4133-9122-DEB0D8A5F486}" srcOrd="2" destOrd="0" parTransId="{0F0EFB8E-EFB9-4FEE-B8B7-18A7F7A48A39}" sibTransId="{E82C740D-02B3-4C91-A422-2D8915C3974F}"/>
    <dgm:cxn modelId="{4FEAA051-0ED2-493C-8D3A-46BFF571E852}" type="presOf" srcId="{A0A882F6-4BEE-4F8F-9668-2DDE5B83FEC3}" destId="{85E63987-7293-41BE-87CC-35C9432AF470}" srcOrd="0" destOrd="0" presId="urn:microsoft.com/office/officeart/2008/layout/VerticalCurvedList"/>
    <dgm:cxn modelId="{4071C25B-BAB4-4398-8BB2-EDA00C5E7C3D}" type="presOf" srcId="{C25DF7FD-0449-4B30-8B4B-B2BA3B97880F}" destId="{A1A3DDFB-867A-4654-8382-0F93398881AB}" srcOrd="0" destOrd="0" presId="urn:microsoft.com/office/officeart/2008/layout/VerticalCurvedList"/>
    <dgm:cxn modelId="{C0AC3B89-35DF-4B05-93AA-D065E43B0C53}" type="presOf" srcId="{5A740333-ADA7-4133-9122-DEB0D8A5F486}" destId="{52710EEA-0E58-4E41-BE23-6DF954D5BBBF}" srcOrd="0" destOrd="0" presId="urn:microsoft.com/office/officeart/2008/layout/VerticalCurvedList"/>
    <dgm:cxn modelId="{FAB6BB83-77CA-42D5-B4A2-D79FEA93B058}" srcId="{28D2B730-91FA-46CD-8DAC-7D496E9EF55B}" destId="{537BD2E9-1167-4AB9-A8F9-4A5B06C9FCF9}" srcOrd="1" destOrd="0" parTransId="{D77DF73F-1BA6-4D52-8218-696CCDC55F9B}" sibTransId="{F8E5182D-2624-4626-BC5E-BE9784C1BA7D}"/>
    <dgm:cxn modelId="{1796B08D-044C-46D6-AB2F-46679E7D78A3}" type="presOf" srcId="{1369EEA0-E0CB-4492-B6B3-DF0EF03FE0D0}" destId="{40CA6EE2-D26E-4C4F-A769-48497E048081}" srcOrd="0" destOrd="0" presId="urn:microsoft.com/office/officeart/2008/layout/VerticalCurvedList"/>
    <dgm:cxn modelId="{1CE1CC20-622D-4774-B236-D3CB9FF7FD1F}" srcId="{28D2B730-91FA-46CD-8DAC-7D496E9EF55B}" destId="{C25DF7FD-0449-4B30-8B4B-B2BA3B97880F}" srcOrd="4" destOrd="0" parTransId="{21773798-99BA-43BE-8775-3D503E5DEBBC}" sibTransId="{83B39314-9EF8-470F-A898-7CBC66417B0B}"/>
    <dgm:cxn modelId="{11072E71-89DF-44D8-A9D2-8C4BCA457B2B}" srcId="{28D2B730-91FA-46CD-8DAC-7D496E9EF55B}" destId="{1369EEA0-E0CB-4492-B6B3-DF0EF03FE0D0}" srcOrd="3" destOrd="0" parTransId="{9CC426DD-F0CC-4F84-8EFF-C9E42FF560B0}" sibTransId="{3047CF79-F055-49A5-9281-003AAED5320B}"/>
    <dgm:cxn modelId="{E4F126C2-71C1-45A8-B4B8-358973D8ED02}" type="presParOf" srcId="{2DCFF71B-4309-493C-A229-B2BB7724E18D}" destId="{74AEBF00-FD1F-481B-B1D1-7C37CA780E00}" srcOrd="0" destOrd="0" presId="urn:microsoft.com/office/officeart/2008/layout/VerticalCurvedList"/>
    <dgm:cxn modelId="{8EE10983-0F0B-4746-8DB2-1C0D9ECA473D}" type="presParOf" srcId="{74AEBF00-FD1F-481B-B1D1-7C37CA780E00}" destId="{7B626749-A4BC-4C3D-9371-56B6329CD8CC}" srcOrd="0" destOrd="0" presId="urn:microsoft.com/office/officeart/2008/layout/VerticalCurvedList"/>
    <dgm:cxn modelId="{1238F867-F731-4C53-8367-894BFA3F8C45}" type="presParOf" srcId="{7B626749-A4BC-4C3D-9371-56B6329CD8CC}" destId="{961EA65B-4EC7-434D-9C47-43FF852901F6}" srcOrd="0" destOrd="0" presId="urn:microsoft.com/office/officeart/2008/layout/VerticalCurvedList"/>
    <dgm:cxn modelId="{0F6CF783-4F18-4CE2-81BF-868F268773CA}" type="presParOf" srcId="{7B626749-A4BC-4C3D-9371-56B6329CD8CC}" destId="{63AC3FBD-CF9E-41BD-91DB-72403EE4297E}" srcOrd="1" destOrd="0" presId="urn:microsoft.com/office/officeart/2008/layout/VerticalCurvedList"/>
    <dgm:cxn modelId="{8204B9ED-9CCE-4B90-A3FA-FF8EB77C11CB}" type="presParOf" srcId="{7B626749-A4BC-4C3D-9371-56B6329CD8CC}" destId="{47BEFA3E-8CF1-4C2D-9EF5-E14AAD4A7C2F}" srcOrd="2" destOrd="0" presId="urn:microsoft.com/office/officeart/2008/layout/VerticalCurvedList"/>
    <dgm:cxn modelId="{A6D0C660-B081-4BA5-A6F4-D802FEF7715F}" type="presParOf" srcId="{7B626749-A4BC-4C3D-9371-56B6329CD8CC}" destId="{0783FB1C-EEC4-49E5-9F13-737E2BDAD5DD}" srcOrd="3" destOrd="0" presId="urn:microsoft.com/office/officeart/2008/layout/VerticalCurvedList"/>
    <dgm:cxn modelId="{467CA041-374D-494C-8D9F-4BABE5AC8E5D}" type="presParOf" srcId="{74AEBF00-FD1F-481B-B1D1-7C37CA780E00}" destId="{85E63987-7293-41BE-87CC-35C9432AF470}" srcOrd="1" destOrd="0" presId="urn:microsoft.com/office/officeart/2008/layout/VerticalCurvedList"/>
    <dgm:cxn modelId="{4308D339-64CE-4B3C-8FFA-578126330C06}" type="presParOf" srcId="{74AEBF00-FD1F-481B-B1D1-7C37CA780E00}" destId="{EBD19DE2-38AE-4110-979E-1D6ADFE261BA}" srcOrd="2" destOrd="0" presId="urn:microsoft.com/office/officeart/2008/layout/VerticalCurvedList"/>
    <dgm:cxn modelId="{3A1831C9-0177-4167-BF94-8A98C49CCF13}" type="presParOf" srcId="{EBD19DE2-38AE-4110-979E-1D6ADFE261BA}" destId="{0EA6DFC3-57A4-4A06-BD2C-ECBE8E2EEA09}" srcOrd="0" destOrd="0" presId="urn:microsoft.com/office/officeart/2008/layout/VerticalCurvedList"/>
    <dgm:cxn modelId="{7ABA51CA-79DF-45F2-82F4-4CD87A5F2693}" type="presParOf" srcId="{74AEBF00-FD1F-481B-B1D1-7C37CA780E00}" destId="{5EF6E550-7900-4637-91BA-73A86F2DA42F}" srcOrd="3" destOrd="0" presId="urn:microsoft.com/office/officeart/2008/layout/VerticalCurvedList"/>
    <dgm:cxn modelId="{78FF431A-0CC8-42DF-8ECF-4DED261F7421}" type="presParOf" srcId="{74AEBF00-FD1F-481B-B1D1-7C37CA780E00}" destId="{5593A796-0EFB-4171-B5DD-C60131C2068D}" srcOrd="4" destOrd="0" presId="urn:microsoft.com/office/officeart/2008/layout/VerticalCurvedList"/>
    <dgm:cxn modelId="{9687E9E5-DB26-4461-AFF2-12FCB29711A4}" type="presParOf" srcId="{5593A796-0EFB-4171-B5DD-C60131C2068D}" destId="{9547A633-2BA7-4CF6-B46B-B072721D1678}" srcOrd="0" destOrd="0" presId="urn:microsoft.com/office/officeart/2008/layout/VerticalCurvedList"/>
    <dgm:cxn modelId="{B4A389CF-70F3-4321-BA5C-95901E004C6E}" type="presParOf" srcId="{74AEBF00-FD1F-481B-B1D1-7C37CA780E00}" destId="{52710EEA-0E58-4E41-BE23-6DF954D5BBBF}" srcOrd="5" destOrd="0" presId="urn:microsoft.com/office/officeart/2008/layout/VerticalCurvedList"/>
    <dgm:cxn modelId="{17FAEFEB-548D-495F-B818-9C75DD65E7FE}" type="presParOf" srcId="{74AEBF00-FD1F-481B-B1D1-7C37CA780E00}" destId="{459B91CC-483B-421E-8DAA-D8226A156B84}" srcOrd="6" destOrd="0" presId="urn:microsoft.com/office/officeart/2008/layout/VerticalCurvedList"/>
    <dgm:cxn modelId="{F98F482F-018C-4C54-B47D-EF2E381A21C2}" type="presParOf" srcId="{459B91CC-483B-421E-8DAA-D8226A156B84}" destId="{02FEF9F5-7E97-47F8-991F-3ACC38A7EF34}" srcOrd="0" destOrd="0" presId="urn:microsoft.com/office/officeart/2008/layout/VerticalCurvedList"/>
    <dgm:cxn modelId="{7DDA1936-3E33-4C83-BBCA-A4BF53005A40}" type="presParOf" srcId="{74AEBF00-FD1F-481B-B1D1-7C37CA780E00}" destId="{40CA6EE2-D26E-4C4F-A769-48497E048081}" srcOrd="7" destOrd="0" presId="urn:microsoft.com/office/officeart/2008/layout/VerticalCurvedList"/>
    <dgm:cxn modelId="{8603FDA0-1372-4477-A0F0-FF6CA0D686E7}" type="presParOf" srcId="{74AEBF00-FD1F-481B-B1D1-7C37CA780E00}" destId="{6927F03A-AB11-419D-A0E2-508C3181A4E6}" srcOrd="8" destOrd="0" presId="urn:microsoft.com/office/officeart/2008/layout/VerticalCurvedList"/>
    <dgm:cxn modelId="{D38E9022-83FF-4C46-A6E6-D17CAB5C9716}" type="presParOf" srcId="{6927F03A-AB11-419D-A0E2-508C3181A4E6}" destId="{C3EB3125-66E2-4B0C-9A11-9A7D11984AE7}" srcOrd="0" destOrd="0" presId="urn:microsoft.com/office/officeart/2008/layout/VerticalCurvedList"/>
    <dgm:cxn modelId="{B74B26FB-60C7-444E-B14C-CECEF0B0525C}" type="presParOf" srcId="{74AEBF00-FD1F-481B-B1D1-7C37CA780E00}" destId="{A1A3DDFB-867A-4654-8382-0F93398881AB}" srcOrd="9" destOrd="0" presId="urn:microsoft.com/office/officeart/2008/layout/VerticalCurvedList"/>
    <dgm:cxn modelId="{D1AE2BDA-8D75-47E3-9BDB-58136AE6FC3B}" type="presParOf" srcId="{74AEBF00-FD1F-481B-B1D1-7C37CA780E00}" destId="{4774F93A-5E2A-4DCB-A408-6A81EE3A92CB}" srcOrd="10" destOrd="0" presId="urn:microsoft.com/office/officeart/2008/layout/VerticalCurvedList"/>
    <dgm:cxn modelId="{4F02BDAD-AAD5-4892-8CD3-89EB27F3E83C}" type="presParOf" srcId="{4774F93A-5E2A-4DCB-A408-6A81EE3A92CB}" destId="{8EAF64B9-3E09-4B57-BB23-BF31D37DE8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537064-96D8-4BAF-8E58-C51CC4C5FB53}"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tr-TR"/>
        </a:p>
      </dgm:t>
    </dgm:pt>
    <dgm:pt modelId="{C28E4A02-583C-4455-85DD-0737A7CEB51D}">
      <dgm:prSet phldrT="[Metin]" custT="1"/>
      <dgm:spPr/>
      <dgm:t>
        <a:bodyPr/>
        <a:lstStyle/>
        <a:p>
          <a:r>
            <a:rPr lang="tr-TR" sz="1800" dirty="0" smtClean="0"/>
            <a:t>Bakanlık tarafından kesin başvuru yapmaya davet edilerek KOSGEB’e yönlendirilen İşletme sayısı</a:t>
          </a:r>
          <a:endParaRPr lang="tr-TR" sz="1800" dirty="0"/>
        </a:p>
      </dgm:t>
    </dgm:pt>
    <dgm:pt modelId="{CD980542-0980-4AB1-B23C-F3E06F9C7A21}" type="parTrans" cxnId="{95675CAB-C38D-4C05-B8B1-8EBD75600421}">
      <dgm:prSet/>
      <dgm:spPr/>
      <dgm:t>
        <a:bodyPr/>
        <a:lstStyle/>
        <a:p>
          <a:endParaRPr lang="tr-TR" sz="1800"/>
        </a:p>
      </dgm:t>
    </dgm:pt>
    <dgm:pt modelId="{CC4DA96C-3259-45D3-BDBE-37F1143D9FD9}" type="sibTrans" cxnId="{95675CAB-C38D-4C05-B8B1-8EBD75600421}">
      <dgm:prSet/>
      <dgm:spPr/>
      <dgm:t>
        <a:bodyPr/>
        <a:lstStyle/>
        <a:p>
          <a:endParaRPr lang="tr-TR" sz="1800"/>
        </a:p>
      </dgm:t>
    </dgm:pt>
    <dgm:pt modelId="{180AE903-CACD-4D4E-9229-1E94289A6A31}">
      <dgm:prSet phldrT="[Metin]" custT="1"/>
      <dgm:spPr/>
      <dgm:t>
        <a:bodyPr anchor="ctr"/>
        <a:lstStyle/>
        <a:p>
          <a:pPr algn="ctr"/>
          <a:r>
            <a:rPr lang="tr-TR" sz="2400" b="1" dirty="0" smtClean="0"/>
            <a:t>124</a:t>
          </a:r>
          <a:endParaRPr lang="tr-TR" sz="2400" b="1" dirty="0"/>
        </a:p>
      </dgm:t>
    </dgm:pt>
    <dgm:pt modelId="{E9021866-B9E0-41D7-8C1E-EE40CF16932B}" type="parTrans" cxnId="{85040CA8-0B8B-497C-B5EB-2BF6D13CE8BD}">
      <dgm:prSet/>
      <dgm:spPr/>
      <dgm:t>
        <a:bodyPr/>
        <a:lstStyle/>
        <a:p>
          <a:endParaRPr lang="tr-TR"/>
        </a:p>
      </dgm:t>
    </dgm:pt>
    <dgm:pt modelId="{6BF34241-EFA4-4390-97C9-1D2D784A5D30}" type="sibTrans" cxnId="{85040CA8-0B8B-497C-B5EB-2BF6D13CE8BD}">
      <dgm:prSet/>
      <dgm:spPr/>
      <dgm:t>
        <a:bodyPr/>
        <a:lstStyle/>
        <a:p>
          <a:endParaRPr lang="tr-TR"/>
        </a:p>
      </dgm:t>
    </dgm:pt>
    <dgm:pt modelId="{D5940494-BF2E-48C5-BF32-4881AF20E2B7}">
      <dgm:prSet custT="1"/>
      <dgm:spPr/>
      <dgm:t>
        <a:bodyPr/>
        <a:lstStyle/>
        <a:p>
          <a:r>
            <a:rPr lang="tr-TR" sz="1800" dirty="0" smtClean="0"/>
            <a:t>Stratejik Ürün Destek Programı Başvuru Formunu taslak olarak dolduran işletme sayısı</a:t>
          </a:r>
          <a:endParaRPr lang="tr-TR" sz="1800" dirty="0"/>
        </a:p>
      </dgm:t>
    </dgm:pt>
    <dgm:pt modelId="{CE5007C4-37B2-4E58-9A4E-659610206238}" type="parTrans" cxnId="{64452AAA-0031-426D-B57D-FD0CCE477583}">
      <dgm:prSet/>
      <dgm:spPr/>
      <dgm:t>
        <a:bodyPr/>
        <a:lstStyle/>
        <a:p>
          <a:endParaRPr lang="tr-TR"/>
        </a:p>
      </dgm:t>
    </dgm:pt>
    <dgm:pt modelId="{D562D186-130A-482C-B39C-28E2F09BD16D}" type="sibTrans" cxnId="{64452AAA-0031-426D-B57D-FD0CCE477583}">
      <dgm:prSet/>
      <dgm:spPr/>
      <dgm:t>
        <a:bodyPr/>
        <a:lstStyle/>
        <a:p>
          <a:endParaRPr lang="tr-TR"/>
        </a:p>
      </dgm:t>
    </dgm:pt>
    <dgm:pt modelId="{759242A9-0BB0-429A-A5B4-703403D53FE4}">
      <dgm:prSet custT="1"/>
      <dgm:spPr/>
      <dgm:t>
        <a:bodyPr anchor="ctr"/>
        <a:lstStyle/>
        <a:p>
          <a:pPr algn="ctr"/>
          <a:r>
            <a:rPr lang="tr-TR" sz="2400" b="1" dirty="0" smtClean="0">
              <a:solidFill>
                <a:schemeClr val="tx1"/>
              </a:solidFill>
            </a:rPr>
            <a:t>82</a:t>
          </a:r>
          <a:endParaRPr lang="tr-TR" sz="2400" b="1" dirty="0">
            <a:solidFill>
              <a:schemeClr val="tx1"/>
            </a:solidFill>
          </a:endParaRPr>
        </a:p>
      </dgm:t>
    </dgm:pt>
    <dgm:pt modelId="{FFCCFD3E-22C4-440D-8371-31A659125228}" type="parTrans" cxnId="{BC096913-D8C1-4D7B-A14C-FCCC57D21E37}">
      <dgm:prSet/>
      <dgm:spPr/>
      <dgm:t>
        <a:bodyPr/>
        <a:lstStyle/>
        <a:p>
          <a:endParaRPr lang="tr-TR"/>
        </a:p>
      </dgm:t>
    </dgm:pt>
    <dgm:pt modelId="{6374DA5F-936B-4F97-B2AB-74079F006402}" type="sibTrans" cxnId="{BC096913-D8C1-4D7B-A14C-FCCC57D21E37}">
      <dgm:prSet/>
      <dgm:spPr/>
      <dgm:t>
        <a:bodyPr/>
        <a:lstStyle/>
        <a:p>
          <a:endParaRPr lang="tr-TR"/>
        </a:p>
      </dgm:t>
    </dgm:pt>
    <dgm:pt modelId="{9974F265-0121-4E57-B84D-2816AE97F5D0}">
      <dgm:prSet phldrT="[Metin]" custT="1"/>
      <dgm:spPr/>
      <dgm:t>
        <a:bodyPr/>
        <a:lstStyle/>
        <a:p>
          <a:pPr algn="ctr"/>
          <a:r>
            <a:rPr lang="tr-TR" sz="1800" dirty="0" smtClean="0"/>
            <a:t>Taslak Başvurusunu onaylayan işletme sayısı</a:t>
          </a:r>
          <a:endParaRPr lang="tr-TR" sz="1800" dirty="0"/>
        </a:p>
      </dgm:t>
    </dgm:pt>
    <dgm:pt modelId="{4570E545-21EC-415F-96DA-73766D514317}" type="parTrans" cxnId="{24B6CCC4-376C-4BF5-8E00-B9825784B3EC}">
      <dgm:prSet/>
      <dgm:spPr/>
      <dgm:t>
        <a:bodyPr/>
        <a:lstStyle/>
        <a:p>
          <a:endParaRPr lang="tr-TR"/>
        </a:p>
      </dgm:t>
    </dgm:pt>
    <dgm:pt modelId="{582B8AE5-34F6-464D-B7F4-4A103D6F2179}" type="sibTrans" cxnId="{24B6CCC4-376C-4BF5-8E00-B9825784B3EC}">
      <dgm:prSet/>
      <dgm:spPr/>
      <dgm:t>
        <a:bodyPr/>
        <a:lstStyle/>
        <a:p>
          <a:endParaRPr lang="tr-TR"/>
        </a:p>
      </dgm:t>
    </dgm:pt>
    <dgm:pt modelId="{4F9F4394-7034-4564-944F-6A375EDDAAB6}" type="pres">
      <dgm:prSet presAssocID="{26537064-96D8-4BAF-8E58-C51CC4C5FB53}" presName="Name0" presStyleCnt="0">
        <dgm:presLayoutVars>
          <dgm:chMax/>
          <dgm:chPref val="3"/>
          <dgm:dir/>
          <dgm:animOne val="branch"/>
          <dgm:animLvl val="lvl"/>
        </dgm:presLayoutVars>
      </dgm:prSet>
      <dgm:spPr/>
      <dgm:t>
        <a:bodyPr/>
        <a:lstStyle/>
        <a:p>
          <a:endParaRPr lang="tr-TR"/>
        </a:p>
      </dgm:t>
    </dgm:pt>
    <dgm:pt modelId="{08466552-6252-4B06-B939-F49ACED8759C}" type="pres">
      <dgm:prSet presAssocID="{C28E4A02-583C-4455-85DD-0737A7CEB51D}" presName="composite" presStyleCnt="0"/>
      <dgm:spPr/>
    </dgm:pt>
    <dgm:pt modelId="{95B8DA3C-D412-4579-812A-8273BBDEADF9}" type="pres">
      <dgm:prSet presAssocID="{C28E4A02-583C-4455-85DD-0737A7CEB51D}" presName="FirstChild" presStyleLbl="revTx" presStyleIdx="0" presStyleCnt="3">
        <dgm:presLayoutVars>
          <dgm:chMax val="0"/>
          <dgm:chPref val="0"/>
          <dgm:bulletEnabled val="1"/>
        </dgm:presLayoutVars>
      </dgm:prSet>
      <dgm:spPr/>
      <dgm:t>
        <a:bodyPr/>
        <a:lstStyle/>
        <a:p>
          <a:endParaRPr lang="tr-TR"/>
        </a:p>
      </dgm:t>
    </dgm:pt>
    <dgm:pt modelId="{90D815E0-EC3F-4CD5-AF49-49F2CCAB85B8}" type="pres">
      <dgm:prSet presAssocID="{C28E4A02-583C-4455-85DD-0737A7CEB51D}" presName="Parent" presStyleLbl="alignNode1" presStyleIdx="0" presStyleCnt="3">
        <dgm:presLayoutVars>
          <dgm:chMax val="3"/>
          <dgm:chPref val="3"/>
          <dgm:bulletEnabled val="1"/>
        </dgm:presLayoutVars>
      </dgm:prSet>
      <dgm:spPr/>
      <dgm:t>
        <a:bodyPr/>
        <a:lstStyle/>
        <a:p>
          <a:endParaRPr lang="tr-TR"/>
        </a:p>
      </dgm:t>
    </dgm:pt>
    <dgm:pt modelId="{3E218F42-3EE3-4E3A-9322-3A839340BA79}" type="pres">
      <dgm:prSet presAssocID="{C28E4A02-583C-4455-85DD-0737A7CEB51D}" presName="Accent" presStyleLbl="parChTrans1D1" presStyleIdx="0" presStyleCnt="3"/>
      <dgm:spPr/>
    </dgm:pt>
    <dgm:pt modelId="{ABCB894E-540D-40A6-8A86-092FEFE144FB}" type="pres">
      <dgm:prSet presAssocID="{CC4DA96C-3259-45D3-BDBE-37F1143D9FD9}" presName="sibTrans" presStyleCnt="0"/>
      <dgm:spPr/>
    </dgm:pt>
    <dgm:pt modelId="{D7C701C9-E90F-4603-ABA7-2919F27E41A7}" type="pres">
      <dgm:prSet presAssocID="{D5940494-BF2E-48C5-BF32-4881AF20E2B7}" presName="composite" presStyleCnt="0"/>
      <dgm:spPr/>
    </dgm:pt>
    <dgm:pt modelId="{D63FDD98-E1A3-4145-88DC-94B06B432997}" type="pres">
      <dgm:prSet presAssocID="{D5940494-BF2E-48C5-BF32-4881AF20E2B7}" presName="FirstChild" presStyleLbl="revTx" presStyleIdx="1" presStyleCnt="3">
        <dgm:presLayoutVars>
          <dgm:chMax val="0"/>
          <dgm:chPref val="0"/>
          <dgm:bulletEnabled val="1"/>
        </dgm:presLayoutVars>
      </dgm:prSet>
      <dgm:spPr/>
      <dgm:t>
        <a:bodyPr/>
        <a:lstStyle/>
        <a:p>
          <a:endParaRPr lang="tr-TR"/>
        </a:p>
      </dgm:t>
    </dgm:pt>
    <dgm:pt modelId="{E124EA48-D9D1-4CAC-B025-15B3BCA95C5F}" type="pres">
      <dgm:prSet presAssocID="{D5940494-BF2E-48C5-BF32-4881AF20E2B7}" presName="Parent" presStyleLbl="alignNode1" presStyleIdx="1" presStyleCnt="3">
        <dgm:presLayoutVars>
          <dgm:chMax val="3"/>
          <dgm:chPref val="3"/>
          <dgm:bulletEnabled val="1"/>
        </dgm:presLayoutVars>
      </dgm:prSet>
      <dgm:spPr/>
      <dgm:t>
        <a:bodyPr/>
        <a:lstStyle/>
        <a:p>
          <a:endParaRPr lang="tr-TR"/>
        </a:p>
      </dgm:t>
    </dgm:pt>
    <dgm:pt modelId="{DF325E02-DDFE-4BB8-9855-4C002C8F7D12}" type="pres">
      <dgm:prSet presAssocID="{D5940494-BF2E-48C5-BF32-4881AF20E2B7}" presName="Accent" presStyleLbl="parChTrans1D1" presStyleIdx="1" presStyleCnt="3"/>
      <dgm:spPr/>
    </dgm:pt>
    <dgm:pt modelId="{7A70F006-04F9-4F21-9C48-AD60F0B9DF9F}" type="pres">
      <dgm:prSet presAssocID="{D562D186-130A-482C-B39C-28E2F09BD16D}" presName="sibTrans" presStyleCnt="0"/>
      <dgm:spPr/>
    </dgm:pt>
    <dgm:pt modelId="{D9249B0A-2C0C-4084-925C-B4A4AE4F47E6}" type="pres">
      <dgm:prSet presAssocID="{9974F265-0121-4E57-B84D-2816AE97F5D0}" presName="composite" presStyleCnt="0"/>
      <dgm:spPr/>
    </dgm:pt>
    <dgm:pt modelId="{2EB1DF9C-ABED-425F-BF2D-376A9CABF73C}" type="pres">
      <dgm:prSet presAssocID="{9974F265-0121-4E57-B84D-2816AE97F5D0}" presName="FirstChild" presStyleLbl="revTx" presStyleIdx="2" presStyleCnt="3">
        <dgm:presLayoutVars>
          <dgm:chMax val="0"/>
          <dgm:chPref val="0"/>
          <dgm:bulletEnabled val="1"/>
        </dgm:presLayoutVars>
      </dgm:prSet>
      <dgm:spPr/>
    </dgm:pt>
    <dgm:pt modelId="{89F5AF2C-B637-496B-8441-0057B4767E5B}" type="pres">
      <dgm:prSet presAssocID="{9974F265-0121-4E57-B84D-2816AE97F5D0}" presName="Parent" presStyleLbl="alignNode1" presStyleIdx="2" presStyleCnt="3">
        <dgm:presLayoutVars>
          <dgm:chMax val="3"/>
          <dgm:chPref val="3"/>
          <dgm:bulletEnabled val="1"/>
        </dgm:presLayoutVars>
      </dgm:prSet>
      <dgm:spPr/>
      <dgm:t>
        <a:bodyPr/>
        <a:lstStyle/>
        <a:p>
          <a:endParaRPr lang="tr-TR"/>
        </a:p>
      </dgm:t>
    </dgm:pt>
    <dgm:pt modelId="{5165DC7C-0B91-4C52-80EF-FAF420B792FD}" type="pres">
      <dgm:prSet presAssocID="{9974F265-0121-4E57-B84D-2816AE97F5D0}" presName="Accent" presStyleLbl="parChTrans1D1" presStyleIdx="2" presStyleCnt="3"/>
      <dgm:spPr/>
    </dgm:pt>
  </dgm:ptLst>
  <dgm:cxnLst>
    <dgm:cxn modelId="{24B6CCC4-376C-4BF5-8E00-B9825784B3EC}" srcId="{26537064-96D8-4BAF-8E58-C51CC4C5FB53}" destId="{9974F265-0121-4E57-B84D-2816AE97F5D0}" srcOrd="2" destOrd="0" parTransId="{4570E545-21EC-415F-96DA-73766D514317}" sibTransId="{582B8AE5-34F6-464D-B7F4-4A103D6F2179}"/>
    <dgm:cxn modelId="{BC096913-D8C1-4D7B-A14C-FCCC57D21E37}" srcId="{D5940494-BF2E-48C5-BF32-4881AF20E2B7}" destId="{759242A9-0BB0-429A-A5B4-703403D53FE4}" srcOrd="0" destOrd="0" parTransId="{FFCCFD3E-22C4-440D-8371-31A659125228}" sibTransId="{6374DA5F-936B-4F97-B2AB-74079F006402}"/>
    <dgm:cxn modelId="{A730CAEA-3764-4205-B4B9-8EA5303DD4A5}" type="presOf" srcId="{C28E4A02-583C-4455-85DD-0737A7CEB51D}" destId="{90D815E0-EC3F-4CD5-AF49-49F2CCAB85B8}" srcOrd="0" destOrd="0" presId="urn:microsoft.com/office/officeart/2011/layout/TabList"/>
    <dgm:cxn modelId="{95675CAB-C38D-4C05-B8B1-8EBD75600421}" srcId="{26537064-96D8-4BAF-8E58-C51CC4C5FB53}" destId="{C28E4A02-583C-4455-85DD-0737A7CEB51D}" srcOrd="0" destOrd="0" parTransId="{CD980542-0980-4AB1-B23C-F3E06F9C7A21}" sibTransId="{CC4DA96C-3259-45D3-BDBE-37F1143D9FD9}"/>
    <dgm:cxn modelId="{4E73CA79-DB92-4FD2-A22E-236D6EC50A8D}" type="presOf" srcId="{D5940494-BF2E-48C5-BF32-4881AF20E2B7}" destId="{E124EA48-D9D1-4CAC-B025-15B3BCA95C5F}" srcOrd="0" destOrd="0" presId="urn:microsoft.com/office/officeart/2011/layout/TabList"/>
    <dgm:cxn modelId="{6C4292BE-CC59-4AD9-B27D-A360935D45B7}" type="presOf" srcId="{9974F265-0121-4E57-B84D-2816AE97F5D0}" destId="{89F5AF2C-B637-496B-8441-0057B4767E5B}" srcOrd="0" destOrd="0" presId="urn:microsoft.com/office/officeart/2011/layout/TabList"/>
    <dgm:cxn modelId="{552A43FA-A853-4B0A-9B40-E09290F2B79C}" type="presOf" srcId="{759242A9-0BB0-429A-A5B4-703403D53FE4}" destId="{D63FDD98-E1A3-4145-88DC-94B06B432997}" srcOrd="0" destOrd="0" presId="urn:microsoft.com/office/officeart/2011/layout/TabList"/>
    <dgm:cxn modelId="{64452AAA-0031-426D-B57D-FD0CCE477583}" srcId="{26537064-96D8-4BAF-8E58-C51CC4C5FB53}" destId="{D5940494-BF2E-48C5-BF32-4881AF20E2B7}" srcOrd="1" destOrd="0" parTransId="{CE5007C4-37B2-4E58-9A4E-659610206238}" sibTransId="{D562D186-130A-482C-B39C-28E2F09BD16D}"/>
    <dgm:cxn modelId="{885EBCE0-B702-464A-B098-433913C9D4DE}" type="presOf" srcId="{26537064-96D8-4BAF-8E58-C51CC4C5FB53}" destId="{4F9F4394-7034-4564-944F-6A375EDDAAB6}" srcOrd="0" destOrd="0" presId="urn:microsoft.com/office/officeart/2011/layout/TabList"/>
    <dgm:cxn modelId="{675373F6-0AD0-4F41-BAC6-34AFE2E4B5C1}" type="presOf" srcId="{180AE903-CACD-4D4E-9229-1E94289A6A31}" destId="{95B8DA3C-D412-4579-812A-8273BBDEADF9}" srcOrd="0" destOrd="0" presId="urn:microsoft.com/office/officeart/2011/layout/TabList"/>
    <dgm:cxn modelId="{85040CA8-0B8B-497C-B5EB-2BF6D13CE8BD}" srcId="{C28E4A02-583C-4455-85DD-0737A7CEB51D}" destId="{180AE903-CACD-4D4E-9229-1E94289A6A31}" srcOrd="0" destOrd="0" parTransId="{E9021866-B9E0-41D7-8C1E-EE40CF16932B}" sibTransId="{6BF34241-EFA4-4390-97C9-1D2D784A5D30}"/>
    <dgm:cxn modelId="{2A1EB30D-C73F-4BB4-9924-C25B7AF02D93}" type="presParOf" srcId="{4F9F4394-7034-4564-944F-6A375EDDAAB6}" destId="{08466552-6252-4B06-B939-F49ACED8759C}" srcOrd="0" destOrd="0" presId="urn:microsoft.com/office/officeart/2011/layout/TabList"/>
    <dgm:cxn modelId="{48C2B84E-16CC-401E-9A2F-87AE440257B4}" type="presParOf" srcId="{08466552-6252-4B06-B939-F49ACED8759C}" destId="{95B8DA3C-D412-4579-812A-8273BBDEADF9}" srcOrd="0" destOrd="0" presId="urn:microsoft.com/office/officeart/2011/layout/TabList"/>
    <dgm:cxn modelId="{2E601568-23F3-44AB-93E9-588B244E7097}" type="presParOf" srcId="{08466552-6252-4B06-B939-F49ACED8759C}" destId="{90D815E0-EC3F-4CD5-AF49-49F2CCAB85B8}" srcOrd="1" destOrd="0" presId="urn:microsoft.com/office/officeart/2011/layout/TabList"/>
    <dgm:cxn modelId="{CF33981B-F73A-49DE-8313-0747798131C5}" type="presParOf" srcId="{08466552-6252-4B06-B939-F49ACED8759C}" destId="{3E218F42-3EE3-4E3A-9322-3A839340BA79}" srcOrd="2" destOrd="0" presId="urn:microsoft.com/office/officeart/2011/layout/TabList"/>
    <dgm:cxn modelId="{2B0B6676-9EBB-441D-AB61-7A4A08354E75}" type="presParOf" srcId="{4F9F4394-7034-4564-944F-6A375EDDAAB6}" destId="{ABCB894E-540D-40A6-8A86-092FEFE144FB}" srcOrd="1" destOrd="0" presId="urn:microsoft.com/office/officeart/2011/layout/TabList"/>
    <dgm:cxn modelId="{9D6B7032-4AA8-4232-A6AA-E1E13361BBB8}" type="presParOf" srcId="{4F9F4394-7034-4564-944F-6A375EDDAAB6}" destId="{D7C701C9-E90F-4603-ABA7-2919F27E41A7}" srcOrd="2" destOrd="0" presId="urn:microsoft.com/office/officeart/2011/layout/TabList"/>
    <dgm:cxn modelId="{115F81EB-0DB6-45D0-96AA-48DA6AF6F651}" type="presParOf" srcId="{D7C701C9-E90F-4603-ABA7-2919F27E41A7}" destId="{D63FDD98-E1A3-4145-88DC-94B06B432997}" srcOrd="0" destOrd="0" presId="urn:microsoft.com/office/officeart/2011/layout/TabList"/>
    <dgm:cxn modelId="{87F5908D-0CFE-48C0-828B-8FDDE0E72069}" type="presParOf" srcId="{D7C701C9-E90F-4603-ABA7-2919F27E41A7}" destId="{E124EA48-D9D1-4CAC-B025-15B3BCA95C5F}" srcOrd="1" destOrd="0" presId="urn:microsoft.com/office/officeart/2011/layout/TabList"/>
    <dgm:cxn modelId="{7FA851B4-3181-4EAB-BC98-9B26FA91B7EB}" type="presParOf" srcId="{D7C701C9-E90F-4603-ABA7-2919F27E41A7}" destId="{DF325E02-DDFE-4BB8-9855-4C002C8F7D12}" srcOrd="2" destOrd="0" presId="urn:microsoft.com/office/officeart/2011/layout/TabList"/>
    <dgm:cxn modelId="{A5DAFEA6-0157-42C4-B78A-3EE6459D3B04}" type="presParOf" srcId="{4F9F4394-7034-4564-944F-6A375EDDAAB6}" destId="{7A70F006-04F9-4F21-9C48-AD60F0B9DF9F}" srcOrd="3" destOrd="0" presId="urn:microsoft.com/office/officeart/2011/layout/TabList"/>
    <dgm:cxn modelId="{D3E9F43F-1618-4760-AA3A-22D838292C77}" type="presParOf" srcId="{4F9F4394-7034-4564-944F-6A375EDDAAB6}" destId="{D9249B0A-2C0C-4084-925C-B4A4AE4F47E6}" srcOrd="4" destOrd="0" presId="urn:microsoft.com/office/officeart/2011/layout/TabList"/>
    <dgm:cxn modelId="{8CAB5826-7A78-4FFA-A884-95677ECCCD12}" type="presParOf" srcId="{D9249B0A-2C0C-4084-925C-B4A4AE4F47E6}" destId="{2EB1DF9C-ABED-425F-BF2D-376A9CABF73C}" srcOrd="0" destOrd="0" presId="urn:microsoft.com/office/officeart/2011/layout/TabList"/>
    <dgm:cxn modelId="{3EC8C981-57C5-4DEB-B60E-9E4AB7964CAB}" type="presParOf" srcId="{D9249B0A-2C0C-4084-925C-B4A4AE4F47E6}" destId="{89F5AF2C-B637-496B-8441-0057B4767E5B}" srcOrd="1" destOrd="0" presId="urn:microsoft.com/office/officeart/2011/layout/TabList"/>
    <dgm:cxn modelId="{B5F7CB4A-57D3-4FB7-A5DD-B824C3B9F5EF}" type="presParOf" srcId="{D9249B0A-2C0C-4084-925C-B4A4AE4F47E6}" destId="{5165DC7C-0B91-4C52-80EF-FAF420B792FD}"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E1E570-8203-49A3-913C-08104225223B}"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tr-TR"/>
        </a:p>
      </dgm:t>
    </dgm:pt>
    <dgm:pt modelId="{E3977A1F-F84F-4BF4-8671-2F6EAD6E0AE2}">
      <dgm:prSet phldrT="[Metin]" custT="1"/>
      <dgm:spPr/>
      <dgm:t>
        <a:bodyPr/>
        <a:lstStyle/>
        <a:p>
          <a:r>
            <a:rPr lang="tr-TR" sz="2000" dirty="0" smtClean="0"/>
            <a:t>KOSGEB ve diğer kamu kurum ve kuruluşları, kanunla kurulan vakıflar veya uluslararası fonlar tarafından desteklenen ar-ge ve yenilik projeleri sonucunda ortaya çıkan</a:t>
          </a:r>
          <a:endParaRPr lang="tr-TR" sz="2000" dirty="0"/>
        </a:p>
      </dgm:t>
    </dgm:pt>
    <dgm:pt modelId="{472A510C-435B-41E7-9884-14DA06F6EEA7}" type="parTrans" cxnId="{C3A63C75-2DF6-4BDB-B162-E58495AFC91D}">
      <dgm:prSet/>
      <dgm:spPr/>
      <dgm:t>
        <a:bodyPr/>
        <a:lstStyle/>
        <a:p>
          <a:endParaRPr lang="tr-TR" sz="1400">
            <a:solidFill>
              <a:schemeClr val="tx1"/>
            </a:solidFill>
          </a:endParaRPr>
        </a:p>
      </dgm:t>
    </dgm:pt>
    <dgm:pt modelId="{FAD2D3D1-E520-469A-9AB3-1C948BEC6A72}" type="sibTrans" cxnId="{C3A63C75-2DF6-4BDB-B162-E58495AFC91D}">
      <dgm:prSet/>
      <dgm:spPr/>
      <dgm:t>
        <a:bodyPr/>
        <a:lstStyle/>
        <a:p>
          <a:endParaRPr lang="tr-TR" sz="1400">
            <a:solidFill>
              <a:schemeClr val="tx1"/>
            </a:solidFill>
          </a:endParaRPr>
        </a:p>
      </dgm:t>
    </dgm:pt>
    <dgm:pt modelId="{C4CF81B8-F9B7-4C96-8D1F-DAAAAA7F9F30}">
      <dgm:prSet phldrT="[Metin]" custT="1"/>
      <dgm:spPr/>
      <dgm:t>
        <a:bodyPr/>
        <a:lstStyle/>
        <a:p>
          <a:r>
            <a:rPr lang="tr-TR" sz="2000" dirty="0" smtClean="0"/>
            <a:t>Doktora çalışması neticesinde ortaya çıkan</a:t>
          </a:r>
          <a:endParaRPr lang="tr-TR" sz="2000" dirty="0"/>
        </a:p>
      </dgm:t>
    </dgm:pt>
    <dgm:pt modelId="{6C46E717-CD96-4B7F-8F40-176FDDD717B1}" type="parTrans" cxnId="{D54C14A7-CAE8-4818-AB64-4A0740795E10}">
      <dgm:prSet/>
      <dgm:spPr/>
      <dgm:t>
        <a:bodyPr/>
        <a:lstStyle/>
        <a:p>
          <a:endParaRPr lang="tr-TR" sz="1400">
            <a:solidFill>
              <a:schemeClr val="tx1"/>
            </a:solidFill>
          </a:endParaRPr>
        </a:p>
      </dgm:t>
    </dgm:pt>
    <dgm:pt modelId="{D92233EF-87E9-447D-B624-8C29ACAB7DA6}" type="sibTrans" cxnId="{D54C14A7-CAE8-4818-AB64-4A0740795E10}">
      <dgm:prSet/>
      <dgm:spPr/>
      <dgm:t>
        <a:bodyPr/>
        <a:lstStyle/>
        <a:p>
          <a:endParaRPr lang="tr-TR" sz="1400">
            <a:solidFill>
              <a:schemeClr val="tx1"/>
            </a:solidFill>
          </a:endParaRPr>
        </a:p>
      </dgm:t>
    </dgm:pt>
    <dgm:pt modelId="{CBD7EA20-9439-42D4-AA6E-2E951B5E5249}">
      <dgm:prSet phldrT="[Metin]" custT="1"/>
      <dgm:spPr/>
      <dgm:t>
        <a:bodyPr/>
        <a:lstStyle/>
        <a:p>
          <a:r>
            <a:rPr lang="tr-TR" sz="2000" dirty="0" smtClean="0"/>
            <a:t>Teknolojik Ürün (TÜR) Deneyim belgesi alan</a:t>
          </a:r>
          <a:endParaRPr lang="tr-TR" sz="2000" dirty="0"/>
        </a:p>
      </dgm:t>
    </dgm:pt>
    <dgm:pt modelId="{0AEB285C-C96D-416B-B9F9-6A71B6987452}" type="parTrans" cxnId="{C438217A-AB73-47CD-BC1B-00A81EC92EA6}">
      <dgm:prSet/>
      <dgm:spPr/>
      <dgm:t>
        <a:bodyPr/>
        <a:lstStyle/>
        <a:p>
          <a:endParaRPr lang="tr-TR" sz="1400">
            <a:solidFill>
              <a:schemeClr val="tx1"/>
            </a:solidFill>
          </a:endParaRPr>
        </a:p>
      </dgm:t>
    </dgm:pt>
    <dgm:pt modelId="{07CBE44B-66B9-4AB0-8C8B-C60B20CA62AC}" type="sibTrans" cxnId="{C438217A-AB73-47CD-BC1B-00A81EC92EA6}">
      <dgm:prSet/>
      <dgm:spPr/>
      <dgm:t>
        <a:bodyPr/>
        <a:lstStyle/>
        <a:p>
          <a:endParaRPr lang="tr-TR" sz="1400">
            <a:solidFill>
              <a:schemeClr val="tx1"/>
            </a:solidFill>
          </a:endParaRPr>
        </a:p>
      </dgm:t>
    </dgm:pt>
    <dgm:pt modelId="{81006770-BDA9-4DFD-A775-539789042675}">
      <dgm:prSet custT="1"/>
      <dgm:spPr/>
      <dgm:t>
        <a:bodyPr/>
        <a:lstStyle/>
        <a:p>
          <a:r>
            <a:rPr lang="tr-TR" sz="2000" dirty="0" smtClean="0"/>
            <a:t>Patent belgesi ile koruma altına alınan</a:t>
          </a:r>
          <a:endParaRPr lang="tr-TR" sz="2000" dirty="0"/>
        </a:p>
      </dgm:t>
    </dgm:pt>
    <dgm:pt modelId="{3D4F268A-102B-4280-980C-B3881E354069}" type="parTrans" cxnId="{8A6E1384-7857-4449-B063-2CE6E0778A2F}">
      <dgm:prSet/>
      <dgm:spPr/>
      <dgm:t>
        <a:bodyPr/>
        <a:lstStyle/>
        <a:p>
          <a:endParaRPr lang="tr-TR" sz="1400"/>
        </a:p>
      </dgm:t>
    </dgm:pt>
    <dgm:pt modelId="{BC3ABBF7-135F-4D21-A11D-1761E2FD367C}" type="sibTrans" cxnId="{8A6E1384-7857-4449-B063-2CE6E0778A2F}">
      <dgm:prSet/>
      <dgm:spPr/>
      <dgm:t>
        <a:bodyPr/>
        <a:lstStyle/>
        <a:p>
          <a:endParaRPr lang="tr-TR" sz="1400"/>
        </a:p>
      </dgm:t>
    </dgm:pt>
    <dgm:pt modelId="{215ED817-6CD5-4138-A679-36B16349C83B}" type="pres">
      <dgm:prSet presAssocID="{9CE1E570-8203-49A3-913C-08104225223B}" presName="linear" presStyleCnt="0">
        <dgm:presLayoutVars>
          <dgm:dir/>
          <dgm:animLvl val="lvl"/>
          <dgm:resizeHandles val="exact"/>
        </dgm:presLayoutVars>
      </dgm:prSet>
      <dgm:spPr/>
      <dgm:t>
        <a:bodyPr/>
        <a:lstStyle/>
        <a:p>
          <a:endParaRPr lang="tr-TR"/>
        </a:p>
      </dgm:t>
    </dgm:pt>
    <dgm:pt modelId="{7D77BC43-714A-4A40-845C-7A17C4053849}" type="pres">
      <dgm:prSet presAssocID="{E3977A1F-F84F-4BF4-8671-2F6EAD6E0AE2}" presName="parentLin" presStyleCnt="0"/>
      <dgm:spPr/>
    </dgm:pt>
    <dgm:pt modelId="{449F0D98-D30F-447E-9CC9-FDB82F1227D9}" type="pres">
      <dgm:prSet presAssocID="{E3977A1F-F84F-4BF4-8671-2F6EAD6E0AE2}" presName="parentLeftMargin" presStyleLbl="node1" presStyleIdx="0" presStyleCnt="4"/>
      <dgm:spPr/>
      <dgm:t>
        <a:bodyPr/>
        <a:lstStyle/>
        <a:p>
          <a:endParaRPr lang="tr-TR"/>
        </a:p>
      </dgm:t>
    </dgm:pt>
    <dgm:pt modelId="{382C1E50-B8C0-48B2-9675-BB92970F1D99}" type="pres">
      <dgm:prSet presAssocID="{E3977A1F-F84F-4BF4-8671-2F6EAD6E0AE2}" presName="parentText" presStyleLbl="node1" presStyleIdx="0" presStyleCnt="4" custScaleX="134051" custScaleY="165758">
        <dgm:presLayoutVars>
          <dgm:chMax val="0"/>
          <dgm:bulletEnabled val="1"/>
        </dgm:presLayoutVars>
      </dgm:prSet>
      <dgm:spPr/>
      <dgm:t>
        <a:bodyPr/>
        <a:lstStyle/>
        <a:p>
          <a:endParaRPr lang="tr-TR"/>
        </a:p>
      </dgm:t>
    </dgm:pt>
    <dgm:pt modelId="{A6AC1530-B4BA-4A37-BC44-C78C1A0140F4}" type="pres">
      <dgm:prSet presAssocID="{E3977A1F-F84F-4BF4-8671-2F6EAD6E0AE2}" presName="negativeSpace" presStyleCnt="0"/>
      <dgm:spPr/>
    </dgm:pt>
    <dgm:pt modelId="{E5339268-9CF3-49BA-AA2E-5607DEB5096B}" type="pres">
      <dgm:prSet presAssocID="{E3977A1F-F84F-4BF4-8671-2F6EAD6E0AE2}" presName="childText" presStyleLbl="conFgAcc1" presStyleIdx="0" presStyleCnt="4">
        <dgm:presLayoutVars>
          <dgm:bulletEnabled val="1"/>
        </dgm:presLayoutVars>
      </dgm:prSet>
      <dgm:spPr/>
    </dgm:pt>
    <dgm:pt modelId="{D23801D4-2000-4E24-9D32-8D02B8178244}" type="pres">
      <dgm:prSet presAssocID="{FAD2D3D1-E520-469A-9AB3-1C948BEC6A72}" presName="spaceBetweenRectangles" presStyleCnt="0"/>
      <dgm:spPr/>
    </dgm:pt>
    <dgm:pt modelId="{A5B816A0-E9ED-4CB7-AF8C-5EA87A23A7C1}" type="pres">
      <dgm:prSet presAssocID="{81006770-BDA9-4DFD-A775-539789042675}" presName="parentLin" presStyleCnt="0"/>
      <dgm:spPr/>
    </dgm:pt>
    <dgm:pt modelId="{B0553149-0CA6-4D5F-BED8-4E3627CD4EED}" type="pres">
      <dgm:prSet presAssocID="{81006770-BDA9-4DFD-A775-539789042675}" presName="parentLeftMargin" presStyleLbl="node1" presStyleIdx="0" presStyleCnt="4"/>
      <dgm:spPr/>
      <dgm:t>
        <a:bodyPr/>
        <a:lstStyle/>
        <a:p>
          <a:endParaRPr lang="tr-TR"/>
        </a:p>
      </dgm:t>
    </dgm:pt>
    <dgm:pt modelId="{061C9E25-F8DA-4E45-BB27-AD2A0109B756}" type="pres">
      <dgm:prSet presAssocID="{81006770-BDA9-4DFD-A775-539789042675}" presName="parentText" presStyleLbl="node1" presStyleIdx="1" presStyleCnt="4" custScaleX="134051">
        <dgm:presLayoutVars>
          <dgm:chMax val="0"/>
          <dgm:bulletEnabled val="1"/>
        </dgm:presLayoutVars>
      </dgm:prSet>
      <dgm:spPr/>
      <dgm:t>
        <a:bodyPr/>
        <a:lstStyle/>
        <a:p>
          <a:endParaRPr lang="tr-TR"/>
        </a:p>
      </dgm:t>
    </dgm:pt>
    <dgm:pt modelId="{CBAABA4B-D448-4ABD-B34E-B72F9F47ED43}" type="pres">
      <dgm:prSet presAssocID="{81006770-BDA9-4DFD-A775-539789042675}" presName="negativeSpace" presStyleCnt="0"/>
      <dgm:spPr/>
    </dgm:pt>
    <dgm:pt modelId="{EC807C1C-0F4D-45AA-9600-7EBC6B539E50}" type="pres">
      <dgm:prSet presAssocID="{81006770-BDA9-4DFD-A775-539789042675}" presName="childText" presStyleLbl="conFgAcc1" presStyleIdx="1" presStyleCnt="4">
        <dgm:presLayoutVars>
          <dgm:bulletEnabled val="1"/>
        </dgm:presLayoutVars>
      </dgm:prSet>
      <dgm:spPr/>
    </dgm:pt>
    <dgm:pt modelId="{D6E24D61-5332-420C-9619-D80259496E1F}" type="pres">
      <dgm:prSet presAssocID="{BC3ABBF7-135F-4D21-A11D-1761E2FD367C}" presName="spaceBetweenRectangles" presStyleCnt="0"/>
      <dgm:spPr/>
    </dgm:pt>
    <dgm:pt modelId="{14F10AE1-98B8-490B-AFC9-CE056D956919}" type="pres">
      <dgm:prSet presAssocID="{C4CF81B8-F9B7-4C96-8D1F-DAAAAA7F9F30}" presName="parentLin" presStyleCnt="0"/>
      <dgm:spPr/>
    </dgm:pt>
    <dgm:pt modelId="{59E391BC-DFEE-4C69-A3C1-4DD318BE6E93}" type="pres">
      <dgm:prSet presAssocID="{C4CF81B8-F9B7-4C96-8D1F-DAAAAA7F9F30}" presName="parentLeftMargin" presStyleLbl="node1" presStyleIdx="1" presStyleCnt="4"/>
      <dgm:spPr/>
      <dgm:t>
        <a:bodyPr/>
        <a:lstStyle/>
        <a:p>
          <a:endParaRPr lang="tr-TR"/>
        </a:p>
      </dgm:t>
    </dgm:pt>
    <dgm:pt modelId="{140BA81C-B9D2-46FA-AA47-C1BE71D2292D}" type="pres">
      <dgm:prSet presAssocID="{C4CF81B8-F9B7-4C96-8D1F-DAAAAA7F9F30}" presName="parentText" presStyleLbl="node1" presStyleIdx="2" presStyleCnt="4" custScaleX="134051">
        <dgm:presLayoutVars>
          <dgm:chMax val="0"/>
          <dgm:bulletEnabled val="1"/>
        </dgm:presLayoutVars>
      </dgm:prSet>
      <dgm:spPr/>
      <dgm:t>
        <a:bodyPr/>
        <a:lstStyle/>
        <a:p>
          <a:endParaRPr lang="tr-TR"/>
        </a:p>
      </dgm:t>
    </dgm:pt>
    <dgm:pt modelId="{36304BE7-A421-4087-B142-E2FD3000B212}" type="pres">
      <dgm:prSet presAssocID="{C4CF81B8-F9B7-4C96-8D1F-DAAAAA7F9F30}" presName="negativeSpace" presStyleCnt="0"/>
      <dgm:spPr/>
    </dgm:pt>
    <dgm:pt modelId="{FA7BE85E-8F22-4C9C-ABB0-F1A9F72EE6D8}" type="pres">
      <dgm:prSet presAssocID="{C4CF81B8-F9B7-4C96-8D1F-DAAAAA7F9F30}" presName="childText" presStyleLbl="conFgAcc1" presStyleIdx="2" presStyleCnt="4">
        <dgm:presLayoutVars>
          <dgm:bulletEnabled val="1"/>
        </dgm:presLayoutVars>
      </dgm:prSet>
      <dgm:spPr/>
    </dgm:pt>
    <dgm:pt modelId="{8F7A6DE2-74A7-4368-A887-D9EE86291553}" type="pres">
      <dgm:prSet presAssocID="{D92233EF-87E9-447D-B624-8C29ACAB7DA6}" presName="spaceBetweenRectangles" presStyleCnt="0"/>
      <dgm:spPr/>
    </dgm:pt>
    <dgm:pt modelId="{7F7EB43B-0019-4F06-B53A-C594EC62CC2A}" type="pres">
      <dgm:prSet presAssocID="{CBD7EA20-9439-42D4-AA6E-2E951B5E5249}" presName="parentLin" presStyleCnt="0"/>
      <dgm:spPr/>
    </dgm:pt>
    <dgm:pt modelId="{26582ADE-1DCE-4501-B576-460D30C797B1}" type="pres">
      <dgm:prSet presAssocID="{CBD7EA20-9439-42D4-AA6E-2E951B5E5249}" presName="parentLeftMargin" presStyleLbl="node1" presStyleIdx="2" presStyleCnt="4"/>
      <dgm:spPr/>
      <dgm:t>
        <a:bodyPr/>
        <a:lstStyle/>
        <a:p>
          <a:endParaRPr lang="tr-TR"/>
        </a:p>
      </dgm:t>
    </dgm:pt>
    <dgm:pt modelId="{2AFAAB8E-4F12-47AC-A205-2EB7A4B41780}" type="pres">
      <dgm:prSet presAssocID="{CBD7EA20-9439-42D4-AA6E-2E951B5E5249}" presName="parentText" presStyleLbl="node1" presStyleIdx="3" presStyleCnt="4" custScaleX="134051">
        <dgm:presLayoutVars>
          <dgm:chMax val="0"/>
          <dgm:bulletEnabled val="1"/>
        </dgm:presLayoutVars>
      </dgm:prSet>
      <dgm:spPr/>
      <dgm:t>
        <a:bodyPr/>
        <a:lstStyle/>
        <a:p>
          <a:endParaRPr lang="tr-TR"/>
        </a:p>
      </dgm:t>
    </dgm:pt>
    <dgm:pt modelId="{390BC7EC-A662-4D0F-B7F2-D692159BDFF1}" type="pres">
      <dgm:prSet presAssocID="{CBD7EA20-9439-42D4-AA6E-2E951B5E5249}" presName="negativeSpace" presStyleCnt="0"/>
      <dgm:spPr/>
    </dgm:pt>
    <dgm:pt modelId="{B8A77F5C-9777-443F-B954-838BD4C1E035}" type="pres">
      <dgm:prSet presAssocID="{CBD7EA20-9439-42D4-AA6E-2E951B5E5249}" presName="childText" presStyleLbl="conFgAcc1" presStyleIdx="3" presStyleCnt="4">
        <dgm:presLayoutVars>
          <dgm:bulletEnabled val="1"/>
        </dgm:presLayoutVars>
      </dgm:prSet>
      <dgm:spPr/>
    </dgm:pt>
  </dgm:ptLst>
  <dgm:cxnLst>
    <dgm:cxn modelId="{64BBBB27-6DD2-4762-89B1-6BFE581BD034}" type="presOf" srcId="{E3977A1F-F84F-4BF4-8671-2F6EAD6E0AE2}" destId="{449F0D98-D30F-447E-9CC9-FDB82F1227D9}" srcOrd="0" destOrd="0" presId="urn:microsoft.com/office/officeart/2005/8/layout/list1"/>
    <dgm:cxn modelId="{25C34D3A-F371-4399-879E-BC1D905ED65A}" type="presOf" srcId="{81006770-BDA9-4DFD-A775-539789042675}" destId="{B0553149-0CA6-4D5F-BED8-4E3627CD4EED}" srcOrd="0" destOrd="0" presId="urn:microsoft.com/office/officeart/2005/8/layout/list1"/>
    <dgm:cxn modelId="{C438217A-AB73-47CD-BC1B-00A81EC92EA6}" srcId="{9CE1E570-8203-49A3-913C-08104225223B}" destId="{CBD7EA20-9439-42D4-AA6E-2E951B5E5249}" srcOrd="3" destOrd="0" parTransId="{0AEB285C-C96D-416B-B9F9-6A71B6987452}" sibTransId="{07CBE44B-66B9-4AB0-8C8B-C60B20CA62AC}"/>
    <dgm:cxn modelId="{C3A63C75-2DF6-4BDB-B162-E58495AFC91D}" srcId="{9CE1E570-8203-49A3-913C-08104225223B}" destId="{E3977A1F-F84F-4BF4-8671-2F6EAD6E0AE2}" srcOrd="0" destOrd="0" parTransId="{472A510C-435B-41E7-9884-14DA06F6EEA7}" sibTransId="{FAD2D3D1-E520-469A-9AB3-1C948BEC6A72}"/>
    <dgm:cxn modelId="{6CE93B69-BD3B-4534-9A9D-34BFB36CA50C}" type="presOf" srcId="{E3977A1F-F84F-4BF4-8671-2F6EAD6E0AE2}" destId="{382C1E50-B8C0-48B2-9675-BB92970F1D99}" srcOrd="1" destOrd="0" presId="urn:microsoft.com/office/officeart/2005/8/layout/list1"/>
    <dgm:cxn modelId="{4AC82259-E95F-4F5B-A0A5-5CA5E1061AB7}" type="presOf" srcId="{CBD7EA20-9439-42D4-AA6E-2E951B5E5249}" destId="{2AFAAB8E-4F12-47AC-A205-2EB7A4B41780}" srcOrd="1" destOrd="0" presId="urn:microsoft.com/office/officeart/2005/8/layout/list1"/>
    <dgm:cxn modelId="{7A34C91A-C9B8-4740-B2C3-226B36AEE273}" type="presOf" srcId="{CBD7EA20-9439-42D4-AA6E-2E951B5E5249}" destId="{26582ADE-1DCE-4501-B576-460D30C797B1}" srcOrd="0" destOrd="0" presId="urn:microsoft.com/office/officeart/2005/8/layout/list1"/>
    <dgm:cxn modelId="{D54C14A7-CAE8-4818-AB64-4A0740795E10}" srcId="{9CE1E570-8203-49A3-913C-08104225223B}" destId="{C4CF81B8-F9B7-4C96-8D1F-DAAAAA7F9F30}" srcOrd="2" destOrd="0" parTransId="{6C46E717-CD96-4B7F-8F40-176FDDD717B1}" sibTransId="{D92233EF-87E9-447D-B624-8C29ACAB7DA6}"/>
    <dgm:cxn modelId="{5C489CB5-7ADB-464D-ADDE-23B49A2F7C65}" type="presOf" srcId="{9CE1E570-8203-49A3-913C-08104225223B}" destId="{215ED817-6CD5-4138-A679-36B16349C83B}" srcOrd="0" destOrd="0" presId="urn:microsoft.com/office/officeart/2005/8/layout/list1"/>
    <dgm:cxn modelId="{970EA4B2-5B65-45D9-AB15-3E69DEB10B86}" type="presOf" srcId="{C4CF81B8-F9B7-4C96-8D1F-DAAAAA7F9F30}" destId="{140BA81C-B9D2-46FA-AA47-C1BE71D2292D}" srcOrd="1" destOrd="0" presId="urn:microsoft.com/office/officeart/2005/8/layout/list1"/>
    <dgm:cxn modelId="{BDEFD268-2447-4296-811D-8D0FC458D95F}" type="presOf" srcId="{C4CF81B8-F9B7-4C96-8D1F-DAAAAA7F9F30}" destId="{59E391BC-DFEE-4C69-A3C1-4DD318BE6E93}" srcOrd="0" destOrd="0" presId="urn:microsoft.com/office/officeart/2005/8/layout/list1"/>
    <dgm:cxn modelId="{8A6E1384-7857-4449-B063-2CE6E0778A2F}" srcId="{9CE1E570-8203-49A3-913C-08104225223B}" destId="{81006770-BDA9-4DFD-A775-539789042675}" srcOrd="1" destOrd="0" parTransId="{3D4F268A-102B-4280-980C-B3881E354069}" sibTransId="{BC3ABBF7-135F-4D21-A11D-1761E2FD367C}"/>
    <dgm:cxn modelId="{C95F1C1D-F05F-4821-B57B-95081D34310D}" type="presOf" srcId="{81006770-BDA9-4DFD-A775-539789042675}" destId="{061C9E25-F8DA-4E45-BB27-AD2A0109B756}" srcOrd="1" destOrd="0" presId="urn:microsoft.com/office/officeart/2005/8/layout/list1"/>
    <dgm:cxn modelId="{1847C14D-52C5-4D0B-83CC-AAA52E90EC3B}" type="presParOf" srcId="{215ED817-6CD5-4138-A679-36B16349C83B}" destId="{7D77BC43-714A-4A40-845C-7A17C4053849}" srcOrd="0" destOrd="0" presId="urn:microsoft.com/office/officeart/2005/8/layout/list1"/>
    <dgm:cxn modelId="{036D8665-E8DA-46B7-9892-95A629351242}" type="presParOf" srcId="{7D77BC43-714A-4A40-845C-7A17C4053849}" destId="{449F0D98-D30F-447E-9CC9-FDB82F1227D9}" srcOrd="0" destOrd="0" presId="urn:microsoft.com/office/officeart/2005/8/layout/list1"/>
    <dgm:cxn modelId="{BB1BBA68-C0E4-462C-A435-AD18D609230E}" type="presParOf" srcId="{7D77BC43-714A-4A40-845C-7A17C4053849}" destId="{382C1E50-B8C0-48B2-9675-BB92970F1D99}" srcOrd="1" destOrd="0" presId="urn:microsoft.com/office/officeart/2005/8/layout/list1"/>
    <dgm:cxn modelId="{44BE3195-6DC6-4204-938D-D7CA8E2BB21C}" type="presParOf" srcId="{215ED817-6CD5-4138-A679-36B16349C83B}" destId="{A6AC1530-B4BA-4A37-BC44-C78C1A0140F4}" srcOrd="1" destOrd="0" presId="urn:microsoft.com/office/officeart/2005/8/layout/list1"/>
    <dgm:cxn modelId="{ACF986DD-9E40-4E0D-9B92-232EB220AE2C}" type="presParOf" srcId="{215ED817-6CD5-4138-A679-36B16349C83B}" destId="{E5339268-9CF3-49BA-AA2E-5607DEB5096B}" srcOrd="2" destOrd="0" presId="urn:microsoft.com/office/officeart/2005/8/layout/list1"/>
    <dgm:cxn modelId="{8836330A-CDA8-40F0-8146-109B63FF95BA}" type="presParOf" srcId="{215ED817-6CD5-4138-A679-36B16349C83B}" destId="{D23801D4-2000-4E24-9D32-8D02B8178244}" srcOrd="3" destOrd="0" presId="urn:microsoft.com/office/officeart/2005/8/layout/list1"/>
    <dgm:cxn modelId="{D45B3539-B143-4653-AAE2-39ED1081C285}" type="presParOf" srcId="{215ED817-6CD5-4138-A679-36B16349C83B}" destId="{A5B816A0-E9ED-4CB7-AF8C-5EA87A23A7C1}" srcOrd="4" destOrd="0" presId="urn:microsoft.com/office/officeart/2005/8/layout/list1"/>
    <dgm:cxn modelId="{28AA3AE1-8641-4EF1-852F-ACF26816CD24}" type="presParOf" srcId="{A5B816A0-E9ED-4CB7-AF8C-5EA87A23A7C1}" destId="{B0553149-0CA6-4D5F-BED8-4E3627CD4EED}" srcOrd="0" destOrd="0" presId="urn:microsoft.com/office/officeart/2005/8/layout/list1"/>
    <dgm:cxn modelId="{1B455C74-C002-4D6F-BD8C-45E94C75F056}" type="presParOf" srcId="{A5B816A0-E9ED-4CB7-AF8C-5EA87A23A7C1}" destId="{061C9E25-F8DA-4E45-BB27-AD2A0109B756}" srcOrd="1" destOrd="0" presId="urn:microsoft.com/office/officeart/2005/8/layout/list1"/>
    <dgm:cxn modelId="{DD722F2F-C481-44D1-AFB8-247460862A16}" type="presParOf" srcId="{215ED817-6CD5-4138-A679-36B16349C83B}" destId="{CBAABA4B-D448-4ABD-B34E-B72F9F47ED43}" srcOrd="5" destOrd="0" presId="urn:microsoft.com/office/officeart/2005/8/layout/list1"/>
    <dgm:cxn modelId="{4AE142E8-A640-4AA1-B73D-A75026DD45DF}" type="presParOf" srcId="{215ED817-6CD5-4138-A679-36B16349C83B}" destId="{EC807C1C-0F4D-45AA-9600-7EBC6B539E50}" srcOrd="6" destOrd="0" presId="urn:microsoft.com/office/officeart/2005/8/layout/list1"/>
    <dgm:cxn modelId="{CDBFDFA7-5408-4F37-B59D-CCBA08796AF0}" type="presParOf" srcId="{215ED817-6CD5-4138-A679-36B16349C83B}" destId="{D6E24D61-5332-420C-9619-D80259496E1F}" srcOrd="7" destOrd="0" presId="urn:microsoft.com/office/officeart/2005/8/layout/list1"/>
    <dgm:cxn modelId="{321B66E9-1830-434B-95AD-375C1ED4963C}" type="presParOf" srcId="{215ED817-6CD5-4138-A679-36B16349C83B}" destId="{14F10AE1-98B8-490B-AFC9-CE056D956919}" srcOrd="8" destOrd="0" presId="urn:microsoft.com/office/officeart/2005/8/layout/list1"/>
    <dgm:cxn modelId="{EF0CC476-0B9D-459B-AC4D-E238B84D57C4}" type="presParOf" srcId="{14F10AE1-98B8-490B-AFC9-CE056D956919}" destId="{59E391BC-DFEE-4C69-A3C1-4DD318BE6E93}" srcOrd="0" destOrd="0" presId="urn:microsoft.com/office/officeart/2005/8/layout/list1"/>
    <dgm:cxn modelId="{EFEFEBED-678B-45EB-8A73-72228BB2B4BA}" type="presParOf" srcId="{14F10AE1-98B8-490B-AFC9-CE056D956919}" destId="{140BA81C-B9D2-46FA-AA47-C1BE71D2292D}" srcOrd="1" destOrd="0" presId="urn:microsoft.com/office/officeart/2005/8/layout/list1"/>
    <dgm:cxn modelId="{FE6CB59C-4737-4469-80C0-D288528498FC}" type="presParOf" srcId="{215ED817-6CD5-4138-A679-36B16349C83B}" destId="{36304BE7-A421-4087-B142-E2FD3000B212}" srcOrd="9" destOrd="0" presId="urn:microsoft.com/office/officeart/2005/8/layout/list1"/>
    <dgm:cxn modelId="{F0737E82-DEC2-4525-A88B-279A080D7C80}" type="presParOf" srcId="{215ED817-6CD5-4138-A679-36B16349C83B}" destId="{FA7BE85E-8F22-4C9C-ABB0-F1A9F72EE6D8}" srcOrd="10" destOrd="0" presId="urn:microsoft.com/office/officeart/2005/8/layout/list1"/>
    <dgm:cxn modelId="{B6AAC20A-34F3-4D14-9DD7-460F1408EB48}" type="presParOf" srcId="{215ED817-6CD5-4138-A679-36B16349C83B}" destId="{8F7A6DE2-74A7-4368-A887-D9EE86291553}" srcOrd="11" destOrd="0" presId="urn:microsoft.com/office/officeart/2005/8/layout/list1"/>
    <dgm:cxn modelId="{AAB4C019-8686-4B7C-94B2-D14FEBF96498}" type="presParOf" srcId="{215ED817-6CD5-4138-A679-36B16349C83B}" destId="{7F7EB43B-0019-4F06-B53A-C594EC62CC2A}" srcOrd="12" destOrd="0" presId="urn:microsoft.com/office/officeart/2005/8/layout/list1"/>
    <dgm:cxn modelId="{AB366C1E-E6E1-471C-97D1-BB39F86AD100}" type="presParOf" srcId="{7F7EB43B-0019-4F06-B53A-C594EC62CC2A}" destId="{26582ADE-1DCE-4501-B576-460D30C797B1}" srcOrd="0" destOrd="0" presId="urn:microsoft.com/office/officeart/2005/8/layout/list1"/>
    <dgm:cxn modelId="{8374C6A5-1550-466E-8A23-163FE93B6F23}" type="presParOf" srcId="{7F7EB43B-0019-4F06-B53A-C594EC62CC2A}" destId="{2AFAAB8E-4F12-47AC-A205-2EB7A4B41780}" srcOrd="1" destOrd="0" presId="urn:microsoft.com/office/officeart/2005/8/layout/list1"/>
    <dgm:cxn modelId="{E92983D4-69EB-41D1-A1B1-2A87E1B02C8F}" type="presParOf" srcId="{215ED817-6CD5-4138-A679-36B16349C83B}" destId="{390BC7EC-A662-4D0F-B7F2-D692159BDFF1}" srcOrd="13" destOrd="0" presId="urn:microsoft.com/office/officeart/2005/8/layout/list1"/>
    <dgm:cxn modelId="{28E125DD-0F28-4059-963A-BA0340E19965}" type="presParOf" srcId="{215ED817-6CD5-4138-A679-36B16349C83B}" destId="{B8A77F5C-9777-443F-B954-838BD4C1E03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7EFEE5-20E9-4F33-B1AB-0620591C521F}" type="doc">
      <dgm:prSet loTypeId="urn:microsoft.com/office/officeart/2005/8/layout/hList9" loCatId="list" qsTypeId="urn:microsoft.com/office/officeart/2005/8/quickstyle/3d2" qsCatId="3D" csTypeId="urn:microsoft.com/office/officeart/2005/8/colors/accent5_2" csCatId="accent5" phldr="1"/>
      <dgm:spPr/>
      <dgm:t>
        <a:bodyPr/>
        <a:lstStyle/>
        <a:p>
          <a:endParaRPr lang="tr-TR"/>
        </a:p>
      </dgm:t>
    </dgm:pt>
    <dgm:pt modelId="{FE7D9223-845C-41E8-9C03-EEB5BC838AE8}">
      <dgm:prSet phldrT="[Metin]" custT="1"/>
      <dgm:spPr>
        <a:xfrm>
          <a:off x="1954" y="351006"/>
          <a:ext cx="2084417" cy="2084417"/>
        </a:xfrm>
      </dgm:spPr>
      <dgm:t>
        <a:bodyPr/>
        <a:lstStyle/>
        <a:p>
          <a:r>
            <a:rPr lang="tr-TR" sz="2000" b="1" dirty="0" smtClean="0">
              <a:latin typeface="Calibri Light" panose="020F0302020204030204"/>
              <a:ea typeface="+mn-ea"/>
              <a:cs typeface="+mn-cs"/>
            </a:rPr>
            <a:t>Düşük ve Orta Düşük Teknoloji</a:t>
          </a:r>
          <a:endParaRPr lang="tr-TR" sz="2000" b="1" dirty="0">
            <a:latin typeface="Calibri Light" panose="020F0302020204030204"/>
            <a:ea typeface="+mn-ea"/>
            <a:cs typeface="+mn-cs"/>
          </a:endParaRPr>
        </a:p>
      </dgm:t>
    </dgm:pt>
    <dgm:pt modelId="{28900F81-094D-4B8D-B791-50F0B7DF79DF}" type="parTrans" cxnId="{CFA7DFCE-600F-43FA-ACBB-582B7F1B0BCB}">
      <dgm:prSet/>
      <dgm:spPr/>
      <dgm:t>
        <a:bodyPr/>
        <a:lstStyle/>
        <a:p>
          <a:endParaRPr lang="tr-TR"/>
        </a:p>
      </dgm:t>
    </dgm:pt>
    <dgm:pt modelId="{51C4AB87-765D-4682-8E57-59CFCE16DFA9}" type="sibTrans" cxnId="{CFA7DFCE-600F-43FA-ACBB-582B7F1B0BCB}">
      <dgm:prSet/>
      <dgm:spPr/>
      <dgm:t>
        <a:bodyPr/>
        <a:lstStyle/>
        <a:p>
          <a:endParaRPr lang="tr-TR"/>
        </a:p>
      </dgm:t>
    </dgm:pt>
    <dgm:pt modelId="{F6751643-2E8D-4D8B-B525-9F3025C4241C}">
      <dgm:prSet phldrT="[Metin]" custT="1"/>
      <dgm:spPr>
        <a:xfrm>
          <a:off x="1669488" y="1184773"/>
          <a:ext cx="3126625" cy="2085459"/>
        </a:xfrm>
      </dgm:spPr>
      <dgm:t>
        <a:bodyPr/>
        <a:lstStyle/>
        <a:p>
          <a:pPr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Ödemesiz : 300 Bin TL            </a:t>
          </a:r>
        </a:p>
        <a:p>
          <a:pPr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Ödemeli    : 700 Bin TL</a:t>
          </a:r>
          <a:endParaRPr lang="tr-TR" sz="2000" b="1" kern="1200" dirty="0">
            <a:solidFill>
              <a:srgbClr val="002060"/>
            </a:solidFill>
            <a:latin typeface="Calibri" pitchFamily="34" charset="0"/>
            <a:ea typeface="ヒラギノ角ゴ Pro W3" pitchFamily="1" charset="-128"/>
            <a:cs typeface="+mn-cs"/>
          </a:endParaRPr>
        </a:p>
      </dgm:t>
    </dgm:pt>
    <dgm:pt modelId="{9B550C28-1684-4920-B8F3-DD9A9DBF4090}" type="parTrans" cxnId="{235A98A6-556A-406F-AE86-A2D98630EACE}">
      <dgm:prSet/>
      <dgm:spPr/>
      <dgm:t>
        <a:bodyPr/>
        <a:lstStyle/>
        <a:p>
          <a:endParaRPr lang="tr-TR"/>
        </a:p>
      </dgm:t>
    </dgm:pt>
    <dgm:pt modelId="{4101CAC7-0FEA-4528-984D-F74A99E8D264}" type="sibTrans" cxnId="{235A98A6-556A-406F-AE86-A2D98630EACE}">
      <dgm:prSet/>
      <dgm:spPr/>
      <dgm:t>
        <a:bodyPr/>
        <a:lstStyle/>
        <a:p>
          <a:endParaRPr lang="tr-TR"/>
        </a:p>
      </dgm:t>
    </dgm:pt>
    <dgm:pt modelId="{6DA3652D-17FB-4733-A980-EDFE8D2755B9}">
      <dgm:prSet phldrT="[Metin]" custT="1"/>
      <dgm:spPr>
        <a:xfrm>
          <a:off x="5212997" y="351006"/>
          <a:ext cx="2084417" cy="2084417"/>
        </a:xfrm>
      </dgm:spPr>
      <dgm:t>
        <a:bodyPr/>
        <a:lstStyle/>
        <a:p>
          <a:r>
            <a:rPr lang="tr-TR" sz="2000" b="1" dirty="0" smtClean="0">
              <a:latin typeface="Calibri Light" panose="020F0302020204030204"/>
              <a:ea typeface="+mn-ea"/>
              <a:cs typeface="+mn-cs"/>
            </a:rPr>
            <a:t>Orta Yüksek ve Yüksek Teknoloji</a:t>
          </a:r>
          <a:endParaRPr lang="tr-TR" sz="2000" b="1" dirty="0">
            <a:latin typeface="Calibri Light" panose="020F0302020204030204"/>
            <a:ea typeface="+mn-ea"/>
            <a:cs typeface="+mn-cs"/>
          </a:endParaRPr>
        </a:p>
      </dgm:t>
    </dgm:pt>
    <dgm:pt modelId="{278099F9-DA23-4986-82B7-D5858916B479}" type="parTrans" cxnId="{BD90A290-C5D5-4AEF-9A1E-769A0C9DE5DC}">
      <dgm:prSet/>
      <dgm:spPr/>
      <dgm:t>
        <a:bodyPr/>
        <a:lstStyle/>
        <a:p>
          <a:endParaRPr lang="tr-TR"/>
        </a:p>
      </dgm:t>
    </dgm:pt>
    <dgm:pt modelId="{38221DF6-702B-4BD3-BC2D-3242BF3B7040}" type="sibTrans" cxnId="{BD90A290-C5D5-4AEF-9A1E-769A0C9DE5DC}">
      <dgm:prSet/>
      <dgm:spPr/>
      <dgm:t>
        <a:bodyPr/>
        <a:lstStyle/>
        <a:p>
          <a:endParaRPr lang="tr-TR"/>
        </a:p>
      </dgm:t>
    </dgm:pt>
    <dgm:pt modelId="{97BFD13E-6B6A-4AD0-8FA9-C86939BAE450}">
      <dgm:prSet phldrT="[Metin]" custT="1"/>
      <dgm:spPr>
        <a:xfrm>
          <a:off x="6880531" y="1184773"/>
          <a:ext cx="3126625" cy="2085459"/>
        </a:xfrm>
      </dgm:spPr>
      <dgm:t>
        <a:bodyPr/>
        <a:lstStyle/>
        <a:p>
          <a:pPr algn="ctr" defTabSz="1422400">
            <a:lnSpc>
              <a:spcPct val="90000"/>
            </a:lnSpc>
            <a:spcBef>
              <a:spcPct val="0"/>
            </a:spcBef>
            <a:spcAft>
              <a:spcPct val="35000"/>
            </a:spcAft>
          </a:pPr>
          <a:endParaRPr lang="tr-TR" sz="3200" b="1" kern="1200" dirty="0" smtClean="0">
            <a:latin typeface="Calibri Light" panose="020F0302020204030204"/>
            <a:ea typeface="+mn-ea"/>
            <a:cs typeface="+mn-cs"/>
          </a:endParaRPr>
        </a:p>
        <a:p>
          <a:pPr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Ödemesiz: 1,5 Milyon TL </a:t>
          </a:r>
        </a:p>
        <a:p>
          <a:pPr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Ödemeli   : 3,5 Milyon TL</a:t>
          </a:r>
        </a:p>
        <a:p>
          <a:pPr algn="l" defTabSz="1422400">
            <a:lnSpc>
              <a:spcPct val="90000"/>
            </a:lnSpc>
            <a:spcBef>
              <a:spcPct val="0"/>
            </a:spcBef>
            <a:spcAft>
              <a:spcPct val="35000"/>
            </a:spcAft>
          </a:pPr>
          <a:endParaRPr lang="tr-TR" sz="2000" b="1" kern="1200" dirty="0">
            <a:latin typeface="Calibri Light" panose="020F0302020204030204"/>
            <a:ea typeface="+mn-ea"/>
            <a:cs typeface="+mn-cs"/>
          </a:endParaRPr>
        </a:p>
      </dgm:t>
    </dgm:pt>
    <dgm:pt modelId="{56D608FB-4D34-485C-823F-10A6CE89ACEE}" type="parTrans" cxnId="{9FD6DB75-EB2D-4F34-A3BA-04F9F2B98902}">
      <dgm:prSet/>
      <dgm:spPr/>
      <dgm:t>
        <a:bodyPr/>
        <a:lstStyle/>
        <a:p>
          <a:endParaRPr lang="tr-TR"/>
        </a:p>
      </dgm:t>
    </dgm:pt>
    <dgm:pt modelId="{29257A91-6716-46F8-BECD-7A8530A74FDA}" type="sibTrans" cxnId="{9FD6DB75-EB2D-4F34-A3BA-04F9F2B98902}">
      <dgm:prSet/>
      <dgm:spPr/>
      <dgm:t>
        <a:bodyPr/>
        <a:lstStyle/>
        <a:p>
          <a:endParaRPr lang="tr-TR"/>
        </a:p>
      </dgm:t>
    </dgm:pt>
    <dgm:pt modelId="{094E1CBF-7DBA-4DA9-822B-60CEE6822DFF}" type="pres">
      <dgm:prSet presAssocID="{BA7EFEE5-20E9-4F33-B1AB-0620591C521F}" presName="list" presStyleCnt="0">
        <dgm:presLayoutVars>
          <dgm:dir/>
          <dgm:animLvl val="lvl"/>
        </dgm:presLayoutVars>
      </dgm:prSet>
      <dgm:spPr/>
      <dgm:t>
        <a:bodyPr/>
        <a:lstStyle/>
        <a:p>
          <a:endParaRPr lang="tr-TR"/>
        </a:p>
      </dgm:t>
    </dgm:pt>
    <dgm:pt modelId="{0A4B055A-FE78-411B-BD59-1974B8FBDBA6}" type="pres">
      <dgm:prSet presAssocID="{FE7D9223-845C-41E8-9C03-EEB5BC838AE8}" presName="posSpace" presStyleCnt="0"/>
      <dgm:spPr/>
      <dgm:t>
        <a:bodyPr/>
        <a:lstStyle/>
        <a:p>
          <a:endParaRPr lang="tr-TR"/>
        </a:p>
      </dgm:t>
    </dgm:pt>
    <dgm:pt modelId="{58B5FCA4-51B2-427D-89A8-2CB4B1E84CAD}" type="pres">
      <dgm:prSet presAssocID="{FE7D9223-845C-41E8-9C03-EEB5BC838AE8}" presName="vertFlow" presStyleCnt="0"/>
      <dgm:spPr/>
      <dgm:t>
        <a:bodyPr/>
        <a:lstStyle/>
        <a:p>
          <a:endParaRPr lang="tr-TR"/>
        </a:p>
      </dgm:t>
    </dgm:pt>
    <dgm:pt modelId="{DAE136C1-66FE-4A54-BA3B-E3EE7DECE5A1}" type="pres">
      <dgm:prSet presAssocID="{FE7D9223-845C-41E8-9C03-EEB5BC838AE8}" presName="topSpace" presStyleCnt="0"/>
      <dgm:spPr/>
      <dgm:t>
        <a:bodyPr/>
        <a:lstStyle/>
        <a:p>
          <a:endParaRPr lang="tr-TR"/>
        </a:p>
      </dgm:t>
    </dgm:pt>
    <dgm:pt modelId="{5011EC0B-D7C8-4813-BA3C-E8CC37F9CE7A}" type="pres">
      <dgm:prSet presAssocID="{FE7D9223-845C-41E8-9C03-EEB5BC838AE8}" presName="firstComp" presStyleCnt="0"/>
      <dgm:spPr/>
      <dgm:t>
        <a:bodyPr/>
        <a:lstStyle/>
        <a:p>
          <a:endParaRPr lang="tr-TR"/>
        </a:p>
      </dgm:t>
    </dgm:pt>
    <dgm:pt modelId="{AF1A6F09-21F6-4CF5-9893-ED350FD2E9CB}" type="pres">
      <dgm:prSet presAssocID="{FE7D9223-845C-41E8-9C03-EEB5BC838AE8}" presName="firstChild" presStyleLbl="bgAccFollowNode1" presStyleIdx="0" presStyleCnt="2" custScaleX="102745" custScaleY="79842" custLinFactNeighborX="-24818" custLinFactNeighborY="-2391"/>
      <dgm:spPr>
        <a:prstGeom prst="rect">
          <a:avLst/>
        </a:prstGeom>
      </dgm:spPr>
      <dgm:t>
        <a:bodyPr/>
        <a:lstStyle/>
        <a:p>
          <a:endParaRPr lang="tr-TR"/>
        </a:p>
      </dgm:t>
    </dgm:pt>
    <dgm:pt modelId="{035A3D46-CB90-41E7-947F-9BFC720897A6}" type="pres">
      <dgm:prSet presAssocID="{FE7D9223-845C-41E8-9C03-EEB5BC838AE8}" presName="firstChildTx" presStyleLbl="bgAccFollowNode1" presStyleIdx="0" presStyleCnt="2">
        <dgm:presLayoutVars>
          <dgm:bulletEnabled val="1"/>
        </dgm:presLayoutVars>
      </dgm:prSet>
      <dgm:spPr/>
      <dgm:t>
        <a:bodyPr/>
        <a:lstStyle/>
        <a:p>
          <a:endParaRPr lang="tr-TR"/>
        </a:p>
      </dgm:t>
    </dgm:pt>
    <dgm:pt modelId="{86C2BC55-E673-4635-A57F-0FE39D3710DA}" type="pres">
      <dgm:prSet presAssocID="{FE7D9223-845C-41E8-9C03-EEB5BC838AE8}" presName="negSpace" presStyleCnt="0"/>
      <dgm:spPr/>
      <dgm:t>
        <a:bodyPr/>
        <a:lstStyle/>
        <a:p>
          <a:endParaRPr lang="tr-TR"/>
        </a:p>
      </dgm:t>
    </dgm:pt>
    <dgm:pt modelId="{2FA6BC97-1860-4805-8461-05D98793353F}" type="pres">
      <dgm:prSet presAssocID="{FE7D9223-845C-41E8-9C03-EEB5BC838AE8}" presName="circle" presStyleLbl="node1" presStyleIdx="0" presStyleCnt="2" custScaleX="79458" custScaleY="65032" custLinFactNeighborX="-6041" custLinFactNeighborY="6761"/>
      <dgm:spPr>
        <a:prstGeom prst="ellipse">
          <a:avLst/>
        </a:prstGeom>
      </dgm:spPr>
      <dgm:t>
        <a:bodyPr/>
        <a:lstStyle/>
        <a:p>
          <a:endParaRPr lang="tr-TR"/>
        </a:p>
      </dgm:t>
    </dgm:pt>
    <dgm:pt modelId="{776C22F7-E373-4402-8920-88A78329ABDA}" type="pres">
      <dgm:prSet presAssocID="{51C4AB87-765D-4682-8E57-59CFCE16DFA9}" presName="transSpace" presStyleCnt="0"/>
      <dgm:spPr/>
      <dgm:t>
        <a:bodyPr/>
        <a:lstStyle/>
        <a:p>
          <a:endParaRPr lang="tr-TR"/>
        </a:p>
      </dgm:t>
    </dgm:pt>
    <dgm:pt modelId="{9FB5BFEA-3591-448D-96EB-B977638FDC5F}" type="pres">
      <dgm:prSet presAssocID="{6DA3652D-17FB-4733-A980-EDFE8D2755B9}" presName="posSpace" presStyleCnt="0"/>
      <dgm:spPr/>
      <dgm:t>
        <a:bodyPr/>
        <a:lstStyle/>
        <a:p>
          <a:endParaRPr lang="tr-TR"/>
        </a:p>
      </dgm:t>
    </dgm:pt>
    <dgm:pt modelId="{4CA380E1-DAD2-4336-9F0F-580B611E7E68}" type="pres">
      <dgm:prSet presAssocID="{6DA3652D-17FB-4733-A980-EDFE8D2755B9}" presName="vertFlow" presStyleCnt="0"/>
      <dgm:spPr/>
      <dgm:t>
        <a:bodyPr/>
        <a:lstStyle/>
        <a:p>
          <a:endParaRPr lang="tr-TR"/>
        </a:p>
      </dgm:t>
    </dgm:pt>
    <dgm:pt modelId="{C8B05B18-383B-4DA1-B6FA-54AC8A9B77BC}" type="pres">
      <dgm:prSet presAssocID="{6DA3652D-17FB-4733-A980-EDFE8D2755B9}" presName="topSpace" presStyleCnt="0"/>
      <dgm:spPr/>
      <dgm:t>
        <a:bodyPr/>
        <a:lstStyle/>
        <a:p>
          <a:endParaRPr lang="tr-TR"/>
        </a:p>
      </dgm:t>
    </dgm:pt>
    <dgm:pt modelId="{B5CAB887-0C17-407D-9AF4-79C5B141E3D3}" type="pres">
      <dgm:prSet presAssocID="{6DA3652D-17FB-4733-A980-EDFE8D2755B9}" presName="firstComp" presStyleCnt="0"/>
      <dgm:spPr/>
      <dgm:t>
        <a:bodyPr/>
        <a:lstStyle/>
        <a:p>
          <a:endParaRPr lang="tr-TR"/>
        </a:p>
      </dgm:t>
    </dgm:pt>
    <dgm:pt modelId="{8969B65B-ADCA-4EFD-873A-71EA40A7BB10}" type="pres">
      <dgm:prSet presAssocID="{6DA3652D-17FB-4733-A980-EDFE8D2755B9}" presName="firstChild" presStyleLbl="bgAccFollowNode1" presStyleIdx="1" presStyleCnt="2" custScaleX="103434" custScaleY="75175" custLinFactNeighborX="-11231" custLinFactNeighborY="2437"/>
      <dgm:spPr>
        <a:prstGeom prst="rect">
          <a:avLst/>
        </a:prstGeom>
      </dgm:spPr>
      <dgm:t>
        <a:bodyPr/>
        <a:lstStyle/>
        <a:p>
          <a:endParaRPr lang="tr-TR"/>
        </a:p>
      </dgm:t>
    </dgm:pt>
    <dgm:pt modelId="{8BA0A65D-3572-44CC-8C3C-1B1CFD1689D2}" type="pres">
      <dgm:prSet presAssocID="{6DA3652D-17FB-4733-A980-EDFE8D2755B9}" presName="firstChildTx" presStyleLbl="bgAccFollowNode1" presStyleIdx="1" presStyleCnt="2">
        <dgm:presLayoutVars>
          <dgm:bulletEnabled val="1"/>
        </dgm:presLayoutVars>
      </dgm:prSet>
      <dgm:spPr/>
      <dgm:t>
        <a:bodyPr/>
        <a:lstStyle/>
        <a:p>
          <a:endParaRPr lang="tr-TR"/>
        </a:p>
      </dgm:t>
    </dgm:pt>
    <dgm:pt modelId="{B0EAD3EF-AB9F-4DF7-9703-C48BBBD8834F}" type="pres">
      <dgm:prSet presAssocID="{6DA3652D-17FB-4733-A980-EDFE8D2755B9}" presName="negSpace" presStyleCnt="0"/>
      <dgm:spPr/>
      <dgm:t>
        <a:bodyPr/>
        <a:lstStyle/>
        <a:p>
          <a:endParaRPr lang="tr-TR"/>
        </a:p>
      </dgm:t>
    </dgm:pt>
    <dgm:pt modelId="{3451D665-B19F-41E1-963A-99B4B16B2635}" type="pres">
      <dgm:prSet presAssocID="{6DA3652D-17FB-4733-A980-EDFE8D2755B9}" presName="circle" presStyleLbl="node1" presStyleIdx="1" presStyleCnt="2" custScaleX="75947" custScaleY="72713" custLinFactNeighborX="-112" custLinFactNeighborY="5821"/>
      <dgm:spPr>
        <a:prstGeom prst="ellipse">
          <a:avLst/>
        </a:prstGeom>
      </dgm:spPr>
      <dgm:t>
        <a:bodyPr/>
        <a:lstStyle/>
        <a:p>
          <a:endParaRPr lang="tr-TR"/>
        </a:p>
      </dgm:t>
    </dgm:pt>
  </dgm:ptLst>
  <dgm:cxnLst>
    <dgm:cxn modelId="{591B98DC-4086-48B2-8C74-1B48DF099C14}" type="presOf" srcId="{97BFD13E-6B6A-4AD0-8FA9-C86939BAE450}" destId="{8969B65B-ADCA-4EFD-873A-71EA40A7BB10}" srcOrd="0" destOrd="0" presId="urn:microsoft.com/office/officeart/2005/8/layout/hList9"/>
    <dgm:cxn modelId="{BD90A290-C5D5-4AEF-9A1E-769A0C9DE5DC}" srcId="{BA7EFEE5-20E9-4F33-B1AB-0620591C521F}" destId="{6DA3652D-17FB-4733-A980-EDFE8D2755B9}" srcOrd="1" destOrd="0" parTransId="{278099F9-DA23-4986-82B7-D5858916B479}" sibTransId="{38221DF6-702B-4BD3-BC2D-3242BF3B7040}"/>
    <dgm:cxn modelId="{4DE496B8-56F7-41AE-A070-254131A6A954}" type="presOf" srcId="{BA7EFEE5-20E9-4F33-B1AB-0620591C521F}" destId="{094E1CBF-7DBA-4DA9-822B-60CEE6822DFF}" srcOrd="0" destOrd="0" presId="urn:microsoft.com/office/officeart/2005/8/layout/hList9"/>
    <dgm:cxn modelId="{1B2814C2-6C51-4F8C-8C08-15F817222416}" type="presOf" srcId="{6DA3652D-17FB-4733-A980-EDFE8D2755B9}" destId="{3451D665-B19F-41E1-963A-99B4B16B2635}" srcOrd="0" destOrd="0" presId="urn:microsoft.com/office/officeart/2005/8/layout/hList9"/>
    <dgm:cxn modelId="{CFA7DFCE-600F-43FA-ACBB-582B7F1B0BCB}" srcId="{BA7EFEE5-20E9-4F33-B1AB-0620591C521F}" destId="{FE7D9223-845C-41E8-9C03-EEB5BC838AE8}" srcOrd="0" destOrd="0" parTransId="{28900F81-094D-4B8D-B791-50F0B7DF79DF}" sibTransId="{51C4AB87-765D-4682-8E57-59CFCE16DFA9}"/>
    <dgm:cxn modelId="{235A98A6-556A-406F-AE86-A2D98630EACE}" srcId="{FE7D9223-845C-41E8-9C03-EEB5BC838AE8}" destId="{F6751643-2E8D-4D8B-B525-9F3025C4241C}" srcOrd="0" destOrd="0" parTransId="{9B550C28-1684-4920-B8F3-DD9A9DBF4090}" sibTransId="{4101CAC7-0FEA-4528-984D-F74A99E8D264}"/>
    <dgm:cxn modelId="{CB593F2E-D34A-4287-808E-6AFCC94FE111}" type="presOf" srcId="{F6751643-2E8D-4D8B-B525-9F3025C4241C}" destId="{AF1A6F09-21F6-4CF5-9893-ED350FD2E9CB}" srcOrd="0" destOrd="0" presId="urn:microsoft.com/office/officeart/2005/8/layout/hList9"/>
    <dgm:cxn modelId="{D08ACAD8-F2FC-4D12-A1E4-7F4436C2FC55}" type="presOf" srcId="{FE7D9223-845C-41E8-9C03-EEB5BC838AE8}" destId="{2FA6BC97-1860-4805-8461-05D98793353F}" srcOrd="0" destOrd="0" presId="urn:microsoft.com/office/officeart/2005/8/layout/hList9"/>
    <dgm:cxn modelId="{9FD6DB75-EB2D-4F34-A3BA-04F9F2B98902}" srcId="{6DA3652D-17FB-4733-A980-EDFE8D2755B9}" destId="{97BFD13E-6B6A-4AD0-8FA9-C86939BAE450}" srcOrd="0" destOrd="0" parTransId="{56D608FB-4D34-485C-823F-10A6CE89ACEE}" sibTransId="{29257A91-6716-46F8-BECD-7A8530A74FDA}"/>
    <dgm:cxn modelId="{A67A7275-AB08-45A7-BB71-221DD06BE8D2}" type="presOf" srcId="{F6751643-2E8D-4D8B-B525-9F3025C4241C}" destId="{035A3D46-CB90-41E7-947F-9BFC720897A6}" srcOrd="1" destOrd="0" presId="urn:microsoft.com/office/officeart/2005/8/layout/hList9"/>
    <dgm:cxn modelId="{1D307D1C-16E0-4B2C-B81F-722A6B685FB3}" type="presOf" srcId="{97BFD13E-6B6A-4AD0-8FA9-C86939BAE450}" destId="{8BA0A65D-3572-44CC-8C3C-1B1CFD1689D2}" srcOrd="1" destOrd="0" presId="urn:microsoft.com/office/officeart/2005/8/layout/hList9"/>
    <dgm:cxn modelId="{FC3A0DD4-E996-48AF-8CB0-C22FA515B6E1}" type="presParOf" srcId="{094E1CBF-7DBA-4DA9-822B-60CEE6822DFF}" destId="{0A4B055A-FE78-411B-BD59-1974B8FBDBA6}" srcOrd="0" destOrd="0" presId="urn:microsoft.com/office/officeart/2005/8/layout/hList9"/>
    <dgm:cxn modelId="{291AC9AC-FC25-46A9-A0B4-8DD44156F36F}" type="presParOf" srcId="{094E1CBF-7DBA-4DA9-822B-60CEE6822DFF}" destId="{58B5FCA4-51B2-427D-89A8-2CB4B1E84CAD}" srcOrd="1" destOrd="0" presId="urn:microsoft.com/office/officeart/2005/8/layout/hList9"/>
    <dgm:cxn modelId="{DD44FCCD-EACB-49CB-8D6D-112F549A7780}" type="presParOf" srcId="{58B5FCA4-51B2-427D-89A8-2CB4B1E84CAD}" destId="{DAE136C1-66FE-4A54-BA3B-E3EE7DECE5A1}" srcOrd="0" destOrd="0" presId="urn:microsoft.com/office/officeart/2005/8/layout/hList9"/>
    <dgm:cxn modelId="{3A1DA2B1-F2CD-484C-BF80-21BAA86BD657}" type="presParOf" srcId="{58B5FCA4-51B2-427D-89A8-2CB4B1E84CAD}" destId="{5011EC0B-D7C8-4813-BA3C-E8CC37F9CE7A}" srcOrd="1" destOrd="0" presId="urn:microsoft.com/office/officeart/2005/8/layout/hList9"/>
    <dgm:cxn modelId="{08FC508F-5999-4EA7-9B0A-0D295F5DBF79}" type="presParOf" srcId="{5011EC0B-D7C8-4813-BA3C-E8CC37F9CE7A}" destId="{AF1A6F09-21F6-4CF5-9893-ED350FD2E9CB}" srcOrd="0" destOrd="0" presId="urn:microsoft.com/office/officeart/2005/8/layout/hList9"/>
    <dgm:cxn modelId="{36F89F44-3BFA-41E8-907D-0416C4B50987}" type="presParOf" srcId="{5011EC0B-D7C8-4813-BA3C-E8CC37F9CE7A}" destId="{035A3D46-CB90-41E7-947F-9BFC720897A6}" srcOrd="1" destOrd="0" presId="urn:microsoft.com/office/officeart/2005/8/layout/hList9"/>
    <dgm:cxn modelId="{3302DAF1-EEF7-49D6-94A5-7339AE75396D}" type="presParOf" srcId="{094E1CBF-7DBA-4DA9-822B-60CEE6822DFF}" destId="{86C2BC55-E673-4635-A57F-0FE39D3710DA}" srcOrd="2" destOrd="0" presId="urn:microsoft.com/office/officeart/2005/8/layout/hList9"/>
    <dgm:cxn modelId="{466BADF3-97D6-4AED-88B4-E9932D9B19AA}" type="presParOf" srcId="{094E1CBF-7DBA-4DA9-822B-60CEE6822DFF}" destId="{2FA6BC97-1860-4805-8461-05D98793353F}" srcOrd="3" destOrd="0" presId="urn:microsoft.com/office/officeart/2005/8/layout/hList9"/>
    <dgm:cxn modelId="{8BC7719C-1FBE-4078-859C-C0E17AD75C06}" type="presParOf" srcId="{094E1CBF-7DBA-4DA9-822B-60CEE6822DFF}" destId="{776C22F7-E373-4402-8920-88A78329ABDA}" srcOrd="4" destOrd="0" presId="urn:microsoft.com/office/officeart/2005/8/layout/hList9"/>
    <dgm:cxn modelId="{1A16682E-2128-4D67-8ACA-793AC2FA39CD}" type="presParOf" srcId="{094E1CBF-7DBA-4DA9-822B-60CEE6822DFF}" destId="{9FB5BFEA-3591-448D-96EB-B977638FDC5F}" srcOrd="5" destOrd="0" presId="urn:microsoft.com/office/officeart/2005/8/layout/hList9"/>
    <dgm:cxn modelId="{B66FE84B-8F9A-43DF-BD69-DEB39EAD119D}" type="presParOf" srcId="{094E1CBF-7DBA-4DA9-822B-60CEE6822DFF}" destId="{4CA380E1-DAD2-4336-9F0F-580B611E7E68}" srcOrd="6" destOrd="0" presId="urn:microsoft.com/office/officeart/2005/8/layout/hList9"/>
    <dgm:cxn modelId="{021FFF78-4978-42DA-B49D-E7AB4989BEA2}" type="presParOf" srcId="{4CA380E1-DAD2-4336-9F0F-580B611E7E68}" destId="{C8B05B18-383B-4DA1-B6FA-54AC8A9B77BC}" srcOrd="0" destOrd="0" presId="urn:microsoft.com/office/officeart/2005/8/layout/hList9"/>
    <dgm:cxn modelId="{B94F8E7B-AE40-42C4-B697-B398AE17D341}" type="presParOf" srcId="{4CA380E1-DAD2-4336-9F0F-580B611E7E68}" destId="{B5CAB887-0C17-407D-9AF4-79C5B141E3D3}" srcOrd="1" destOrd="0" presId="urn:microsoft.com/office/officeart/2005/8/layout/hList9"/>
    <dgm:cxn modelId="{9F092217-1E58-45CE-A5D3-9AFE91D6341D}" type="presParOf" srcId="{B5CAB887-0C17-407D-9AF4-79C5B141E3D3}" destId="{8969B65B-ADCA-4EFD-873A-71EA40A7BB10}" srcOrd="0" destOrd="0" presId="urn:microsoft.com/office/officeart/2005/8/layout/hList9"/>
    <dgm:cxn modelId="{A797DCE4-DB78-4B09-A4A2-725E6D29C4E0}" type="presParOf" srcId="{B5CAB887-0C17-407D-9AF4-79C5B141E3D3}" destId="{8BA0A65D-3572-44CC-8C3C-1B1CFD1689D2}" srcOrd="1" destOrd="0" presId="urn:microsoft.com/office/officeart/2005/8/layout/hList9"/>
    <dgm:cxn modelId="{67909283-85D4-473F-960C-ABE5DFE0AE15}" type="presParOf" srcId="{094E1CBF-7DBA-4DA9-822B-60CEE6822DFF}" destId="{B0EAD3EF-AB9F-4DF7-9703-C48BBBD8834F}" srcOrd="7" destOrd="0" presId="urn:microsoft.com/office/officeart/2005/8/layout/hList9"/>
    <dgm:cxn modelId="{C5779DD0-78A8-46D9-8E53-E37E6F1B6B51}" type="presParOf" srcId="{094E1CBF-7DBA-4DA9-822B-60CEE6822DFF}" destId="{3451D665-B19F-41E1-963A-99B4B16B2635}"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915F34-1CEE-4851-B69C-914E4A0BB84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tr-TR"/>
        </a:p>
      </dgm:t>
    </dgm:pt>
    <dgm:pt modelId="{2526060F-2BFF-439D-8420-6CB1C8113112}">
      <dgm:prSet phldrT="[Metin]" custT="1"/>
      <dgm:spPr/>
      <dgm:t>
        <a:bodyPr/>
        <a:lstStyle/>
        <a:p>
          <a:pPr algn="ctr"/>
          <a:r>
            <a:rPr lang="tr-TR" sz="6600" b="0" dirty="0" smtClean="0">
              <a:latin typeface="+mn-lt"/>
            </a:rPr>
            <a:t>İşletme Geliştirme ve </a:t>
          </a:r>
          <a:r>
            <a:rPr lang="tr-TR" sz="6600" b="0" dirty="0" err="1" smtClean="0">
              <a:latin typeface="+mn-lt"/>
            </a:rPr>
            <a:t>Uluslararasılaşma</a:t>
          </a:r>
          <a:r>
            <a:rPr lang="tr-TR" sz="6600" b="0" dirty="0" smtClean="0">
              <a:latin typeface="+mn-lt"/>
            </a:rPr>
            <a:t> Destekleri</a:t>
          </a:r>
          <a:endParaRPr lang="tr-TR" sz="6600" b="0" dirty="0">
            <a:latin typeface="+mn-lt"/>
          </a:endParaRPr>
        </a:p>
      </dgm:t>
    </dgm:pt>
    <dgm:pt modelId="{6915401C-BB0C-474A-8027-D2D2E56D7177}" type="parTrans" cxnId="{0873BD6B-9603-47EC-9344-DDA0E0C12FB3}">
      <dgm:prSet/>
      <dgm:spPr/>
      <dgm:t>
        <a:bodyPr/>
        <a:lstStyle/>
        <a:p>
          <a:endParaRPr lang="tr-TR"/>
        </a:p>
      </dgm:t>
    </dgm:pt>
    <dgm:pt modelId="{20C53479-69EE-48A3-885F-B6B59AA1EB94}" type="sibTrans" cxnId="{0873BD6B-9603-47EC-9344-DDA0E0C12FB3}">
      <dgm:prSet/>
      <dgm:spPr/>
      <dgm:t>
        <a:bodyPr/>
        <a:lstStyle/>
        <a:p>
          <a:endParaRPr lang="tr-TR"/>
        </a:p>
      </dgm:t>
    </dgm:pt>
    <dgm:pt modelId="{DB4642AD-6ACF-4F50-A6B1-22278141C353}" type="pres">
      <dgm:prSet presAssocID="{E9915F34-1CEE-4851-B69C-914E4A0BB84F}" presName="linear" presStyleCnt="0">
        <dgm:presLayoutVars>
          <dgm:animLvl val="lvl"/>
          <dgm:resizeHandles val="exact"/>
        </dgm:presLayoutVars>
      </dgm:prSet>
      <dgm:spPr/>
      <dgm:t>
        <a:bodyPr/>
        <a:lstStyle/>
        <a:p>
          <a:endParaRPr lang="tr-TR"/>
        </a:p>
      </dgm:t>
    </dgm:pt>
    <dgm:pt modelId="{3DBDC666-BDC0-47CD-9DFE-0A482527527F}" type="pres">
      <dgm:prSet presAssocID="{2526060F-2BFF-439D-8420-6CB1C8113112}" presName="parentText" presStyleLbl="node1" presStyleIdx="0" presStyleCnt="1" custAng="0" custScaleY="120626">
        <dgm:presLayoutVars>
          <dgm:chMax val="0"/>
          <dgm:bulletEnabled val="1"/>
        </dgm:presLayoutVars>
      </dgm:prSet>
      <dgm:spPr/>
      <dgm:t>
        <a:bodyPr/>
        <a:lstStyle/>
        <a:p>
          <a:endParaRPr lang="tr-TR"/>
        </a:p>
      </dgm:t>
    </dgm:pt>
  </dgm:ptLst>
  <dgm:cxnLst>
    <dgm:cxn modelId="{9622DEEF-DD84-4579-B9A5-336E6379510A}" type="presOf" srcId="{2526060F-2BFF-439D-8420-6CB1C8113112}" destId="{3DBDC666-BDC0-47CD-9DFE-0A482527527F}" srcOrd="0" destOrd="0" presId="urn:microsoft.com/office/officeart/2005/8/layout/vList2"/>
    <dgm:cxn modelId="{0873BD6B-9603-47EC-9344-DDA0E0C12FB3}" srcId="{E9915F34-1CEE-4851-B69C-914E4A0BB84F}" destId="{2526060F-2BFF-439D-8420-6CB1C8113112}" srcOrd="0" destOrd="0" parTransId="{6915401C-BB0C-474A-8027-D2D2E56D7177}" sibTransId="{20C53479-69EE-48A3-885F-B6B59AA1EB94}"/>
    <dgm:cxn modelId="{ECA8EBBA-E8D1-46CE-8D57-73E7EF4DD7D3}" type="presOf" srcId="{E9915F34-1CEE-4851-B69C-914E4A0BB84F}" destId="{DB4642AD-6ACF-4F50-A6B1-22278141C353}" srcOrd="0" destOrd="0" presId="urn:microsoft.com/office/officeart/2005/8/layout/vList2"/>
    <dgm:cxn modelId="{8F1E481E-B072-4B9E-9110-6B4EDB6DF9CB}" type="presParOf" srcId="{DB4642AD-6ACF-4F50-A6B1-22278141C353}" destId="{3DBDC666-BDC0-47CD-9DFE-0A48252752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02F07-ED80-45E1-94EC-7F3FDFB4749E}">
      <dsp:nvSpPr>
        <dsp:cNvPr id="0" name=""/>
        <dsp:cNvSpPr/>
      </dsp:nvSpPr>
      <dsp:spPr>
        <a:xfrm>
          <a:off x="0" y="0"/>
          <a:ext cx="8363272" cy="931763"/>
        </a:xfrm>
        <a:prstGeom prst="roundRect">
          <a:avLst/>
        </a:prstGeom>
        <a:solidFill>
          <a:schemeClr val="bg1">
            <a:lumMod val="6500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0" kern="1200" dirty="0" smtClean="0">
              <a:latin typeface="+mn-lt"/>
            </a:rPr>
            <a:t>SUNUM İÇERİĞİ</a:t>
          </a:r>
          <a:endParaRPr lang="tr-TR" sz="2800" b="0" kern="1200" dirty="0">
            <a:latin typeface="+mn-lt"/>
          </a:endParaRPr>
        </a:p>
      </dsp:txBody>
      <dsp:txXfrm>
        <a:off x="45485" y="45485"/>
        <a:ext cx="8272302" cy="840793"/>
      </dsp:txXfrm>
    </dsp:sp>
    <dsp:sp modelId="{EE0AE569-E44D-4F00-9D16-F7FDD5666517}">
      <dsp:nvSpPr>
        <dsp:cNvPr id="0" name=""/>
        <dsp:cNvSpPr/>
      </dsp:nvSpPr>
      <dsp:spPr>
        <a:xfrm>
          <a:off x="0" y="1075713"/>
          <a:ext cx="8363272" cy="8236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mn-lt"/>
            </a:rPr>
            <a:t>KOSGEB Tanıtımı - KOSGEB Yeni Vizyonu</a:t>
          </a:r>
          <a:endParaRPr lang="tr-TR" sz="2400" b="0" kern="1200" dirty="0">
            <a:latin typeface="+mn-lt"/>
          </a:endParaRPr>
        </a:p>
      </dsp:txBody>
      <dsp:txXfrm>
        <a:off x="40209" y="1115922"/>
        <a:ext cx="8282854" cy="743262"/>
      </dsp:txXfrm>
    </dsp:sp>
    <dsp:sp modelId="{3DBDC666-BDC0-47CD-9DFE-0A482527527F}">
      <dsp:nvSpPr>
        <dsp:cNvPr id="0" name=""/>
        <dsp:cNvSpPr/>
      </dsp:nvSpPr>
      <dsp:spPr>
        <a:xfrm>
          <a:off x="0" y="2026113"/>
          <a:ext cx="8363272" cy="8236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mn-lt"/>
            </a:rPr>
            <a:t>Ar-Ge, Teknolojik Üretim ve Yerlileştirme Destekleri</a:t>
          </a:r>
          <a:endParaRPr lang="tr-TR" sz="2400" b="0" kern="1200" dirty="0">
            <a:latin typeface="+mn-lt"/>
          </a:endParaRPr>
        </a:p>
      </dsp:txBody>
      <dsp:txXfrm>
        <a:off x="40209" y="2066322"/>
        <a:ext cx="8282854" cy="743262"/>
      </dsp:txXfrm>
    </dsp:sp>
    <dsp:sp modelId="{9674E5CE-1E15-4FF8-A186-F1827DEDCD58}">
      <dsp:nvSpPr>
        <dsp:cNvPr id="0" name=""/>
        <dsp:cNvSpPr/>
      </dsp:nvSpPr>
      <dsp:spPr>
        <a:xfrm>
          <a:off x="0" y="2976513"/>
          <a:ext cx="8363272" cy="8236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mn-lt"/>
            </a:rPr>
            <a:t>İşletme Geliştirme ve </a:t>
          </a:r>
          <a:r>
            <a:rPr lang="tr-TR" sz="2400" b="0" kern="1200" dirty="0" err="1" smtClean="0">
              <a:latin typeface="+mn-lt"/>
            </a:rPr>
            <a:t>Uluslararasılaşma</a:t>
          </a:r>
          <a:r>
            <a:rPr lang="tr-TR" sz="2400" b="0" kern="1200" dirty="0" smtClean="0">
              <a:latin typeface="+mn-lt"/>
            </a:rPr>
            <a:t> Destekleri</a:t>
          </a:r>
          <a:endParaRPr lang="tr-TR" sz="2400" b="0" kern="1200" dirty="0">
            <a:latin typeface="+mn-lt"/>
          </a:endParaRPr>
        </a:p>
      </dsp:txBody>
      <dsp:txXfrm>
        <a:off x="40209" y="3016722"/>
        <a:ext cx="8282854" cy="743262"/>
      </dsp:txXfrm>
    </dsp:sp>
    <dsp:sp modelId="{877ED113-12A4-4C2A-92F9-28A2DD99F7D5}">
      <dsp:nvSpPr>
        <dsp:cNvPr id="0" name=""/>
        <dsp:cNvSpPr/>
      </dsp:nvSpPr>
      <dsp:spPr>
        <a:xfrm>
          <a:off x="0" y="3926913"/>
          <a:ext cx="8363272" cy="8236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kern="1200" dirty="0" smtClean="0">
              <a:latin typeface="+mn-lt"/>
            </a:rPr>
            <a:t>KOBİ Finansman Destekleri</a:t>
          </a:r>
          <a:endParaRPr lang="tr-TR" sz="2400" b="0" kern="1200" dirty="0">
            <a:latin typeface="+mn-lt"/>
          </a:endParaRPr>
        </a:p>
      </dsp:txBody>
      <dsp:txXfrm>
        <a:off x="40209" y="3967122"/>
        <a:ext cx="8282854" cy="743262"/>
      </dsp:txXfrm>
    </dsp:sp>
    <dsp:sp modelId="{129B3EF5-6132-4E46-970F-722E43B60E99}">
      <dsp:nvSpPr>
        <dsp:cNvPr id="0" name=""/>
        <dsp:cNvSpPr/>
      </dsp:nvSpPr>
      <dsp:spPr>
        <a:xfrm>
          <a:off x="0" y="4877313"/>
          <a:ext cx="8363272" cy="82368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0" u="none" kern="1200" dirty="0" smtClean="0">
              <a:latin typeface="+mn-lt"/>
            </a:rPr>
            <a:t>Girişimcilik Destekleri</a:t>
          </a:r>
          <a:endParaRPr lang="tr-TR" sz="2400" b="0" kern="1200" dirty="0">
            <a:latin typeface="+mn-lt"/>
          </a:endParaRPr>
        </a:p>
      </dsp:txBody>
      <dsp:txXfrm>
        <a:off x="40209" y="4917522"/>
        <a:ext cx="8282854" cy="7432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EC7C4-E993-4979-9D99-A211A551886F}">
      <dsp:nvSpPr>
        <dsp:cNvPr id="0" name=""/>
        <dsp:cNvSpPr/>
      </dsp:nvSpPr>
      <dsp:spPr>
        <a:xfrm>
          <a:off x="2" y="0"/>
          <a:ext cx="10656559" cy="406399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0A577-E7C3-4D4C-9AA7-35B7BB23388C}">
      <dsp:nvSpPr>
        <dsp:cNvPr id="0" name=""/>
        <dsp:cNvSpPr/>
      </dsp:nvSpPr>
      <dsp:spPr>
        <a:xfrm>
          <a:off x="117949" y="1080121"/>
          <a:ext cx="3234623" cy="1913639"/>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Ulusal önceliklere göre yıllık temaların belirlenmesi  </a:t>
          </a:r>
          <a:endParaRPr lang="tr-TR" sz="2200" kern="1200" dirty="0"/>
        </a:p>
      </dsp:txBody>
      <dsp:txXfrm>
        <a:off x="211365" y="1173537"/>
        <a:ext cx="3047791" cy="1726807"/>
      </dsp:txXfrm>
    </dsp:sp>
    <dsp:sp modelId="{9958257F-3A76-464D-8E7E-C45983146967}">
      <dsp:nvSpPr>
        <dsp:cNvPr id="0" name=""/>
        <dsp:cNvSpPr/>
      </dsp:nvSpPr>
      <dsp:spPr>
        <a:xfrm>
          <a:off x="3584067" y="1080121"/>
          <a:ext cx="3234623" cy="1913639"/>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Ulusal öncelikler ve katma değerli üretim odağıyla eşleşen sektör ve proje konularının belirlenmesi</a:t>
          </a:r>
          <a:endParaRPr lang="tr-TR" sz="2200" kern="1200" dirty="0"/>
        </a:p>
      </dsp:txBody>
      <dsp:txXfrm>
        <a:off x="3677483" y="1173537"/>
        <a:ext cx="3047791" cy="1726807"/>
      </dsp:txXfrm>
    </dsp:sp>
    <dsp:sp modelId="{FCC9B097-5BB0-4B00-960E-C0A9EE3C9872}">
      <dsp:nvSpPr>
        <dsp:cNvPr id="0" name=""/>
        <dsp:cNvSpPr/>
      </dsp:nvSpPr>
      <dsp:spPr>
        <a:xfrm>
          <a:off x="7105007" y="1111674"/>
          <a:ext cx="3234623" cy="1840650"/>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tr-TR" sz="2200" kern="1200" dirty="0" smtClean="0"/>
            <a:t>-Proje Teklif Çağrısı yayınlanması</a:t>
          </a:r>
        </a:p>
        <a:p>
          <a:pPr lvl="0" algn="ctr" defTabSz="977900">
            <a:lnSpc>
              <a:spcPct val="100000"/>
            </a:lnSpc>
            <a:spcBef>
              <a:spcPct val="0"/>
            </a:spcBef>
            <a:spcAft>
              <a:spcPts val="0"/>
            </a:spcAft>
          </a:pPr>
          <a:r>
            <a:rPr lang="tr-TR" sz="2200" kern="1200" dirty="0" smtClean="0"/>
            <a:t>-Başvurular içinden  en iyi projelerin  seçilmesi </a:t>
          </a:r>
          <a:endParaRPr lang="tr-TR" sz="2200" kern="1200" dirty="0"/>
        </a:p>
      </dsp:txBody>
      <dsp:txXfrm>
        <a:off x="7194860" y="1201527"/>
        <a:ext cx="3054917" cy="16609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7F15-4701-4DEE-8F0D-83236DE6DD4A}">
      <dsp:nvSpPr>
        <dsp:cNvPr id="0" name=""/>
        <dsp:cNvSpPr/>
      </dsp:nvSpPr>
      <dsp:spPr>
        <a:xfrm>
          <a:off x="4313308" y="1906312"/>
          <a:ext cx="2180472" cy="11523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İşbirliği</a:t>
          </a:r>
        </a:p>
        <a:p>
          <a:pPr lvl="0" algn="ctr" defTabSz="1066800">
            <a:lnSpc>
              <a:spcPct val="90000"/>
            </a:lnSpc>
            <a:spcBef>
              <a:spcPct val="0"/>
            </a:spcBef>
            <a:spcAft>
              <a:spcPct val="35000"/>
            </a:spcAft>
          </a:pPr>
          <a:r>
            <a:rPr lang="tr-TR" sz="2400" b="1" kern="1200" dirty="0" smtClean="0">
              <a:latin typeface="Calibri" pitchFamily="34" charset="0"/>
            </a:rPr>
            <a:t>Türleri</a:t>
          </a:r>
          <a:endParaRPr lang="tr-TR" sz="2400" b="1" kern="1200" dirty="0">
            <a:latin typeface="Calibri" pitchFamily="34" charset="0"/>
          </a:endParaRPr>
        </a:p>
      </dsp:txBody>
      <dsp:txXfrm>
        <a:off x="4369563" y="1962567"/>
        <a:ext cx="2067962" cy="1039885"/>
      </dsp:txXfrm>
    </dsp:sp>
    <dsp:sp modelId="{E8938DBF-8412-4383-B6FF-703F53E7294D}">
      <dsp:nvSpPr>
        <dsp:cNvPr id="0" name=""/>
        <dsp:cNvSpPr/>
      </dsp:nvSpPr>
      <dsp:spPr>
        <a:xfrm rot="16255601">
          <a:off x="5057307" y="1544957"/>
          <a:ext cx="722803" cy="0"/>
        </a:xfrm>
        <a:custGeom>
          <a:avLst/>
          <a:gdLst/>
          <a:ahLst/>
          <a:cxnLst/>
          <a:rect l="0" t="0" r="0" b="0"/>
          <a:pathLst>
            <a:path>
              <a:moveTo>
                <a:pt x="0" y="0"/>
              </a:moveTo>
              <a:lnTo>
                <a:pt x="722803"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6D71C7-3522-4BC5-96E4-6A912E1D09EE}">
      <dsp:nvSpPr>
        <dsp:cNvPr id="0" name=""/>
        <dsp:cNvSpPr/>
      </dsp:nvSpPr>
      <dsp:spPr>
        <a:xfrm>
          <a:off x="4089127" y="0"/>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ts val="0"/>
            </a:spcAft>
          </a:pPr>
          <a:r>
            <a:rPr lang="tr-TR" sz="2000" b="1" kern="1200" dirty="0" smtClean="0">
              <a:latin typeface="Calibri" pitchFamily="34" charset="0"/>
            </a:rPr>
            <a:t>KOBİ-KOBİ İşbirliği </a:t>
          </a:r>
        </a:p>
      </dsp:txBody>
      <dsp:txXfrm>
        <a:off x="4146906" y="57779"/>
        <a:ext cx="2574439" cy="1068045"/>
      </dsp:txXfrm>
    </dsp:sp>
    <dsp:sp modelId="{5109C639-7A45-40ED-B395-AC9E421274B6}">
      <dsp:nvSpPr>
        <dsp:cNvPr id="0" name=""/>
        <dsp:cNvSpPr/>
      </dsp:nvSpPr>
      <dsp:spPr>
        <a:xfrm rot="21085799">
          <a:off x="6488722" y="2250711"/>
          <a:ext cx="905928" cy="0"/>
        </a:xfrm>
        <a:custGeom>
          <a:avLst/>
          <a:gdLst/>
          <a:ahLst/>
          <a:cxnLst/>
          <a:rect l="0" t="0" r="0" b="0"/>
          <a:pathLst>
            <a:path>
              <a:moveTo>
                <a:pt x="0" y="0"/>
              </a:moveTo>
              <a:lnTo>
                <a:pt x="905928"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1CC5B2-6FFB-46A3-AED3-177F0CCE88E6}">
      <dsp:nvSpPr>
        <dsp:cNvPr id="0" name=""/>
        <dsp:cNvSpPr/>
      </dsp:nvSpPr>
      <dsp:spPr>
        <a:xfrm>
          <a:off x="7389593" y="1388717"/>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 İşbirliği</a:t>
          </a:r>
          <a:endParaRPr lang="tr-TR" sz="2000" b="1" kern="1200" dirty="0">
            <a:latin typeface="Calibri" pitchFamily="34" charset="0"/>
          </a:endParaRPr>
        </a:p>
      </dsp:txBody>
      <dsp:txXfrm>
        <a:off x="7447372" y="1446496"/>
        <a:ext cx="2574439" cy="1068045"/>
      </dsp:txXfrm>
    </dsp:sp>
    <dsp:sp modelId="{EA3F94C1-F28A-47E7-A4F5-299E1D76306C}">
      <dsp:nvSpPr>
        <dsp:cNvPr id="0" name=""/>
        <dsp:cNvSpPr/>
      </dsp:nvSpPr>
      <dsp:spPr>
        <a:xfrm rot="2522100">
          <a:off x="5916692" y="3386646"/>
          <a:ext cx="979529" cy="0"/>
        </a:xfrm>
        <a:custGeom>
          <a:avLst/>
          <a:gdLst/>
          <a:ahLst/>
          <a:cxnLst/>
          <a:rect l="0" t="0" r="0" b="0"/>
          <a:pathLst>
            <a:path>
              <a:moveTo>
                <a:pt x="0" y="0"/>
              </a:moveTo>
              <a:lnTo>
                <a:pt x="979529"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AC7E2E-CAFE-46A7-B4E1-268234917AAC}">
      <dsp:nvSpPr>
        <dsp:cNvPr id="0" name=""/>
        <dsp:cNvSpPr/>
      </dsp:nvSpPr>
      <dsp:spPr>
        <a:xfrm>
          <a:off x="6081679" y="3714585"/>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 İşbirliği</a:t>
          </a:r>
          <a:endParaRPr lang="tr-TR" sz="2000" b="1" kern="1200" dirty="0">
            <a:latin typeface="Calibri" pitchFamily="34" charset="0"/>
          </a:endParaRPr>
        </a:p>
      </dsp:txBody>
      <dsp:txXfrm>
        <a:off x="6139458" y="3772364"/>
        <a:ext cx="2574439" cy="1068045"/>
      </dsp:txXfrm>
    </dsp:sp>
    <dsp:sp modelId="{96A367AD-FD00-447E-B07D-2338C8A6F2C0}">
      <dsp:nvSpPr>
        <dsp:cNvPr id="0" name=""/>
        <dsp:cNvSpPr/>
      </dsp:nvSpPr>
      <dsp:spPr>
        <a:xfrm rot="8110826">
          <a:off x="4028455" y="3386645"/>
          <a:ext cx="930482" cy="0"/>
        </a:xfrm>
        <a:custGeom>
          <a:avLst/>
          <a:gdLst/>
          <a:ahLst/>
          <a:cxnLst/>
          <a:rect l="0" t="0" r="0" b="0"/>
          <a:pathLst>
            <a:path>
              <a:moveTo>
                <a:pt x="0" y="0"/>
              </a:moveTo>
              <a:lnTo>
                <a:pt x="930482"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F1F9E5-2327-46BE-B574-599BFC67F757}">
      <dsp:nvSpPr>
        <dsp:cNvPr id="0" name=""/>
        <dsp:cNvSpPr/>
      </dsp:nvSpPr>
      <dsp:spPr>
        <a:xfrm>
          <a:off x="2223147" y="3714582"/>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İşletmeler İşbirliği</a:t>
          </a:r>
          <a:endParaRPr lang="tr-TR" sz="2000" b="1" kern="1200" dirty="0">
            <a:latin typeface="Calibri" pitchFamily="34" charset="0"/>
          </a:endParaRPr>
        </a:p>
      </dsp:txBody>
      <dsp:txXfrm>
        <a:off x="2280926" y="3772361"/>
        <a:ext cx="2574439" cy="1068045"/>
      </dsp:txXfrm>
    </dsp:sp>
    <dsp:sp modelId="{C9B9CEDE-CC1D-4B7A-99E9-741499593EAE}">
      <dsp:nvSpPr>
        <dsp:cNvPr id="0" name=""/>
        <dsp:cNvSpPr/>
      </dsp:nvSpPr>
      <dsp:spPr>
        <a:xfrm rot="11294948">
          <a:off x="3587843" y="2272135"/>
          <a:ext cx="729237" cy="0"/>
        </a:xfrm>
        <a:custGeom>
          <a:avLst/>
          <a:gdLst/>
          <a:ahLst/>
          <a:cxnLst/>
          <a:rect l="0" t="0" r="0" b="0"/>
          <a:pathLst>
            <a:path>
              <a:moveTo>
                <a:pt x="0" y="0"/>
              </a:moveTo>
              <a:lnTo>
                <a:pt x="729237"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3260D-1F1E-4FCE-801C-B463E3F3921A}">
      <dsp:nvSpPr>
        <dsp:cNvPr id="0" name=""/>
        <dsp:cNvSpPr/>
      </dsp:nvSpPr>
      <dsp:spPr>
        <a:xfrm>
          <a:off x="901618" y="1433024"/>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İşletmeler İşbirliği</a:t>
          </a:r>
          <a:endParaRPr lang="tr-TR" sz="2000" b="1" kern="1200" dirty="0">
            <a:latin typeface="Calibri" pitchFamily="34" charset="0"/>
          </a:endParaRPr>
        </a:p>
      </dsp:txBody>
      <dsp:txXfrm>
        <a:off x="959397" y="1490803"/>
        <a:ext cx="2574439" cy="10680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E5091-0376-48F7-BFE7-DA5BEB6532BD}">
      <dsp:nvSpPr>
        <dsp:cNvPr id="0" name=""/>
        <dsp:cNvSpPr/>
      </dsp:nvSpPr>
      <dsp:spPr>
        <a:xfrm>
          <a:off x="7067469" y="2469411"/>
          <a:ext cx="91440" cy="521981"/>
        </a:xfrm>
        <a:custGeom>
          <a:avLst/>
          <a:gdLst/>
          <a:ahLst/>
          <a:cxnLst/>
          <a:rect l="0" t="0" r="0" b="0"/>
          <a:pathLst>
            <a:path>
              <a:moveTo>
                <a:pt x="51046" y="0"/>
              </a:moveTo>
              <a:lnTo>
                <a:pt x="51046" y="355715"/>
              </a:lnTo>
              <a:lnTo>
                <a:pt x="45720" y="355715"/>
              </a:ln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99F025-0257-4363-A93F-1406A61E833D}">
      <dsp:nvSpPr>
        <dsp:cNvPr id="0" name=""/>
        <dsp:cNvSpPr/>
      </dsp:nvSpPr>
      <dsp:spPr>
        <a:xfrm>
          <a:off x="4693745" y="830027"/>
          <a:ext cx="2424769" cy="499700"/>
        </a:xfrm>
        <a:custGeom>
          <a:avLst/>
          <a:gdLst/>
          <a:ahLst/>
          <a:cxnLst/>
          <a:rect l="0" t="0" r="0" b="0"/>
          <a:pathLst>
            <a:path>
              <a:moveTo>
                <a:pt x="0" y="0"/>
              </a:moveTo>
              <a:lnTo>
                <a:pt x="0" y="333434"/>
              </a:lnTo>
              <a:lnTo>
                <a:pt x="2424769" y="333434"/>
              </a:lnTo>
              <a:lnTo>
                <a:pt x="2424769"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FE14FE-7BA4-4CB6-81AA-CD75B347861D}">
      <dsp:nvSpPr>
        <dsp:cNvPr id="0" name=""/>
        <dsp:cNvSpPr/>
      </dsp:nvSpPr>
      <dsp:spPr>
        <a:xfrm>
          <a:off x="2201920" y="2469411"/>
          <a:ext cx="91440" cy="521981"/>
        </a:xfrm>
        <a:custGeom>
          <a:avLst/>
          <a:gdLst/>
          <a:ahLst/>
          <a:cxnLst/>
          <a:rect l="0" t="0" r="0" b="0"/>
          <a:pathLst>
            <a:path>
              <a:moveTo>
                <a:pt x="45720" y="0"/>
              </a:move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4E53DD6-BC0E-44DC-B88C-9C9146D42FFB}">
      <dsp:nvSpPr>
        <dsp:cNvPr id="0" name=""/>
        <dsp:cNvSpPr/>
      </dsp:nvSpPr>
      <dsp:spPr>
        <a:xfrm>
          <a:off x="2247640" y="830027"/>
          <a:ext cx="2446104" cy="499700"/>
        </a:xfrm>
        <a:custGeom>
          <a:avLst/>
          <a:gdLst/>
          <a:ahLst/>
          <a:cxnLst/>
          <a:rect l="0" t="0" r="0" b="0"/>
          <a:pathLst>
            <a:path>
              <a:moveTo>
                <a:pt x="2446104" y="0"/>
              </a:moveTo>
              <a:lnTo>
                <a:pt x="2446104" y="333434"/>
              </a:lnTo>
              <a:lnTo>
                <a:pt x="0" y="333434"/>
              </a:lnTo>
              <a:lnTo>
                <a:pt x="0"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05E022E-1616-4CBB-A706-F44C85DF1A5B}">
      <dsp:nvSpPr>
        <dsp:cNvPr id="0" name=""/>
        <dsp:cNvSpPr/>
      </dsp:nvSpPr>
      <dsp:spPr>
        <a:xfrm>
          <a:off x="200967" y="56307"/>
          <a:ext cx="8985555" cy="773720"/>
        </a:xfrm>
        <a:prstGeom prst="roundRect">
          <a:avLst>
            <a:gd name="adj" fmla="val 10000"/>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7C8655-FCC1-423B-AFA5-98C627DD7539}">
      <dsp:nvSpPr>
        <dsp:cNvPr id="0" name=""/>
        <dsp:cNvSpPr/>
      </dsp:nvSpPr>
      <dsp:spPr>
        <a:xfrm>
          <a:off x="400387" y="245755"/>
          <a:ext cx="8985555" cy="773720"/>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bg1">
                  <a:lumMod val="10000"/>
                </a:schemeClr>
              </a:solidFill>
            </a:rPr>
            <a:t>Ortaklık Modelleri</a:t>
          </a:r>
          <a:endParaRPr lang="tr-TR" sz="3200" b="1" kern="1200" dirty="0">
            <a:solidFill>
              <a:schemeClr val="bg1">
                <a:lumMod val="10000"/>
              </a:schemeClr>
            </a:solidFill>
          </a:endParaRPr>
        </a:p>
      </dsp:txBody>
      <dsp:txXfrm>
        <a:off x="423048" y="268416"/>
        <a:ext cx="8940233" cy="728398"/>
      </dsp:txXfrm>
    </dsp:sp>
    <dsp:sp modelId="{8C332BE4-2F30-456A-894B-8671D60A3ABE}">
      <dsp:nvSpPr>
        <dsp:cNvPr id="0" name=""/>
        <dsp:cNvSpPr/>
      </dsp:nvSpPr>
      <dsp:spPr>
        <a:xfrm>
          <a:off x="5326" y="1329727"/>
          <a:ext cx="4484629"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C02C90-3903-4113-8A08-E18FD00C77CE}">
      <dsp:nvSpPr>
        <dsp:cNvPr id="0" name=""/>
        <dsp:cNvSpPr/>
      </dsp:nvSpPr>
      <dsp:spPr>
        <a:xfrm>
          <a:off x="204745" y="1519176"/>
          <a:ext cx="4484629"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İşletici Kuruluş Modeli</a:t>
          </a:r>
          <a:endParaRPr lang="tr-TR" sz="2000" b="1" kern="1200" dirty="0">
            <a:solidFill>
              <a:schemeClr val="bg1">
                <a:lumMod val="10000"/>
              </a:schemeClr>
            </a:solidFill>
          </a:endParaRPr>
        </a:p>
      </dsp:txBody>
      <dsp:txXfrm>
        <a:off x="238125" y="1552556"/>
        <a:ext cx="4417869" cy="1072923"/>
      </dsp:txXfrm>
    </dsp:sp>
    <dsp:sp modelId="{075C3D22-86E0-4798-8B7F-331B5743B14D}">
      <dsp:nvSpPr>
        <dsp:cNvPr id="0" name=""/>
        <dsp:cNvSpPr/>
      </dsp:nvSpPr>
      <dsp:spPr>
        <a:xfrm>
          <a:off x="227304" y="2991392"/>
          <a:ext cx="4040673"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7744BC0-5330-4517-BB88-CA4DFB2C4895}">
      <dsp:nvSpPr>
        <dsp:cNvPr id="0" name=""/>
        <dsp:cNvSpPr/>
      </dsp:nvSpPr>
      <dsp:spPr>
        <a:xfrm>
          <a:off x="426724" y="3180841"/>
          <a:ext cx="4040673"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a:t>
          </a:r>
          <a:r>
            <a:rPr lang="tr-TR" sz="1600" b="1" u="sng" kern="1200" dirty="0" smtClean="0">
              <a:solidFill>
                <a:srgbClr val="FF0000"/>
              </a:solidFill>
            </a:rPr>
            <a:t>tek bir yapı tarafından </a:t>
          </a:r>
          <a:r>
            <a:rPr lang="tr-TR" sz="1600" kern="1200" dirty="0" smtClean="0">
              <a:solidFill>
                <a:schemeClr val="bg1">
                  <a:lumMod val="10000"/>
                </a:schemeClr>
              </a:solidFill>
            </a:rPr>
            <a:t>gerçekleştirileceği modeldir. </a:t>
          </a:r>
        </a:p>
        <a:p>
          <a:pPr lvl="0" algn="ctr" defTabSz="711200">
            <a:lnSpc>
              <a:spcPct val="90000"/>
            </a:lnSpc>
            <a:spcBef>
              <a:spcPct val="0"/>
            </a:spcBef>
            <a:spcAft>
              <a:spcPct val="35000"/>
            </a:spcAft>
          </a:pPr>
          <a:r>
            <a:rPr lang="tr-TR" sz="1600" kern="1200" dirty="0" smtClean="0">
              <a:solidFill>
                <a:schemeClr val="bg1">
                  <a:lumMod val="10000"/>
                </a:schemeClr>
              </a:solidFill>
            </a:rPr>
            <a:t>(Limited veya A.Ş.)</a:t>
          </a:r>
          <a:endParaRPr lang="tr-TR" sz="1600" kern="1200" dirty="0">
            <a:solidFill>
              <a:schemeClr val="bg1">
                <a:lumMod val="10000"/>
              </a:schemeClr>
            </a:solidFill>
          </a:endParaRPr>
        </a:p>
      </dsp:txBody>
      <dsp:txXfrm>
        <a:off x="460104" y="3214221"/>
        <a:ext cx="3973913" cy="1072923"/>
      </dsp:txXfrm>
    </dsp:sp>
    <dsp:sp modelId="{939458C0-57A4-4E14-B325-C4DCE66E6C9A}">
      <dsp:nvSpPr>
        <dsp:cNvPr id="0" name=""/>
        <dsp:cNvSpPr/>
      </dsp:nvSpPr>
      <dsp:spPr>
        <a:xfrm>
          <a:off x="4894121" y="1329727"/>
          <a:ext cx="4448787"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0D36E4E-121E-4207-BC02-3108AB2C9EF9}">
      <dsp:nvSpPr>
        <dsp:cNvPr id="0" name=""/>
        <dsp:cNvSpPr/>
      </dsp:nvSpPr>
      <dsp:spPr>
        <a:xfrm>
          <a:off x="5093541" y="1519176"/>
          <a:ext cx="444878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Proje Ortaklığı Modeli</a:t>
          </a:r>
          <a:endParaRPr lang="tr-TR" sz="2000" b="1" kern="1200" dirty="0">
            <a:solidFill>
              <a:schemeClr val="bg1">
                <a:lumMod val="10000"/>
              </a:schemeClr>
            </a:solidFill>
          </a:endParaRPr>
        </a:p>
      </dsp:txBody>
      <dsp:txXfrm>
        <a:off x="5126921" y="1552556"/>
        <a:ext cx="4382027" cy="1072923"/>
      </dsp:txXfrm>
    </dsp:sp>
    <dsp:sp modelId="{F7497D84-A2E5-42D0-90C0-D6DED0394FF0}">
      <dsp:nvSpPr>
        <dsp:cNvPr id="0" name=""/>
        <dsp:cNvSpPr/>
      </dsp:nvSpPr>
      <dsp:spPr>
        <a:xfrm>
          <a:off x="5136250" y="2991392"/>
          <a:ext cx="3953877"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C72D8F-08EF-404D-A145-BD472A8AA963}">
      <dsp:nvSpPr>
        <dsp:cNvPr id="0" name=""/>
        <dsp:cNvSpPr/>
      </dsp:nvSpPr>
      <dsp:spPr>
        <a:xfrm>
          <a:off x="5335670" y="3180841"/>
          <a:ext cx="395387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proje ortağı işletmeler tarafından </a:t>
          </a:r>
          <a:r>
            <a:rPr lang="tr-TR" sz="1600" b="1" u="sng" kern="1200" dirty="0" smtClean="0">
              <a:solidFill>
                <a:srgbClr val="FF0000"/>
              </a:solidFill>
            </a:rPr>
            <a:t>ayrı ayrı </a:t>
          </a:r>
          <a:r>
            <a:rPr lang="tr-TR" sz="1600" kern="1200" dirty="0" smtClean="0">
              <a:solidFill>
                <a:schemeClr val="bg1">
                  <a:lumMod val="10000"/>
                </a:schemeClr>
              </a:solidFill>
            </a:rPr>
            <a:t>gerçekleştirileceği modeldir.</a:t>
          </a:r>
          <a:endParaRPr lang="tr-TR" sz="1600" kern="1200" dirty="0">
            <a:solidFill>
              <a:schemeClr val="bg1">
                <a:lumMod val="10000"/>
              </a:schemeClr>
            </a:solidFill>
          </a:endParaRPr>
        </a:p>
      </dsp:txBody>
      <dsp:txXfrm>
        <a:off x="5369050" y="3214221"/>
        <a:ext cx="3887117" cy="10729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AC877-37E4-45AF-BB7E-52D57AB79D1A}">
      <dsp:nvSpPr>
        <dsp:cNvPr id="0" name=""/>
        <dsp:cNvSpPr/>
      </dsp:nvSpPr>
      <dsp:spPr>
        <a:xfrm rot="5400000">
          <a:off x="5485201" y="-2773355"/>
          <a:ext cx="2252513"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asgari 12 ay, azami 36 ay</a:t>
          </a:r>
          <a:endParaRPr lang="tr-TR" sz="2400" kern="1200" dirty="0">
            <a:latin typeface="Calibri" panose="020F0502020204030204" pitchFamily="34" charset="0"/>
          </a:endParaRPr>
        </a:p>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4 ay ve katları şeklinde olmalı. </a:t>
          </a:r>
          <a:endParaRPr lang="tr-TR" sz="2400" b="0" kern="1200" dirty="0">
            <a:solidFill>
              <a:schemeClr val="tx1"/>
            </a:solidFill>
            <a:latin typeface="Calibri" panose="020F0502020204030204" pitchFamily="34" charset="0"/>
          </a:endParaRPr>
        </a:p>
      </dsp:txBody>
      <dsp:txXfrm rot="-5400000">
        <a:off x="2632675" y="189130"/>
        <a:ext cx="7847608" cy="2032595"/>
      </dsp:txXfrm>
    </dsp:sp>
    <dsp:sp modelId="{5C54D709-48DE-405E-8FC3-E6346EFDA2A5}">
      <dsp:nvSpPr>
        <dsp:cNvPr id="0" name=""/>
        <dsp:cNvSpPr/>
      </dsp:nvSpPr>
      <dsp:spPr>
        <a:xfrm>
          <a:off x="120370" y="0"/>
          <a:ext cx="2443788" cy="2410734"/>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latin typeface="Calibri" panose="020F0502020204030204" pitchFamily="34" charset="0"/>
            </a:rPr>
            <a:t>Proje Süresi</a:t>
          </a:r>
          <a:endParaRPr lang="tr-TR" sz="2800" kern="1200" dirty="0">
            <a:latin typeface="Calibri" panose="020F0502020204030204" pitchFamily="34" charset="0"/>
          </a:endParaRPr>
        </a:p>
      </dsp:txBody>
      <dsp:txXfrm>
        <a:off x="238052" y="117682"/>
        <a:ext cx="2208424" cy="2175370"/>
      </dsp:txXfrm>
    </dsp:sp>
    <dsp:sp modelId="{BEAA693D-2B42-4285-819E-F40C80399D53}">
      <dsp:nvSpPr>
        <dsp:cNvPr id="0" name=""/>
        <dsp:cNvSpPr/>
      </dsp:nvSpPr>
      <dsp:spPr>
        <a:xfrm rot="5400000">
          <a:off x="5508045" y="-242084"/>
          <a:ext cx="2315636"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kern="1200" dirty="0" smtClean="0">
              <a:latin typeface="Calibri" pitchFamily="34" charset="0"/>
            </a:rPr>
            <a:t>Programın destek oranı %60</a:t>
          </a: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r>
            <a:rPr lang="tr-TR" sz="2400" kern="1200" dirty="0" smtClean="0">
              <a:latin typeface="Calibri" pitchFamily="34" charset="0"/>
            </a:rPr>
            <a:t>%30 Geri Ödemesiz - %70 Geri Ödemeli</a:t>
          </a:r>
          <a:endParaRPr lang="tr-TR" sz="2400" kern="1200" dirty="0">
            <a:latin typeface="Calibri" pitchFamily="34" charset="0"/>
          </a:endParaRPr>
        </a:p>
      </dsp:txBody>
      <dsp:txXfrm rot="-5400000">
        <a:off x="2687080" y="2691921"/>
        <a:ext cx="7844527" cy="2089556"/>
      </dsp:txXfrm>
    </dsp:sp>
    <dsp:sp modelId="{25C3030C-3BD1-4F57-9614-CF0AADF13148}">
      <dsp:nvSpPr>
        <dsp:cNvPr id="0" name=""/>
        <dsp:cNvSpPr/>
      </dsp:nvSpPr>
      <dsp:spPr>
        <a:xfrm>
          <a:off x="120370" y="2493652"/>
          <a:ext cx="2443788" cy="2410734"/>
        </a:xfrm>
        <a:prstGeom prst="roundRect">
          <a:avLst/>
        </a:prstGeom>
        <a:solidFill>
          <a:schemeClr val="accent6">
            <a:shade val="80000"/>
            <a:hueOff val="633831"/>
            <a:satOff val="-73017"/>
            <a:lumOff val="39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solidFill>
                <a:schemeClr val="bg2"/>
              </a:solidFill>
              <a:latin typeface="Calibri" pitchFamily="34" charset="0"/>
            </a:rPr>
            <a:t>Destek Oranı </a:t>
          </a:r>
          <a:endParaRPr lang="tr-TR" sz="2800" kern="1200" dirty="0">
            <a:latin typeface="Calibri" pitchFamily="34" charset="0"/>
          </a:endParaRPr>
        </a:p>
      </dsp:txBody>
      <dsp:txXfrm>
        <a:off x="238052" y="2611334"/>
        <a:ext cx="2208424" cy="2175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BCC2-FCCB-4A82-9A71-6000F0A232B3}">
      <dsp:nvSpPr>
        <dsp:cNvPr id="0" name=""/>
        <dsp:cNvSpPr/>
      </dsp:nvSpPr>
      <dsp:spPr>
        <a:xfrm>
          <a:off x="0" y="52986"/>
          <a:ext cx="9952672" cy="6552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Personel Giderleri (geri ödemesiz)</a:t>
          </a:r>
          <a:endParaRPr lang="tr-TR" sz="2400" b="1" kern="1200" dirty="0">
            <a:solidFill>
              <a:schemeClr val="bg1">
                <a:lumMod val="10000"/>
              </a:schemeClr>
            </a:solidFill>
            <a:latin typeface="Calibri" pitchFamily="34" charset="0"/>
          </a:endParaRPr>
        </a:p>
      </dsp:txBody>
      <dsp:txXfrm>
        <a:off x="31984" y="84970"/>
        <a:ext cx="9888704" cy="591232"/>
      </dsp:txXfrm>
    </dsp:sp>
    <dsp:sp modelId="{BA67D316-CDA7-43A2-AE63-EE48BD4D21C3}">
      <dsp:nvSpPr>
        <dsp:cNvPr id="0" name=""/>
        <dsp:cNvSpPr/>
      </dsp:nvSpPr>
      <dsp:spPr>
        <a:xfrm>
          <a:off x="0" y="808986"/>
          <a:ext cx="9952672" cy="655200"/>
        </a:xfrm>
        <a:prstGeom prst="roundRect">
          <a:avLst/>
        </a:prstGeom>
        <a:solidFill>
          <a:srgbClr val="FF3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Makine, Teçhizat, Kalıp</a:t>
          </a:r>
          <a:endParaRPr lang="tr-TR" sz="2400" b="1" kern="1200" dirty="0">
            <a:solidFill>
              <a:schemeClr val="bg1">
                <a:lumMod val="10000"/>
              </a:schemeClr>
            </a:solidFill>
            <a:latin typeface="Calibri" pitchFamily="34" charset="0"/>
          </a:endParaRPr>
        </a:p>
      </dsp:txBody>
      <dsp:txXfrm>
        <a:off x="31984" y="840970"/>
        <a:ext cx="9888704" cy="591232"/>
      </dsp:txXfrm>
    </dsp:sp>
    <dsp:sp modelId="{2593CB94-C1B4-470A-9B5A-2899CB10D1D4}">
      <dsp:nvSpPr>
        <dsp:cNvPr id="0" name=""/>
        <dsp:cNvSpPr/>
      </dsp:nvSpPr>
      <dsp:spPr>
        <a:xfrm>
          <a:off x="0" y="1564986"/>
          <a:ext cx="9952672" cy="655200"/>
        </a:xfrm>
        <a:prstGeom prst="roundRect">
          <a:avLst/>
        </a:prstGeom>
        <a:solidFill>
          <a:srgbClr val="FF993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Hammadde, Malzeme Giderleri </a:t>
          </a:r>
          <a:endParaRPr lang="tr-TR" sz="2400" b="1" kern="1200" dirty="0">
            <a:solidFill>
              <a:schemeClr val="bg1">
                <a:lumMod val="10000"/>
              </a:schemeClr>
            </a:solidFill>
            <a:latin typeface="Calibri" pitchFamily="34" charset="0"/>
          </a:endParaRPr>
        </a:p>
      </dsp:txBody>
      <dsp:txXfrm>
        <a:off x="31984" y="1596970"/>
        <a:ext cx="9888704" cy="591232"/>
      </dsp:txXfrm>
    </dsp:sp>
    <dsp:sp modelId="{6DA14E91-66C8-437A-A28F-71AED739CE91}">
      <dsp:nvSpPr>
        <dsp:cNvPr id="0" name=""/>
        <dsp:cNvSpPr/>
      </dsp:nvSpPr>
      <dsp:spPr>
        <a:xfrm>
          <a:off x="0" y="2342552"/>
          <a:ext cx="9952672" cy="6552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Yazılım Giderleri</a:t>
          </a:r>
          <a:endParaRPr lang="tr-TR" sz="2400" b="1" kern="1200" dirty="0">
            <a:solidFill>
              <a:schemeClr val="bg1">
                <a:lumMod val="10000"/>
              </a:schemeClr>
            </a:solidFill>
            <a:latin typeface="Calibri" pitchFamily="34" charset="0"/>
          </a:endParaRPr>
        </a:p>
      </dsp:txBody>
      <dsp:txXfrm>
        <a:off x="31984" y="2374536"/>
        <a:ext cx="9888704" cy="591232"/>
      </dsp:txXfrm>
    </dsp:sp>
    <dsp:sp modelId="{269F93E3-47A1-41F8-AFC1-0241C99F4931}">
      <dsp:nvSpPr>
        <dsp:cNvPr id="0" name=""/>
        <dsp:cNvSpPr/>
      </dsp:nvSpPr>
      <dsp:spPr>
        <a:xfrm>
          <a:off x="0" y="3069034"/>
          <a:ext cx="9952672" cy="655200"/>
        </a:xfrm>
        <a:prstGeom prst="roundRect">
          <a:avLst/>
        </a:prstGeom>
        <a:solidFill>
          <a:srgbClr val="FFFFC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Hizmet Alımı</a:t>
          </a:r>
          <a:endParaRPr lang="tr-TR" sz="2400" b="1" kern="1200" dirty="0">
            <a:solidFill>
              <a:schemeClr val="bg1">
                <a:lumMod val="10000"/>
              </a:schemeClr>
            </a:solidFill>
            <a:latin typeface="Calibri" pitchFamily="34" charset="0"/>
          </a:endParaRPr>
        </a:p>
      </dsp:txBody>
      <dsp:txXfrm>
        <a:off x="31984" y="3101018"/>
        <a:ext cx="9888704" cy="591232"/>
      </dsp:txXfrm>
    </dsp:sp>
    <dsp:sp modelId="{D698BA4B-1295-42A7-B147-44EDD69A8B71}">
      <dsp:nvSpPr>
        <dsp:cNvPr id="0" name=""/>
        <dsp:cNvSpPr/>
      </dsp:nvSpPr>
      <dsp:spPr>
        <a:xfrm>
          <a:off x="0" y="3832986"/>
          <a:ext cx="9952672" cy="655200"/>
        </a:xfrm>
        <a:prstGeom prst="roundRect">
          <a:avLst/>
        </a:prstGeom>
        <a:solidFill>
          <a:schemeClr val="bg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Diğer Giderler (Proje ile ilgili olmak koşuluyla)</a:t>
          </a:r>
          <a:endParaRPr lang="tr-TR" sz="2400" b="1" kern="1200" dirty="0">
            <a:solidFill>
              <a:schemeClr val="bg1">
                <a:lumMod val="10000"/>
              </a:schemeClr>
            </a:solidFill>
            <a:latin typeface="Calibri" pitchFamily="34" charset="0"/>
          </a:endParaRPr>
        </a:p>
      </dsp:txBody>
      <dsp:txXfrm>
        <a:off x="31984" y="3864970"/>
        <a:ext cx="9888704" cy="5912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579906" y="-2738940"/>
          <a:ext cx="2047196" cy="75250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Yeni istihdam edilecek personel için destek verilir.</a:t>
          </a:r>
          <a:endParaRPr lang="tr-TR" sz="1400" kern="1200" dirty="0"/>
        </a:p>
        <a:p>
          <a:pPr marL="114300" lvl="1" indent="-114300" algn="just" defTabSz="622300">
            <a:lnSpc>
              <a:spcPct val="90000"/>
            </a:lnSpc>
            <a:spcBef>
              <a:spcPct val="0"/>
            </a:spcBef>
            <a:spcAft>
              <a:spcPct val="15000"/>
            </a:spcAft>
            <a:buChar char="••"/>
          </a:pPr>
          <a:r>
            <a:rPr lang="tr-TR" sz="1400" kern="1200" dirty="0" smtClean="0"/>
            <a:t>E</a:t>
          </a:r>
          <a:r>
            <a:rPr lang="sv-SE" sz="1400" kern="1200" dirty="0" smtClean="0"/>
            <a:t>n fazla </a:t>
          </a:r>
          <a:r>
            <a:rPr lang="tr-TR" sz="1400" kern="1200" dirty="0" smtClean="0"/>
            <a:t>2</a:t>
          </a:r>
          <a:r>
            <a:rPr lang="sv-SE" sz="1400" kern="1200" dirty="0" smtClean="0"/>
            <a:t> (</a:t>
          </a:r>
          <a:r>
            <a:rPr lang="tr-TR" sz="1400" kern="1200" dirty="0" smtClean="0"/>
            <a:t>iki</a:t>
          </a:r>
          <a:r>
            <a:rPr lang="sv-SE" sz="1400" kern="1200" dirty="0" smtClean="0"/>
            <a:t>) personel için destek verilebilir</a:t>
          </a:r>
          <a:r>
            <a:rPr lang="tr-TR" sz="1400" kern="1200" dirty="0" smtClean="0"/>
            <a:t>.</a:t>
          </a:r>
          <a:endParaRPr lang="tr-TR" sz="1400" kern="1200" dirty="0"/>
        </a:p>
        <a:p>
          <a:pPr marL="114300" lvl="1" indent="-114300" algn="just" defTabSz="622300">
            <a:lnSpc>
              <a:spcPct val="90000"/>
            </a:lnSpc>
            <a:spcBef>
              <a:spcPct val="0"/>
            </a:spcBef>
            <a:spcAft>
              <a:spcPct val="15000"/>
            </a:spcAft>
            <a:buChar char="••"/>
          </a:pPr>
          <a:r>
            <a:rPr lang="tr-TR" sz="1400" kern="12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kern="1200" dirty="0"/>
        </a:p>
        <a:p>
          <a:pPr marL="114300" lvl="1" indent="-114300" algn="just" defTabSz="622300">
            <a:lnSpc>
              <a:spcPct val="90000"/>
            </a:lnSpc>
            <a:spcBef>
              <a:spcPct val="0"/>
            </a:spcBef>
            <a:spcAft>
              <a:spcPct val="15000"/>
            </a:spcAft>
            <a:buChar char="••"/>
          </a:pPr>
          <a:r>
            <a:rPr lang="tr-TR" sz="1400" kern="1200" dirty="0" smtClean="0"/>
            <a:t>Yabancı uyruklu personel de istihdam edilebilir.</a:t>
          </a:r>
          <a:endParaRPr lang="tr-TR" sz="1400" kern="1200" dirty="0"/>
        </a:p>
      </dsp:txBody>
      <dsp:txXfrm rot="-5400000">
        <a:off x="2840966" y="99936"/>
        <a:ext cx="7425141" cy="1847324"/>
      </dsp:txXfrm>
    </dsp:sp>
    <dsp:sp modelId="{EA76D721-580E-4CFE-8AB1-08AB49290FD9}">
      <dsp:nvSpPr>
        <dsp:cNvPr id="0" name=""/>
        <dsp:cNvSpPr/>
      </dsp:nvSpPr>
      <dsp:spPr>
        <a:xfrm>
          <a:off x="0" y="0"/>
          <a:ext cx="2889177" cy="2106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Personel Gideri</a:t>
          </a:r>
        </a:p>
        <a:p>
          <a:pPr lvl="0" algn="ctr" defTabSz="977900">
            <a:lnSpc>
              <a:spcPct val="90000"/>
            </a:lnSpc>
            <a:spcBef>
              <a:spcPct val="0"/>
            </a:spcBef>
            <a:spcAft>
              <a:spcPct val="35000"/>
            </a:spcAft>
          </a:pPr>
          <a:r>
            <a:rPr lang="tr-TR" sz="2200" i="1" u="none" kern="1200" dirty="0" smtClean="0"/>
            <a:t>(Üst Limit: 90.000 TL)</a:t>
          </a:r>
          <a:endParaRPr lang="tr-TR" sz="2200" i="1" u="none" kern="1200" dirty="0"/>
        </a:p>
      </dsp:txBody>
      <dsp:txXfrm>
        <a:off x="102834" y="102834"/>
        <a:ext cx="2683509" cy="1900898"/>
      </dsp:txXfrm>
    </dsp:sp>
    <dsp:sp modelId="{2E7D9D7D-DFC2-44E5-BB9B-BA7D5AF108E2}">
      <dsp:nvSpPr>
        <dsp:cNvPr id="0" name=""/>
        <dsp:cNvSpPr/>
      </dsp:nvSpPr>
      <dsp:spPr>
        <a:xfrm rot="5400000">
          <a:off x="5200473" y="-67417"/>
          <a:ext cx="2899437" cy="75302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kern="1200" dirty="0" smtClean="0">
              <a:solidFill>
                <a:srgbClr val="FF0000"/>
              </a:solidFill>
            </a:rPr>
            <a:t>en fazla 50.000.- TL</a:t>
          </a:r>
          <a:r>
            <a:rPr lang="tr-TR" sz="1400" kern="1200" dirty="0" smtClean="0"/>
            <a:t> destek verilir.</a:t>
          </a:r>
          <a:r>
            <a:rPr lang="tr-TR" sz="1600" b="1" kern="1200" dirty="0" smtClean="0">
              <a:solidFill>
                <a:srgbClr val="FF0000"/>
              </a:solidFill>
            </a:rPr>
            <a:t>*</a:t>
          </a:r>
          <a:endParaRPr lang="tr-TR" sz="1600" b="1" kern="1200" dirty="0">
            <a:solidFill>
              <a:srgbClr val="FF0000"/>
            </a:solidFill>
          </a:endParaRPr>
        </a:p>
        <a:p>
          <a:pPr marL="114300" lvl="1" indent="-114300" algn="l" defTabSz="622300">
            <a:lnSpc>
              <a:spcPct val="90000"/>
            </a:lnSpc>
            <a:spcBef>
              <a:spcPct val="0"/>
            </a:spcBef>
            <a:spcAft>
              <a:spcPct val="15000"/>
            </a:spcAft>
            <a:buChar char="••"/>
          </a:pPr>
          <a:r>
            <a:rPr lang="tr-TR" sz="1400" kern="1200" dirty="0" smtClean="0"/>
            <a:t>Donanım giderleri kapsamında sunucu (server), masaüstü bilgisayar ve diz üstü bilgisayar gibi yazılımın kullanılması için ihtiyaç duyulan diğer donanım giderleri için </a:t>
          </a:r>
          <a:r>
            <a:rPr lang="tr-TR" sz="1400" kern="1200" dirty="0" smtClean="0">
              <a:solidFill>
                <a:srgbClr val="FF0000"/>
              </a:solidFill>
            </a:rPr>
            <a:t>en fazla 50.000.- TL </a:t>
          </a:r>
          <a:r>
            <a:rPr lang="tr-TR" sz="1400" kern="1200" dirty="0" smtClean="0"/>
            <a:t>destek verilir.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solidFill>
              <a:srgbClr val="FF0000"/>
            </a:solidFill>
          </a:endParaRPr>
        </a:p>
        <a:p>
          <a:pPr marL="114300" lvl="1" indent="-114300" algn="l" defTabSz="622300">
            <a:lnSpc>
              <a:spcPct val="90000"/>
            </a:lnSpc>
            <a:spcBef>
              <a:spcPct val="0"/>
            </a:spcBef>
            <a:spcAft>
              <a:spcPct val="15000"/>
            </a:spcAft>
            <a:buChar char="••"/>
          </a:pPr>
          <a:r>
            <a:rPr lang="tr-TR" sz="1400" b="1" kern="1200" dirty="0" smtClean="0"/>
            <a:t>*</a:t>
          </a:r>
          <a:r>
            <a:rPr lang="tr-TR" sz="1400" kern="1200" dirty="0" smtClean="0">
              <a:solidFill>
                <a:srgbClr val="FF0000"/>
              </a:solidFill>
            </a:rPr>
            <a:t>ERP, MRP ve muhasebe yazılımları desteklenmemektedir.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p>
      </dsp:txBody>
      <dsp:txXfrm rot="-5400000">
        <a:off x="2885045" y="2389551"/>
        <a:ext cx="7388756" cy="2616359"/>
      </dsp:txXfrm>
    </dsp:sp>
    <dsp:sp modelId="{BCC3E5CA-EDFB-41E8-964A-E04CF46A4B77}">
      <dsp:nvSpPr>
        <dsp:cNvPr id="0" name=""/>
        <dsp:cNvSpPr/>
      </dsp:nvSpPr>
      <dsp:spPr>
        <a:xfrm>
          <a:off x="1290" y="2348105"/>
          <a:ext cx="2883753" cy="27350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Yazılım ve Donanım Giderleri </a:t>
          </a:r>
        </a:p>
        <a:p>
          <a:pPr lvl="0" algn="ctr" defTabSz="977900">
            <a:lnSpc>
              <a:spcPct val="90000"/>
            </a:lnSpc>
            <a:spcBef>
              <a:spcPct val="0"/>
            </a:spcBef>
            <a:spcAft>
              <a:spcPct val="35000"/>
            </a:spcAft>
          </a:pPr>
          <a:r>
            <a:rPr lang="tr-TR" sz="2200" i="1" u="none" kern="1200" dirty="0" smtClean="0"/>
            <a:t>(Üst Limit: 100.000 TL)</a:t>
          </a:r>
          <a:endParaRPr lang="tr-TR" sz="2200" b="1" kern="1200" dirty="0"/>
        </a:p>
      </dsp:txBody>
      <dsp:txXfrm>
        <a:off x="134802" y="2481617"/>
        <a:ext cx="2616729" cy="24679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312987" y="-2572968"/>
          <a:ext cx="2321152" cy="75374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tr-TR" sz="1300" kern="1200" dirty="0" smtClean="0"/>
            <a:t>Ticaret Bakanlığı tarafından onay verilen e-ticaret sitelerine üyelik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Dijital reklam/tanıtım (sosyal medya reklamları, arama motoru optimizasyonu)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Yurt dışında basılan dergilerde yayınlanan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Havayolu dergilerinde yayımlanan reklam giderleri,</a:t>
          </a: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kern="1200" dirty="0" smtClean="0"/>
            <a:t>İşletmeyi ve ürünlerini tanıtıcı ve sadece yabancı dilde hazırlanmış katalog giderlerini kapsar.</a:t>
          </a:r>
          <a:endParaRPr lang="tr-TR" sz="1300" kern="1200" dirty="0">
            <a:solidFill>
              <a:srgbClr val="FF0000"/>
            </a:solidFill>
          </a:endParaRPr>
        </a:p>
        <a:p>
          <a:pPr marL="114300" lvl="1" indent="-114300" algn="just" defTabSz="577850">
            <a:lnSpc>
              <a:spcPct val="90000"/>
            </a:lnSpc>
            <a:spcBef>
              <a:spcPct val="0"/>
            </a:spcBef>
            <a:spcAft>
              <a:spcPct val="15000"/>
            </a:spcAft>
            <a:buChar char="••"/>
          </a:pPr>
          <a:endParaRPr lang="tr-TR" sz="1300" kern="1200" dirty="0">
            <a:solidFill>
              <a:srgbClr val="FF0000"/>
            </a:solidFill>
          </a:endParaRPr>
        </a:p>
        <a:p>
          <a:pPr marL="114300" lvl="1" indent="-114300" algn="just" defTabSz="577850">
            <a:lnSpc>
              <a:spcPct val="90000"/>
            </a:lnSpc>
            <a:spcBef>
              <a:spcPct val="0"/>
            </a:spcBef>
            <a:spcAft>
              <a:spcPct val="15000"/>
            </a:spcAft>
            <a:buChar char="••"/>
          </a:pPr>
          <a:r>
            <a:rPr lang="tr-TR" sz="1300" b="1" kern="1200" dirty="0" smtClean="0">
              <a:solidFill>
                <a:schemeClr val="tx1"/>
              </a:solidFill>
            </a:rPr>
            <a:t>* </a:t>
          </a:r>
          <a:r>
            <a:rPr lang="tr-TR" sz="1300" kern="1200" dirty="0" smtClean="0">
              <a:solidFill>
                <a:srgbClr val="FF0000"/>
              </a:solidFill>
            </a:rPr>
            <a:t>Her bir gidere ait destek üst limiti 20.000.- TL’dir.</a:t>
          </a:r>
          <a:endParaRPr lang="tr-TR" sz="1300" b="1" kern="1200" dirty="0">
            <a:solidFill>
              <a:srgbClr val="FF0000"/>
            </a:solidFill>
          </a:endParaRPr>
        </a:p>
      </dsp:txBody>
      <dsp:txXfrm rot="-5400000">
        <a:off x="2704836" y="148492"/>
        <a:ext cx="7424147" cy="2094534"/>
      </dsp:txXfrm>
    </dsp:sp>
    <dsp:sp modelId="{EA76D721-580E-4CFE-8AB1-08AB49290FD9}">
      <dsp:nvSpPr>
        <dsp:cNvPr id="0" name=""/>
        <dsp:cNvSpPr/>
      </dsp:nvSpPr>
      <dsp:spPr>
        <a:xfrm>
          <a:off x="0" y="21684"/>
          <a:ext cx="2792745" cy="23468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Tanıtım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14565" y="136249"/>
        <a:ext cx="2563615" cy="2117744"/>
      </dsp:txXfrm>
    </dsp:sp>
    <dsp:sp modelId="{2E7D9D7D-DFC2-44E5-BB9B-BA7D5AF108E2}">
      <dsp:nvSpPr>
        <dsp:cNvPr id="0" name=""/>
        <dsp:cNvSpPr/>
      </dsp:nvSpPr>
      <dsp:spPr>
        <a:xfrm rot="5400000">
          <a:off x="5362114" y="24787"/>
          <a:ext cx="2478843" cy="756619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33400">
            <a:lnSpc>
              <a:spcPct val="90000"/>
            </a:lnSpc>
            <a:spcBef>
              <a:spcPct val="0"/>
            </a:spcBef>
            <a:spcAft>
              <a:spcPct val="15000"/>
            </a:spcAft>
            <a:buChar char="••"/>
          </a:pPr>
          <a:endParaRPr lang="tr-TR" sz="1200" kern="1200" dirty="0">
            <a:solidFill>
              <a:srgbClr val="FF0000"/>
            </a:solidFill>
          </a:endParaRPr>
        </a:p>
        <a:p>
          <a:pPr marL="114300" lvl="1" indent="-114300" algn="just" defTabSz="533400">
            <a:lnSpc>
              <a:spcPct val="90000"/>
            </a:lnSpc>
            <a:spcBef>
              <a:spcPct val="0"/>
            </a:spcBef>
            <a:spcAft>
              <a:spcPct val="15000"/>
            </a:spcAft>
            <a:buChar char="••"/>
          </a:pPr>
          <a:r>
            <a:rPr lang="tr-TR" sz="1200" kern="1200" dirty="0" smtClean="0"/>
            <a:t>Yurt dışı fuar katılım giderleri; işletmelerin yer kirası, </a:t>
          </a:r>
          <a:r>
            <a:rPr lang="tr-TR" sz="1200" kern="1200" dirty="0" err="1" smtClean="0"/>
            <a:t>stand</a:t>
          </a:r>
          <a:r>
            <a:rPr lang="tr-TR" sz="1200" kern="1200" dirty="0" smtClean="0"/>
            <a:t> kurulumu, nakliye ve depolama giderlerine ilişkin harcamaları ile </a:t>
          </a:r>
          <a:r>
            <a:rPr lang="tr-TR" sz="1200" b="1" u="sng" kern="1200" dirty="0" smtClean="0">
              <a:solidFill>
                <a:schemeClr val="tx1"/>
              </a:solidFill>
            </a:rPr>
            <a:t>fuarda görev alacak işletme temsilcilerinin</a:t>
          </a:r>
          <a:r>
            <a:rPr lang="tr-TR" sz="1200" b="1" u="sng" kern="1200" dirty="0" smtClean="0">
              <a:solidFill>
                <a:srgbClr val="FF0000"/>
              </a:solidFill>
            </a:rPr>
            <a:t>*</a:t>
          </a:r>
          <a:r>
            <a:rPr lang="tr-TR" sz="1200" kern="1200" dirty="0" smtClean="0"/>
            <a:t> fuarın başlangıç tarihinden en fazla 3 gün önce ve fuar bitimi tarihinden en fazla 3 gün sonra olmak üzere gerçekleşen konaklama ve ekonomi sınıfı gidiş-dönüş ulaşım giderlerini kapsar.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114300" lvl="1" indent="-114300" algn="just" defTabSz="533400">
            <a:lnSpc>
              <a:spcPct val="90000"/>
            </a:lnSpc>
            <a:spcBef>
              <a:spcPct val="0"/>
            </a:spcBef>
            <a:spcAft>
              <a:spcPct val="15000"/>
            </a:spcAft>
            <a:buChar char="••"/>
          </a:pPr>
          <a:r>
            <a:rPr lang="tr-TR" sz="1200" kern="1200" dirty="0" smtClean="0"/>
            <a:t>İşletme temsilcilerinin proje kapsamında tanıtım ve pazarlama faaliyetlerine yönelik gerçekleştirecekleri yurt dışı iş seyahatine ilişkin </a:t>
          </a:r>
          <a:r>
            <a:rPr lang="tr-TR" sz="1200" b="1" u="sng" kern="1200" dirty="0" smtClean="0"/>
            <a:t>en fazla 2 işletme temsilcisinin</a:t>
          </a:r>
          <a:r>
            <a:rPr lang="tr-TR" sz="1200" b="1" u="sng" kern="1200" dirty="0" smtClean="0">
              <a:solidFill>
                <a:srgbClr val="FF0000"/>
              </a:solidFill>
            </a:rPr>
            <a:t>*</a:t>
          </a:r>
          <a:r>
            <a:rPr lang="tr-TR" sz="1200" kern="1200" dirty="0" smtClean="0"/>
            <a:t> konaklama ve ekonomi sınıfı gidiş-dönüş ulaşım giderlerini kapsar.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57150" lvl="1" indent="-57150" algn="just" defTabSz="488950">
            <a:lnSpc>
              <a:spcPct val="90000"/>
            </a:lnSpc>
            <a:spcBef>
              <a:spcPct val="0"/>
            </a:spcBef>
            <a:spcAft>
              <a:spcPct val="15000"/>
            </a:spcAft>
            <a:buChar char="••"/>
          </a:pPr>
          <a:r>
            <a:rPr lang="tr-TR" sz="1100" b="1" kern="1200" dirty="0" smtClean="0"/>
            <a:t>* </a:t>
          </a:r>
          <a:r>
            <a:rPr lang="tr-TR" sz="1100" kern="1200" dirty="0" smtClean="0">
              <a:solidFill>
                <a:srgbClr val="FF0000"/>
              </a:solidFill>
            </a:rPr>
            <a:t>İşletme temsilcilerinin; işletme sahibi, ortağı veya projede görevli çalışanı olması gerekir.</a:t>
          </a:r>
          <a:endParaRPr lang="tr-TR" sz="1100" b="1" kern="1200" dirty="0">
            <a:solidFill>
              <a:srgbClr val="FF0000"/>
            </a:solidFill>
          </a:endParaRPr>
        </a:p>
        <a:p>
          <a:pPr marL="114300" lvl="1" indent="-114300" algn="l" defTabSz="533400">
            <a:lnSpc>
              <a:spcPct val="90000"/>
            </a:lnSpc>
            <a:spcBef>
              <a:spcPct val="0"/>
            </a:spcBef>
            <a:spcAft>
              <a:spcPct val="15000"/>
            </a:spcAft>
            <a:buChar char="••"/>
          </a:pPr>
          <a:endParaRPr lang="tr-TR" sz="1200" kern="1200" dirty="0"/>
        </a:p>
      </dsp:txBody>
      <dsp:txXfrm rot="-5400000">
        <a:off x="2818439" y="2689470"/>
        <a:ext cx="7445187" cy="2236829"/>
      </dsp:txXfrm>
    </dsp:sp>
    <dsp:sp modelId="{BCC3E5CA-EDFB-41E8-964A-E04CF46A4B77}">
      <dsp:nvSpPr>
        <dsp:cNvPr id="0" name=""/>
        <dsp:cNvSpPr/>
      </dsp:nvSpPr>
      <dsp:spPr>
        <a:xfrm>
          <a:off x="0" y="2466469"/>
          <a:ext cx="2786234" cy="2685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Yurt dışı Fuar ve Seyahat Giderleri</a:t>
          </a:r>
        </a:p>
        <a:p>
          <a:pPr lvl="0" algn="ctr" defTabSz="977900">
            <a:lnSpc>
              <a:spcPct val="90000"/>
            </a:lnSpc>
            <a:spcBef>
              <a:spcPct val="0"/>
            </a:spcBef>
            <a:spcAft>
              <a:spcPct val="35000"/>
            </a:spcAft>
          </a:pPr>
          <a:r>
            <a:rPr lang="tr-TR" sz="2200" i="1" u="none" kern="1200" dirty="0" smtClean="0"/>
            <a:t>(Üst Limit: 150.000 TL)</a:t>
          </a:r>
          <a:endParaRPr lang="tr-TR" sz="2200" b="1" kern="1200" dirty="0"/>
        </a:p>
      </dsp:txBody>
      <dsp:txXfrm>
        <a:off x="131075" y="2597544"/>
        <a:ext cx="2524084" cy="24229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154256" y="-1236260"/>
          <a:ext cx="4898342" cy="76240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tr-TR" sz="1600" kern="1200" dirty="0" smtClean="0"/>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600" kern="1200" dirty="0"/>
        </a:p>
        <a:p>
          <a:pPr marL="171450" lvl="1" indent="-171450" algn="just" defTabSz="711200">
            <a:lnSpc>
              <a:spcPct val="90000"/>
            </a:lnSpc>
            <a:spcBef>
              <a:spcPct val="0"/>
            </a:spcBef>
            <a:spcAft>
              <a:spcPct val="15000"/>
            </a:spcAft>
            <a:buChar char="••"/>
          </a:pPr>
          <a:endParaRPr lang="tr-TR" sz="1600" kern="1200" dirty="0"/>
        </a:p>
        <a:p>
          <a:pPr marL="171450" lvl="1" indent="-171450" algn="just" defTabSz="711200">
            <a:lnSpc>
              <a:spcPct val="90000"/>
            </a:lnSpc>
            <a:spcBef>
              <a:spcPct val="0"/>
            </a:spcBef>
            <a:spcAft>
              <a:spcPct val="15000"/>
            </a:spcAft>
            <a:buChar char="••"/>
          </a:pPr>
          <a:r>
            <a:rPr lang="tr-TR" sz="1600" kern="1200" dirty="0" smtClean="0"/>
            <a:t>Belgelendirme giderleri, işletmelerin uluslararası pazarlara girişini sağlayacak ve/veya uluslararası pazarlarda rekabet avantajı yaratacak belge alımlarını kapsar.</a:t>
          </a:r>
          <a:endParaRPr lang="tr-TR" sz="1600" kern="1200" dirty="0"/>
        </a:p>
        <a:p>
          <a:pPr marL="171450" lvl="1" indent="-171450" algn="just" defTabSz="711200">
            <a:lnSpc>
              <a:spcPct val="90000"/>
            </a:lnSpc>
            <a:spcBef>
              <a:spcPct val="0"/>
            </a:spcBef>
            <a:spcAft>
              <a:spcPct val="15000"/>
            </a:spcAft>
            <a:buChar char="••"/>
          </a:pPr>
          <a:endParaRPr lang="tr-TR" sz="1600" kern="1200" dirty="0"/>
        </a:p>
        <a:p>
          <a:pPr marL="171450" lvl="1" indent="-171450" algn="just" defTabSz="711200">
            <a:lnSpc>
              <a:spcPct val="90000"/>
            </a:lnSpc>
            <a:spcBef>
              <a:spcPct val="0"/>
            </a:spcBef>
            <a:spcAft>
              <a:spcPct val="15000"/>
            </a:spcAft>
            <a:buChar char="••"/>
          </a:pPr>
          <a:r>
            <a:rPr lang="tr-TR" sz="1600" kern="1200" dirty="0" smtClean="0"/>
            <a:t>Belgelendirme giderleri kapsamında başvuru, dosya inceleme, danışmanlık, eğitim, tetkik, denetim ve belge alımı giderlerine </a:t>
          </a:r>
          <a:r>
            <a:rPr lang="tr-TR" sz="1600" b="1" u="none" kern="1200" dirty="0" smtClean="0">
              <a:solidFill>
                <a:schemeClr val="tx1"/>
              </a:solidFill>
            </a:rPr>
            <a:t>20.000.-TL’ye kadar </a:t>
          </a:r>
          <a:r>
            <a:rPr lang="tr-TR" sz="1600" kern="1200" dirty="0" smtClean="0"/>
            <a:t>destek verilir.</a:t>
          </a:r>
          <a:endParaRPr lang="tr-TR" sz="1600" kern="1200" dirty="0"/>
        </a:p>
        <a:p>
          <a:pPr marL="114300" lvl="1" indent="-114300" algn="just" defTabSz="622300">
            <a:lnSpc>
              <a:spcPct val="90000"/>
            </a:lnSpc>
            <a:spcBef>
              <a:spcPct val="0"/>
            </a:spcBef>
            <a:spcAft>
              <a:spcPct val="15000"/>
            </a:spcAft>
            <a:buChar char="••"/>
          </a:pPr>
          <a:endParaRPr lang="tr-TR" sz="1400" kern="1200" dirty="0"/>
        </a:p>
      </dsp:txBody>
      <dsp:txXfrm rot="-5400000">
        <a:off x="2791392" y="365721"/>
        <a:ext cx="7384955" cy="4420108"/>
      </dsp:txXfrm>
    </dsp:sp>
    <dsp:sp modelId="{EA76D721-580E-4CFE-8AB1-08AB49290FD9}">
      <dsp:nvSpPr>
        <dsp:cNvPr id="0" name=""/>
        <dsp:cNvSpPr/>
      </dsp:nvSpPr>
      <dsp:spPr>
        <a:xfrm>
          <a:off x="0" y="0"/>
          <a:ext cx="2790018" cy="5151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Test, Analiz ve Belgelendirme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36197" y="136197"/>
        <a:ext cx="2517624" cy="48791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156091" y="-1234428"/>
          <a:ext cx="4898342" cy="7620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tr-TR" sz="1200" kern="1200" dirty="0" smtClean="0"/>
            <a:t>Eğitim ve danışmanlık giderleri; işletmelerin proje kapsamında ihracata yönelik alacakları eğitim ve danışmanlık (pazar araştırma danışmanlığı dahil) giderlerini kapsar.</a:t>
          </a:r>
          <a:endParaRPr lang="tr-TR" sz="1200" kern="1200" dirty="0"/>
        </a:p>
        <a:p>
          <a:pPr marL="114300" lvl="1" indent="-114300" algn="just" defTabSz="533400">
            <a:lnSpc>
              <a:spcPct val="90000"/>
            </a:lnSpc>
            <a:spcBef>
              <a:spcPct val="0"/>
            </a:spcBef>
            <a:spcAft>
              <a:spcPct val="15000"/>
            </a:spcAft>
            <a:buChar char="••"/>
          </a:pPr>
          <a:r>
            <a:rPr lang="tr-TR" sz="1200" kern="1200" dirty="0" smtClean="0"/>
            <a:t>Danışmanlık hizmetini sağlayacak kuruluşun daha önce benzer nitelikte hazırladığı danışmanlık raporu örneği ve/veya danışmanlık faaliyetinin içeriğini, ayrıntılı çalışma planını ve maliyetini gösteren taslak eklenmelidir.</a:t>
          </a:r>
          <a:endParaRPr lang="tr-TR" sz="1200" kern="1200" dirty="0"/>
        </a:p>
        <a:p>
          <a:pPr marL="114300" lvl="1" indent="-114300" algn="just" defTabSz="533400">
            <a:lnSpc>
              <a:spcPct val="90000"/>
            </a:lnSpc>
            <a:spcBef>
              <a:spcPct val="0"/>
            </a:spcBef>
            <a:spcAft>
              <a:spcPct val="15000"/>
            </a:spcAft>
            <a:buChar char="••"/>
          </a:pPr>
          <a:endParaRPr lang="tr-TR" sz="1200" kern="1200" dirty="0"/>
        </a:p>
        <a:p>
          <a:pPr marL="114300" lvl="1" indent="-114300" algn="just" defTabSz="533400">
            <a:lnSpc>
              <a:spcPct val="90000"/>
            </a:lnSpc>
            <a:spcBef>
              <a:spcPct val="0"/>
            </a:spcBef>
            <a:spcAft>
              <a:spcPct val="15000"/>
            </a:spcAft>
            <a:buChar char="••"/>
          </a:pPr>
          <a:r>
            <a:rPr lang="tr-TR" sz="1200" b="1" kern="1200" dirty="0" smtClean="0"/>
            <a:t>Eğitim hizmeti alınabilecek kuruluşlar; </a:t>
          </a:r>
          <a:endParaRPr lang="tr-TR" sz="1200" b="1" kern="1200" dirty="0"/>
        </a:p>
        <a:p>
          <a:pPr marL="114300" lvl="1" indent="-114300" algn="just" defTabSz="533400">
            <a:lnSpc>
              <a:spcPct val="90000"/>
            </a:lnSpc>
            <a:spcBef>
              <a:spcPct val="0"/>
            </a:spcBef>
            <a:spcAft>
              <a:spcPct val="15000"/>
            </a:spcAft>
            <a:buChar char="••"/>
          </a:pPr>
          <a:r>
            <a:rPr lang="tr-TR" sz="1200" kern="1200" dirty="0" smtClean="0"/>
            <a:t>Türkiye İhracatçılar Meclisi (TİM), </a:t>
          </a:r>
          <a:endParaRPr lang="tr-TR" sz="1200" kern="1200" dirty="0"/>
        </a:p>
        <a:p>
          <a:pPr marL="114300" lvl="1" indent="-114300" algn="just" defTabSz="533400">
            <a:lnSpc>
              <a:spcPct val="90000"/>
            </a:lnSpc>
            <a:spcBef>
              <a:spcPct val="0"/>
            </a:spcBef>
            <a:spcAft>
              <a:spcPct val="15000"/>
            </a:spcAft>
            <a:buChar char="••"/>
          </a:pPr>
          <a:r>
            <a:rPr lang="tr-TR" sz="1200" kern="1200" dirty="0" smtClean="0"/>
            <a:t>İhracatçı Birlikleri, </a:t>
          </a:r>
          <a:endParaRPr lang="tr-TR" sz="1200" kern="1200" dirty="0"/>
        </a:p>
        <a:p>
          <a:pPr marL="114300" lvl="1" indent="-114300" algn="just" defTabSz="533400">
            <a:lnSpc>
              <a:spcPct val="90000"/>
            </a:lnSpc>
            <a:spcBef>
              <a:spcPct val="0"/>
            </a:spcBef>
            <a:spcAft>
              <a:spcPct val="15000"/>
            </a:spcAft>
            <a:buChar char="••"/>
          </a:pPr>
          <a:r>
            <a:rPr lang="tr-TR" sz="1200" kern="1200" dirty="0" smtClean="0"/>
            <a:t>Üniversitelerin işletmelere yönelik eğitim hizmeti vermek amacıyla kurulmuş birimleri, </a:t>
          </a:r>
          <a:endParaRPr lang="tr-TR" sz="1200" kern="1200" dirty="0"/>
        </a:p>
        <a:p>
          <a:pPr marL="114300" lvl="1" indent="-114300" algn="just" defTabSz="533400">
            <a:lnSpc>
              <a:spcPct val="90000"/>
            </a:lnSpc>
            <a:spcBef>
              <a:spcPct val="0"/>
            </a:spcBef>
            <a:spcAft>
              <a:spcPct val="15000"/>
            </a:spcAft>
            <a:buChar char="••"/>
          </a:pPr>
          <a:r>
            <a:rPr lang="tr-TR" sz="1200" kern="1200" dirty="0" smtClean="0"/>
            <a:t>Mevzuatlarının dış ticaret kapsamında eğitim vermeye izin vermesi şartıyla kamu kurum/kuruluşları ve bunların eğitim hizmeti vermek amacıyla kurulmuş birimleri,</a:t>
          </a:r>
          <a:endParaRPr lang="tr-TR" sz="1200" kern="1200" dirty="0"/>
        </a:p>
        <a:p>
          <a:pPr marL="114300" lvl="1" indent="-114300" algn="just" defTabSz="533400">
            <a:lnSpc>
              <a:spcPct val="90000"/>
            </a:lnSpc>
            <a:spcBef>
              <a:spcPct val="0"/>
            </a:spcBef>
            <a:spcAft>
              <a:spcPct val="15000"/>
            </a:spcAft>
            <a:buChar char="••"/>
          </a:pPr>
          <a:r>
            <a:rPr lang="tr-TR" sz="1200" kern="1200" dirty="0" smtClean="0"/>
            <a:t> 08/02/2007 tarihli ve 5580 sayılı Özel Öğretim Kurumları Kanunu kapsamında kurum açma iznine sahip ve alanında program onayı olan kurum/kuruluşlardır.</a:t>
          </a:r>
          <a:endParaRPr lang="tr-TR" sz="1200" kern="1200" dirty="0"/>
        </a:p>
        <a:p>
          <a:pPr marL="57150" lvl="1" indent="-57150" algn="just" defTabSz="488950">
            <a:lnSpc>
              <a:spcPct val="90000"/>
            </a:lnSpc>
            <a:spcBef>
              <a:spcPct val="0"/>
            </a:spcBef>
            <a:spcAft>
              <a:spcPct val="15000"/>
            </a:spcAft>
            <a:buChar char="••"/>
          </a:pPr>
          <a:endParaRPr lang="tr-TR" sz="1100" kern="1200" dirty="0"/>
        </a:p>
      </dsp:txBody>
      <dsp:txXfrm rot="-5400000">
        <a:off x="2795059" y="365721"/>
        <a:ext cx="7381291" cy="4420108"/>
      </dsp:txXfrm>
    </dsp:sp>
    <dsp:sp modelId="{EA76D721-580E-4CFE-8AB1-08AB49290FD9}">
      <dsp:nvSpPr>
        <dsp:cNvPr id="0" name=""/>
        <dsp:cNvSpPr/>
      </dsp:nvSpPr>
      <dsp:spPr>
        <a:xfrm>
          <a:off x="0" y="0"/>
          <a:ext cx="2793689" cy="5151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Hizmet Alımı Giderleri</a:t>
          </a:r>
        </a:p>
        <a:p>
          <a:pPr lvl="0" algn="ctr" defTabSz="977900">
            <a:lnSpc>
              <a:spcPct val="90000"/>
            </a:lnSpc>
            <a:spcBef>
              <a:spcPct val="0"/>
            </a:spcBef>
            <a:spcAft>
              <a:spcPct val="35000"/>
            </a:spcAft>
          </a:pPr>
          <a:r>
            <a:rPr lang="tr-TR" sz="2200" i="1" u="none" kern="1200" dirty="0" smtClean="0"/>
            <a:t>(Üst Limit: 100.000 TL)</a:t>
          </a:r>
          <a:endParaRPr lang="tr-TR" sz="2200" i="1" u="none" kern="1200" dirty="0"/>
        </a:p>
      </dsp:txBody>
      <dsp:txXfrm>
        <a:off x="136377" y="136377"/>
        <a:ext cx="2520935" cy="4878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EE192-C185-427A-BECA-3206107B1938}">
      <dsp:nvSpPr>
        <dsp:cNvPr id="0" name=""/>
        <dsp:cNvSpPr/>
      </dsp:nvSpPr>
      <dsp:spPr>
        <a:xfrm>
          <a:off x="5383" y="175722"/>
          <a:ext cx="2699038" cy="94499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rPr>
            <a:t>AR-GE, TEKNOLOJİK ÜRETİM VE YERLİLEŞTİRME DESTEKLERİ</a:t>
          </a:r>
          <a:endParaRPr lang="tr-TR" sz="1600" kern="1200" dirty="0">
            <a:effectLst/>
          </a:endParaRPr>
        </a:p>
      </dsp:txBody>
      <dsp:txXfrm>
        <a:off x="33061" y="203400"/>
        <a:ext cx="2643682" cy="889637"/>
      </dsp:txXfrm>
    </dsp:sp>
    <dsp:sp modelId="{392C40CB-615D-447E-A671-5DC930F828D3}">
      <dsp:nvSpPr>
        <dsp:cNvPr id="0" name=""/>
        <dsp:cNvSpPr/>
      </dsp:nvSpPr>
      <dsp:spPr>
        <a:xfrm>
          <a:off x="275287" y="1120715"/>
          <a:ext cx="269903" cy="548564"/>
        </a:xfrm>
        <a:custGeom>
          <a:avLst/>
          <a:gdLst/>
          <a:ahLst/>
          <a:cxnLst/>
          <a:rect l="0" t="0" r="0" b="0"/>
          <a:pathLst>
            <a:path>
              <a:moveTo>
                <a:pt x="0" y="0"/>
              </a:moveTo>
              <a:lnTo>
                <a:pt x="0" y="548564"/>
              </a:lnTo>
              <a:lnTo>
                <a:pt x="269903" y="548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69465-B1D0-47C9-9E62-81E5C2687781}">
      <dsp:nvSpPr>
        <dsp:cNvPr id="0" name=""/>
        <dsp:cNvSpPr/>
      </dsp:nvSpPr>
      <dsp:spPr>
        <a:xfrm>
          <a:off x="545190" y="1303570"/>
          <a:ext cx="2055112"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t>Ar-Ge ve </a:t>
          </a:r>
          <a:r>
            <a:rPr lang="tr-TR" sz="1400" b="1" kern="1200" dirty="0" err="1" smtClean="0"/>
            <a:t>İnovasyon</a:t>
          </a:r>
          <a:r>
            <a:rPr lang="tr-TR" sz="1400" b="1" kern="1200" dirty="0" smtClean="0"/>
            <a:t> Destek Programı </a:t>
          </a:r>
          <a:endParaRPr lang="tr-TR" sz="1400" b="1" kern="1200" dirty="0"/>
        </a:p>
      </dsp:txBody>
      <dsp:txXfrm>
        <a:off x="566613" y="1324993"/>
        <a:ext cx="2012266" cy="688573"/>
      </dsp:txXfrm>
    </dsp:sp>
    <dsp:sp modelId="{145F61B3-D066-4567-B200-700ABA0BFD9A}">
      <dsp:nvSpPr>
        <dsp:cNvPr id="0" name=""/>
        <dsp:cNvSpPr/>
      </dsp:nvSpPr>
      <dsp:spPr>
        <a:xfrm>
          <a:off x="275287" y="1120715"/>
          <a:ext cx="269903" cy="1462838"/>
        </a:xfrm>
        <a:custGeom>
          <a:avLst/>
          <a:gdLst/>
          <a:ahLst/>
          <a:cxnLst/>
          <a:rect l="0" t="0" r="0" b="0"/>
          <a:pathLst>
            <a:path>
              <a:moveTo>
                <a:pt x="0" y="0"/>
              </a:moveTo>
              <a:lnTo>
                <a:pt x="0" y="1462838"/>
              </a:lnTo>
              <a:lnTo>
                <a:pt x="269903" y="1462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0C9D2-36A9-4CDF-847C-A1FA9F372B4D}">
      <dsp:nvSpPr>
        <dsp:cNvPr id="0" name=""/>
        <dsp:cNvSpPr/>
      </dsp:nvSpPr>
      <dsp:spPr>
        <a:xfrm>
          <a:off x="545190" y="2217844"/>
          <a:ext cx="2097358"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t>KOBİ TEKNOYATIRIM - KOBİ Teknolojik Ürün Yatırım Destek Programı </a:t>
          </a:r>
          <a:endParaRPr lang="tr-TR" sz="1400" b="1" kern="1200" dirty="0"/>
        </a:p>
      </dsp:txBody>
      <dsp:txXfrm>
        <a:off x="566613" y="2239267"/>
        <a:ext cx="2054512" cy="688573"/>
      </dsp:txXfrm>
    </dsp:sp>
    <dsp:sp modelId="{014D4397-D9D9-42A3-9B28-5C1EC1FCD666}">
      <dsp:nvSpPr>
        <dsp:cNvPr id="0" name=""/>
        <dsp:cNvSpPr/>
      </dsp:nvSpPr>
      <dsp:spPr>
        <a:xfrm>
          <a:off x="275287" y="1120715"/>
          <a:ext cx="269903" cy="2377112"/>
        </a:xfrm>
        <a:custGeom>
          <a:avLst/>
          <a:gdLst/>
          <a:ahLst/>
          <a:cxnLst/>
          <a:rect l="0" t="0" r="0" b="0"/>
          <a:pathLst>
            <a:path>
              <a:moveTo>
                <a:pt x="0" y="0"/>
              </a:moveTo>
              <a:lnTo>
                <a:pt x="0" y="2377112"/>
              </a:lnTo>
              <a:lnTo>
                <a:pt x="269903" y="2377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DA791-2A5D-4889-9688-61ED11515FBC}">
      <dsp:nvSpPr>
        <dsp:cNvPr id="0" name=""/>
        <dsp:cNvSpPr/>
      </dsp:nvSpPr>
      <dsp:spPr>
        <a:xfrm>
          <a:off x="545190" y="3132118"/>
          <a:ext cx="2033473"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t>Stratejik Ürün Destek Programı</a:t>
          </a:r>
          <a:endParaRPr lang="tr-TR" sz="1400" b="1" kern="1200" dirty="0"/>
        </a:p>
      </dsp:txBody>
      <dsp:txXfrm>
        <a:off x="566613" y="3153541"/>
        <a:ext cx="1990627" cy="688573"/>
      </dsp:txXfrm>
    </dsp:sp>
    <dsp:sp modelId="{B019F491-AFE5-4DA9-8F02-FC12079C70A8}">
      <dsp:nvSpPr>
        <dsp:cNvPr id="0" name=""/>
        <dsp:cNvSpPr/>
      </dsp:nvSpPr>
      <dsp:spPr>
        <a:xfrm>
          <a:off x="3070131" y="175722"/>
          <a:ext cx="3073642" cy="94499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rPr>
            <a:t>İŞLETME GELİŞTİRME, BÜYÜME VE ULUSLARARASILAŞMA DESTEKLERİ</a:t>
          </a:r>
          <a:endParaRPr lang="tr-TR" sz="1600" kern="1200" dirty="0">
            <a:effectLst/>
          </a:endParaRPr>
        </a:p>
      </dsp:txBody>
      <dsp:txXfrm>
        <a:off x="3097809" y="203400"/>
        <a:ext cx="3018286" cy="889637"/>
      </dsp:txXfrm>
    </dsp:sp>
    <dsp:sp modelId="{A6DD1166-089C-4EBF-880A-D6C7A6A4871D}">
      <dsp:nvSpPr>
        <dsp:cNvPr id="0" name=""/>
        <dsp:cNvSpPr/>
      </dsp:nvSpPr>
      <dsp:spPr>
        <a:xfrm>
          <a:off x="3377495" y="1120715"/>
          <a:ext cx="307364" cy="548564"/>
        </a:xfrm>
        <a:custGeom>
          <a:avLst/>
          <a:gdLst/>
          <a:ahLst/>
          <a:cxnLst/>
          <a:rect l="0" t="0" r="0" b="0"/>
          <a:pathLst>
            <a:path>
              <a:moveTo>
                <a:pt x="0" y="0"/>
              </a:moveTo>
              <a:lnTo>
                <a:pt x="0" y="548564"/>
              </a:lnTo>
              <a:lnTo>
                <a:pt x="307364" y="548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70A7C-BE13-45D8-B7A7-B9EFC258BF53}">
      <dsp:nvSpPr>
        <dsp:cNvPr id="0" name=""/>
        <dsp:cNvSpPr/>
      </dsp:nvSpPr>
      <dsp:spPr>
        <a:xfrm>
          <a:off x="3684860" y="1303570"/>
          <a:ext cx="2016563"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KOBİGEL - KOBİ Gelişim Destek Programı </a:t>
          </a:r>
          <a:endParaRPr lang="tr-TR" sz="1400" b="1" kern="1200" dirty="0"/>
        </a:p>
      </dsp:txBody>
      <dsp:txXfrm>
        <a:off x="3706283" y="1324993"/>
        <a:ext cx="1973717" cy="688573"/>
      </dsp:txXfrm>
    </dsp:sp>
    <dsp:sp modelId="{07C35917-121E-4FE5-9DD5-6AA6CE268636}">
      <dsp:nvSpPr>
        <dsp:cNvPr id="0" name=""/>
        <dsp:cNvSpPr/>
      </dsp:nvSpPr>
      <dsp:spPr>
        <a:xfrm>
          <a:off x="3377495" y="1120715"/>
          <a:ext cx="307364" cy="1462838"/>
        </a:xfrm>
        <a:custGeom>
          <a:avLst/>
          <a:gdLst/>
          <a:ahLst/>
          <a:cxnLst/>
          <a:rect l="0" t="0" r="0" b="0"/>
          <a:pathLst>
            <a:path>
              <a:moveTo>
                <a:pt x="0" y="0"/>
              </a:moveTo>
              <a:lnTo>
                <a:pt x="0" y="1462838"/>
              </a:lnTo>
              <a:lnTo>
                <a:pt x="307364" y="1462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0E72A-6060-48E7-81E2-A54CA6A5A396}">
      <dsp:nvSpPr>
        <dsp:cNvPr id="0" name=""/>
        <dsp:cNvSpPr/>
      </dsp:nvSpPr>
      <dsp:spPr>
        <a:xfrm>
          <a:off x="3684860" y="2217844"/>
          <a:ext cx="2028230"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İşletme Geliştirme Destek Programı</a:t>
          </a:r>
          <a:endParaRPr lang="tr-TR" sz="1400" b="1" kern="1200" dirty="0"/>
        </a:p>
      </dsp:txBody>
      <dsp:txXfrm>
        <a:off x="3706283" y="2239267"/>
        <a:ext cx="1985384" cy="688573"/>
      </dsp:txXfrm>
    </dsp:sp>
    <dsp:sp modelId="{B8ACC5B1-4E14-4FFE-9257-238FB77E0C8E}">
      <dsp:nvSpPr>
        <dsp:cNvPr id="0" name=""/>
        <dsp:cNvSpPr/>
      </dsp:nvSpPr>
      <dsp:spPr>
        <a:xfrm>
          <a:off x="3377495" y="1120715"/>
          <a:ext cx="307364" cy="2377112"/>
        </a:xfrm>
        <a:custGeom>
          <a:avLst/>
          <a:gdLst/>
          <a:ahLst/>
          <a:cxnLst/>
          <a:rect l="0" t="0" r="0" b="0"/>
          <a:pathLst>
            <a:path>
              <a:moveTo>
                <a:pt x="0" y="0"/>
              </a:moveTo>
              <a:lnTo>
                <a:pt x="0" y="2377112"/>
              </a:lnTo>
              <a:lnTo>
                <a:pt x="307364" y="23771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7D245-149E-46D2-A402-825004B37D2F}">
      <dsp:nvSpPr>
        <dsp:cNvPr id="0" name=""/>
        <dsp:cNvSpPr/>
      </dsp:nvSpPr>
      <dsp:spPr>
        <a:xfrm>
          <a:off x="3684860" y="3132118"/>
          <a:ext cx="2028207"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İşbirliği Destek Programı</a:t>
          </a:r>
          <a:endParaRPr lang="tr-TR" sz="1400" b="1" kern="1200" dirty="0"/>
        </a:p>
      </dsp:txBody>
      <dsp:txXfrm>
        <a:off x="3706283" y="3153541"/>
        <a:ext cx="1985361" cy="688573"/>
      </dsp:txXfrm>
    </dsp:sp>
    <dsp:sp modelId="{24A6233D-0D26-4353-8330-D2F01FC27849}">
      <dsp:nvSpPr>
        <dsp:cNvPr id="0" name=""/>
        <dsp:cNvSpPr/>
      </dsp:nvSpPr>
      <dsp:spPr>
        <a:xfrm>
          <a:off x="3377495" y="1120715"/>
          <a:ext cx="307364" cy="3291385"/>
        </a:xfrm>
        <a:custGeom>
          <a:avLst/>
          <a:gdLst/>
          <a:ahLst/>
          <a:cxnLst/>
          <a:rect l="0" t="0" r="0" b="0"/>
          <a:pathLst>
            <a:path>
              <a:moveTo>
                <a:pt x="0" y="0"/>
              </a:moveTo>
              <a:lnTo>
                <a:pt x="0" y="3291385"/>
              </a:lnTo>
              <a:lnTo>
                <a:pt x="307364" y="32913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E4315-6946-4CE2-9416-BE11E435CD68}">
      <dsp:nvSpPr>
        <dsp:cNvPr id="0" name=""/>
        <dsp:cNvSpPr/>
      </dsp:nvSpPr>
      <dsp:spPr>
        <a:xfrm>
          <a:off x="3684860" y="4046391"/>
          <a:ext cx="1996212"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Yurt Dışı Pazar Destek Programı </a:t>
          </a:r>
          <a:endParaRPr lang="tr-TR" sz="1400" b="1" kern="1200" dirty="0"/>
        </a:p>
      </dsp:txBody>
      <dsp:txXfrm>
        <a:off x="3706283" y="4067814"/>
        <a:ext cx="1953366" cy="688573"/>
      </dsp:txXfrm>
    </dsp:sp>
    <dsp:sp modelId="{92098CEB-4FB6-4757-9B7B-211130E866C6}">
      <dsp:nvSpPr>
        <dsp:cNvPr id="0" name=""/>
        <dsp:cNvSpPr/>
      </dsp:nvSpPr>
      <dsp:spPr>
        <a:xfrm>
          <a:off x="3377495" y="1120715"/>
          <a:ext cx="307364" cy="4205659"/>
        </a:xfrm>
        <a:custGeom>
          <a:avLst/>
          <a:gdLst/>
          <a:ahLst/>
          <a:cxnLst/>
          <a:rect l="0" t="0" r="0" b="0"/>
          <a:pathLst>
            <a:path>
              <a:moveTo>
                <a:pt x="0" y="0"/>
              </a:moveTo>
              <a:lnTo>
                <a:pt x="0" y="4205659"/>
              </a:lnTo>
              <a:lnTo>
                <a:pt x="307364" y="4205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5F64B4-0B10-408C-9123-6C6EA95912D2}">
      <dsp:nvSpPr>
        <dsp:cNvPr id="0" name=""/>
        <dsp:cNvSpPr/>
      </dsp:nvSpPr>
      <dsp:spPr>
        <a:xfrm>
          <a:off x="3684860" y="4960665"/>
          <a:ext cx="2204356"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Uluslararası Kuluçka Merkezi ve Hızlandırıcı Destek Programı </a:t>
          </a:r>
          <a:endParaRPr lang="tr-TR" sz="1400" b="1" kern="1200" dirty="0"/>
        </a:p>
      </dsp:txBody>
      <dsp:txXfrm>
        <a:off x="3706283" y="4982088"/>
        <a:ext cx="2161510" cy="688573"/>
      </dsp:txXfrm>
    </dsp:sp>
    <dsp:sp modelId="{9A78A958-E131-4182-8BC1-11BF3EA1D5A1}">
      <dsp:nvSpPr>
        <dsp:cNvPr id="0" name=""/>
        <dsp:cNvSpPr/>
      </dsp:nvSpPr>
      <dsp:spPr>
        <a:xfrm>
          <a:off x="6509483" y="175722"/>
          <a:ext cx="2080141" cy="94499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rPr>
            <a:t>GİRİŞİMCİLİK DESTEKLERİ</a:t>
          </a:r>
          <a:endParaRPr lang="tr-TR" sz="1600" kern="1200" dirty="0">
            <a:effectLst/>
          </a:endParaRPr>
        </a:p>
      </dsp:txBody>
      <dsp:txXfrm>
        <a:off x="6537161" y="203400"/>
        <a:ext cx="2024785" cy="889637"/>
      </dsp:txXfrm>
    </dsp:sp>
    <dsp:sp modelId="{4C5BA8B2-46D2-4BAD-963E-7F3E6E1798F2}">
      <dsp:nvSpPr>
        <dsp:cNvPr id="0" name=""/>
        <dsp:cNvSpPr/>
      </dsp:nvSpPr>
      <dsp:spPr>
        <a:xfrm>
          <a:off x="6717497" y="1120715"/>
          <a:ext cx="208014" cy="548564"/>
        </a:xfrm>
        <a:custGeom>
          <a:avLst/>
          <a:gdLst/>
          <a:ahLst/>
          <a:cxnLst/>
          <a:rect l="0" t="0" r="0" b="0"/>
          <a:pathLst>
            <a:path>
              <a:moveTo>
                <a:pt x="0" y="0"/>
              </a:moveTo>
              <a:lnTo>
                <a:pt x="0" y="548564"/>
              </a:lnTo>
              <a:lnTo>
                <a:pt x="208014" y="548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F8D9D-1D67-4842-AE1F-46FC879A8AB8}">
      <dsp:nvSpPr>
        <dsp:cNvPr id="0" name=""/>
        <dsp:cNvSpPr/>
      </dsp:nvSpPr>
      <dsp:spPr>
        <a:xfrm>
          <a:off x="6925511" y="1303570"/>
          <a:ext cx="1882766"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Girişimciliği Geliştirme Destek Programı </a:t>
          </a:r>
          <a:endParaRPr lang="tr-TR" sz="1400" b="1" kern="1200" dirty="0"/>
        </a:p>
      </dsp:txBody>
      <dsp:txXfrm>
        <a:off x="6946934" y="1324993"/>
        <a:ext cx="1839920" cy="688573"/>
      </dsp:txXfrm>
    </dsp:sp>
    <dsp:sp modelId="{BC52BA4C-7CE1-475E-B128-BC929409C7D9}">
      <dsp:nvSpPr>
        <dsp:cNvPr id="0" name=""/>
        <dsp:cNvSpPr/>
      </dsp:nvSpPr>
      <dsp:spPr>
        <a:xfrm>
          <a:off x="8955334" y="175722"/>
          <a:ext cx="2333607" cy="944993"/>
        </a:xfrm>
        <a:prstGeom prst="roundRect">
          <a:avLst>
            <a:gd name="adj" fmla="val 1000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dk1"/>
        </a:lnRef>
        <a:fillRef idx="2">
          <a:schemeClr val="dk1"/>
        </a:fillRef>
        <a:effectRef idx="1">
          <a:schemeClr val="dk1"/>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1" kern="1200" dirty="0" smtClean="0">
              <a:effectLst/>
            </a:rPr>
            <a:t>KOBİ FİNANSMAN DESTEKLERİ</a:t>
          </a:r>
          <a:endParaRPr lang="tr-TR" sz="1600" kern="1200" dirty="0">
            <a:effectLst/>
          </a:endParaRPr>
        </a:p>
      </dsp:txBody>
      <dsp:txXfrm>
        <a:off x="8983012" y="203400"/>
        <a:ext cx="2278251" cy="889637"/>
      </dsp:txXfrm>
    </dsp:sp>
    <dsp:sp modelId="{8E3C99C9-FD9A-47E8-AC3E-28D7FC2C1126}">
      <dsp:nvSpPr>
        <dsp:cNvPr id="0" name=""/>
        <dsp:cNvSpPr/>
      </dsp:nvSpPr>
      <dsp:spPr>
        <a:xfrm>
          <a:off x="9188695" y="1120715"/>
          <a:ext cx="233360" cy="548564"/>
        </a:xfrm>
        <a:custGeom>
          <a:avLst/>
          <a:gdLst/>
          <a:ahLst/>
          <a:cxnLst/>
          <a:rect l="0" t="0" r="0" b="0"/>
          <a:pathLst>
            <a:path>
              <a:moveTo>
                <a:pt x="0" y="0"/>
              </a:moveTo>
              <a:lnTo>
                <a:pt x="0" y="548564"/>
              </a:lnTo>
              <a:lnTo>
                <a:pt x="233360" y="5485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4B3B2-7616-44A2-9C73-B0F44CEAE220}">
      <dsp:nvSpPr>
        <dsp:cNvPr id="0" name=""/>
        <dsp:cNvSpPr/>
      </dsp:nvSpPr>
      <dsp:spPr>
        <a:xfrm>
          <a:off x="9422055" y="1303570"/>
          <a:ext cx="1825949"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Kredi Faiz Desteği</a:t>
          </a:r>
          <a:endParaRPr lang="tr-TR" sz="1400" b="1" kern="1200" dirty="0"/>
        </a:p>
      </dsp:txBody>
      <dsp:txXfrm>
        <a:off x="9443478" y="1324993"/>
        <a:ext cx="1783103" cy="688573"/>
      </dsp:txXfrm>
    </dsp:sp>
    <dsp:sp modelId="{DA382BD2-FD91-4802-9E46-57293F8EBDA4}">
      <dsp:nvSpPr>
        <dsp:cNvPr id="0" name=""/>
        <dsp:cNvSpPr/>
      </dsp:nvSpPr>
      <dsp:spPr>
        <a:xfrm>
          <a:off x="9188695" y="1120715"/>
          <a:ext cx="233360" cy="1462838"/>
        </a:xfrm>
        <a:custGeom>
          <a:avLst/>
          <a:gdLst/>
          <a:ahLst/>
          <a:cxnLst/>
          <a:rect l="0" t="0" r="0" b="0"/>
          <a:pathLst>
            <a:path>
              <a:moveTo>
                <a:pt x="0" y="0"/>
              </a:moveTo>
              <a:lnTo>
                <a:pt x="0" y="1462838"/>
              </a:lnTo>
              <a:lnTo>
                <a:pt x="233360" y="14628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056ED6-3141-4711-A180-7C8CD3A7788F}">
      <dsp:nvSpPr>
        <dsp:cNvPr id="0" name=""/>
        <dsp:cNvSpPr/>
      </dsp:nvSpPr>
      <dsp:spPr>
        <a:xfrm>
          <a:off x="9422055" y="2217844"/>
          <a:ext cx="1877816" cy="73141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b="1" kern="1200" dirty="0" smtClean="0">
              <a:solidFill>
                <a:prstClr val="black">
                  <a:hueOff val="0"/>
                  <a:satOff val="0"/>
                  <a:lumOff val="0"/>
                  <a:alphaOff val="0"/>
                </a:prstClr>
              </a:solidFill>
            </a:rPr>
            <a:t>Gelişen İşletmeler Pazarı KOBİ Destek Programı </a:t>
          </a:r>
          <a:endParaRPr lang="tr-TR" sz="1400" b="1" kern="1200" dirty="0"/>
        </a:p>
      </dsp:txBody>
      <dsp:txXfrm>
        <a:off x="9443478" y="2239267"/>
        <a:ext cx="1834970" cy="68857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156091" y="-1234428"/>
          <a:ext cx="4898342" cy="7620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77850">
            <a:lnSpc>
              <a:spcPct val="90000"/>
            </a:lnSpc>
            <a:spcBef>
              <a:spcPct val="0"/>
            </a:spcBef>
            <a:spcAft>
              <a:spcPct val="15000"/>
            </a:spcAft>
            <a:buChar char="••"/>
          </a:pPr>
          <a:r>
            <a:rPr lang="tr-TR" sz="1300" kern="1200" dirty="0" smtClean="0"/>
            <a:t>Tasarım giderleri; işletmelerin ihracata konu ürün/ambalaj tasarım giderlerini kapsar.</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Nakliye giderleri; işletmelerin ihracata konu ürün numunesinin yurt dışına havayolu/karayolu/demiryolu/denizyolu ile yapacağı ihracat işleminde ürün numunesinin alıcıya ulaşım sürecindeki tüm nakliye ve sigorta giderlerini kapsar.</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Diğer hizmet alımları giderleri; proje ile ilişkilendirilebilecek diğer hizmet alım giderlerini kapsar.</a:t>
          </a:r>
          <a:endParaRPr lang="tr-TR" sz="1300" kern="1200" dirty="0"/>
        </a:p>
        <a:p>
          <a:pPr marL="114300" lvl="1" indent="-114300" algn="just" defTabSz="577850">
            <a:lnSpc>
              <a:spcPct val="90000"/>
            </a:lnSpc>
            <a:spcBef>
              <a:spcPct val="0"/>
            </a:spcBef>
            <a:spcAft>
              <a:spcPct val="15000"/>
            </a:spcAft>
            <a:buChar char="••"/>
          </a:pPr>
          <a:endParaRPr lang="tr-TR" sz="1300" kern="1200" dirty="0"/>
        </a:p>
        <a:p>
          <a:pPr marL="114300" lvl="1" indent="-114300" algn="just" defTabSz="577850">
            <a:lnSpc>
              <a:spcPct val="90000"/>
            </a:lnSpc>
            <a:spcBef>
              <a:spcPct val="0"/>
            </a:spcBef>
            <a:spcAft>
              <a:spcPct val="15000"/>
            </a:spcAft>
            <a:buChar char="••"/>
          </a:pPr>
          <a:r>
            <a:rPr lang="tr-TR" sz="1300" kern="1200" dirty="0" smtClean="0"/>
            <a:t>Eğitim, danışmanlık, tasarım, yurt dışı marka tescil, nakliye ve diğer hizmet alımı giderlerinin her biri için </a:t>
          </a:r>
          <a:r>
            <a:rPr lang="tr-TR" sz="1300" kern="1200" dirty="0" smtClean="0">
              <a:solidFill>
                <a:srgbClr val="FF0000"/>
              </a:solidFill>
            </a:rPr>
            <a:t>20.000.-TL’ye kadar</a:t>
          </a:r>
          <a:r>
            <a:rPr lang="tr-TR" sz="1300" kern="1200" dirty="0" smtClean="0"/>
            <a:t> destek verilir.</a:t>
          </a:r>
          <a:endParaRPr lang="tr-TR" sz="1300" kern="1200" dirty="0"/>
        </a:p>
      </dsp:txBody>
      <dsp:txXfrm rot="-5400000">
        <a:off x="2795059" y="365721"/>
        <a:ext cx="7381291" cy="4420108"/>
      </dsp:txXfrm>
    </dsp:sp>
    <dsp:sp modelId="{EA76D721-580E-4CFE-8AB1-08AB49290FD9}">
      <dsp:nvSpPr>
        <dsp:cNvPr id="0" name=""/>
        <dsp:cNvSpPr/>
      </dsp:nvSpPr>
      <dsp:spPr>
        <a:xfrm>
          <a:off x="0" y="0"/>
          <a:ext cx="2793689" cy="5151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Hizmet Alımı Giderleri</a:t>
          </a:r>
        </a:p>
      </dsp:txBody>
      <dsp:txXfrm>
        <a:off x="136377" y="136377"/>
        <a:ext cx="2520935" cy="48787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C666-BDC0-47CD-9DFE-0A482527527F}">
      <dsp:nvSpPr>
        <dsp:cNvPr id="0" name=""/>
        <dsp:cNvSpPr/>
      </dsp:nvSpPr>
      <dsp:spPr>
        <a:xfrm>
          <a:off x="0" y="1967891"/>
          <a:ext cx="10866996" cy="192645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tr-TR" sz="6600" b="0" kern="1200" dirty="0" smtClean="0">
              <a:latin typeface="+mn-lt"/>
            </a:rPr>
            <a:t>KOBİ Finansman Destekleri</a:t>
          </a:r>
          <a:endParaRPr lang="tr-TR" sz="6600" b="0" kern="1200" dirty="0">
            <a:latin typeface="+mn-lt"/>
          </a:endParaRPr>
        </a:p>
      </dsp:txBody>
      <dsp:txXfrm>
        <a:off x="94042" y="2061933"/>
        <a:ext cx="10678912" cy="17383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9613-99B8-41AB-9E33-CDAC7A110F20}">
      <dsp:nvSpPr>
        <dsp:cNvPr id="0" name=""/>
        <dsp:cNvSpPr/>
      </dsp:nvSpPr>
      <dsp:spPr>
        <a:xfrm>
          <a:off x="0" y="346902"/>
          <a:ext cx="1135456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250CD-8A91-463D-ACE8-9A1DA3BD449B}">
      <dsp:nvSpPr>
        <dsp:cNvPr id="0" name=""/>
        <dsp:cNvSpPr/>
      </dsp:nvSpPr>
      <dsp:spPr>
        <a:xfrm>
          <a:off x="224035" y="49089"/>
          <a:ext cx="10811224" cy="6789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0423" tIns="0" rIns="300423" bIns="0" numCol="1" spcCol="1270" anchor="ctr" anchorCtr="0">
          <a:noAutofit/>
        </a:bodyPr>
        <a:lstStyle/>
        <a:p>
          <a:pPr lvl="0" algn="l" defTabSz="977900">
            <a:lnSpc>
              <a:spcPct val="90000"/>
            </a:lnSpc>
            <a:spcBef>
              <a:spcPct val="0"/>
            </a:spcBef>
            <a:spcAft>
              <a:spcPct val="35000"/>
            </a:spcAft>
          </a:pPr>
          <a:r>
            <a:rPr lang="tr-TR" sz="2200" b="1" kern="1200" dirty="0"/>
            <a:t>Kamu kaynağının daha etkin ve verimli kullanılmasını sağlayan, </a:t>
          </a:r>
        </a:p>
      </dsp:txBody>
      <dsp:txXfrm>
        <a:off x="257179" y="82233"/>
        <a:ext cx="10744936" cy="612672"/>
      </dsp:txXfrm>
    </dsp:sp>
    <dsp:sp modelId="{42E83B7D-854F-4D3E-80B5-B439CB4F9094}">
      <dsp:nvSpPr>
        <dsp:cNvPr id="0" name=""/>
        <dsp:cNvSpPr/>
      </dsp:nvSpPr>
      <dsp:spPr>
        <a:xfrm>
          <a:off x="0" y="1390182"/>
          <a:ext cx="1135456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DE0E8-A0FC-4DD0-AF60-BEC8528F8376}">
      <dsp:nvSpPr>
        <dsp:cNvPr id="0" name=""/>
        <dsp:cNvSpPr/>
      </dsp:nvSpPr>
      <dsp:spPr>
        <a:xfrm>
          <a:off x="224035" y="1050702"/>
          <a:ext cx="10811224" cy="6789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0423" tIns="0" rIns="300423" bIns="0" numCol="1" spcCol="1270" anchor="ctr" anchorCtr="0">
          <a:noAutofit/>
        </a:bodyPr>
        <a:lstStyle/>
        <a:p>
          <a:pPr lvl="0" algn="l" defTabSz="977900">
            <a:lnSpc>
              <a:spcPct val="90000"/>
            </a:lnSpc>
            <a:spcBef>
              <a:spcPct val="0"/>
            </a:spcBef>
            <a:spcAft>
              <a:spcPct val="35000"/>
            </a:spcAft>
          </a:pPr>
          <a:r>
            <a:rPr lang="tr-TR" sz="2200" b="1" kern="1200"/>
            <a:t>Daha fazla katma değer üreten, </a:t>
          </a:r>
          <a:endParaRPr lang="tr-TR" sz="2200" b="1" kern="1200" dirty="0"/>
        </a:p>
      </dsp:txBody>
      <dsp:txXfrm>
        <a:off x="257179" y="1083846"/>
        <a:ext cx="10744936" cy="612672"/>
      </dsp:txXfrm>
    </dsp:sp>
    <dsp:sp modelId="{4CD483BB-961B-42DC-81BD-91E8033CF66F}">
      <dsp:nvSpPr>
        <dsp:cNvPr id="0" name=""/>
        <dsp:cNvSpPr/>
      </dsp:nvSpPr>
      <dsp:spPr>
        <a:xfrm>
          <a:off x="0" y="2512145"/>
          <a:ext cx="1135456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01744-6BCD-4F50-8E09-E4AB7C119DE6}">
      <dsp:nvSpPr>
        <dsp:cNvPr id="0" name=""/>
        <dsp:cNvSpPr/>
      </dsp:nvSpPr>
      <dsp:spPr>
        <a:xfrm>
          <a:off x="224035" y="2093982"/>
          <a:ext cx="10811224" cy="6789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0423" tIns="0" rIns="300423" bIns="0" numCol="1" spcCol="1270" anchor="ctr" anchorCtr="0">
          <a:noAutofit/>
        </a:bodyPr>
        <a:lstStyle/>
        <a:p>
          <a:pPr lvl="0" algn="l" defTabSz="977900">
            <a:lnSpc>
              <a:spcPct val="90000"/>
            </a:lnSpc>
            <a:spcBef>
              <a:spcPct val="0"/>
            </a:spcBef>
            <a:spcAft>
              <a:spcPct val="35000"/>
            </a:spcAft>
          </a:pPr>
          <a:r>
            <a:rPr lang="tr-TR" sz="2200" b="1" kern="1200" dirty="0"/>
            <a:t>Süreçlerin daha yalın hale getirildiği,</a:t>
          </a:r>
        </a:p>
      </dsp:txBody>
      <dsp:txXfrm>
        <a:off x="257179" y="2127126"/>
        <a:ext cx="10744936" cy="612672"/>
      </dsp:txXfrm>
    </dsp:sp>
    <dsp:sp modelId="{92E14A01-CB75-4D38-B6A0-03EE6CC77792}">
      <dsp:nvSpPr>
        <dsp:cNvPr id="0" name=""/>
        <dsp:cNvSpPr/>
      </dsp:nvSpPr>
      <dsp:spPr>
        <a:xfrm>
          <a:off x="0" y="3476742"/>
          <a:ext cx="1135456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48506-9F73-4D04-910E-3A214DF7FC6B}">
      <dsp:nvSpPr>
        <dsp:cNvPr id="0" name=""/>
        <dsp:cNvSpPr/>
      </dsp:nvSpPr>
      <dsp:spPr>
        <a:xfrm>
          <a:off x="224035" y="3137262"/>
          <a:ext cx="10811224" cy="67896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00423" tIns="0" rIns="300423" bIns="0" numCol="1" spcCol="1270" anchor="ctr" anchorCtr="0">
          <a:noAutofit/>
        </a:bodyPr>
        <a:lstStyle/>
        <a:p>
          <a:pPr lvl="0" algn="l" defTabSz="977900">
            <a:lnSpc>
              <a:spcPct val="90000"/>
            </a:lnSpc>
            <a:spcBef>
              <a:spcPct val="0"/>
            </a:spcBef>
            <a:spcAft>
              <a:spcPct val="35000"/>
            </a:spcAft>
          </a:pPr>
          <a:r>
            <a:rPr lang="tr-TR" sz="2200" b="1" kern="1200" dirty="0"/>
            <a:t>Yıl boyu </a:t>
          </a:r>
          <a:r>
            <a:rPr lang="tr-TR" sz="2200" b="1" kern="1200" dirty="0" smtClean="0"/>
            <a:t>erişilebilen bir program</a:t>
          </a:r>
          <a:endParaRPr lang="tr-TR" sz="2200" b="1" kern="1200" dirty="0"/>
        </a:p>
      </dsp:txBody>
      <dsp:txXfrm>
        <a:off x="257179" y="3170406"/>
        <a:ext cx="10744936" cy="6126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32FCD-F45C-4E17-8BE9-EB66DA84D50F}">
      <dsp:nvSpPr>
        <dsp:cNvPr id="0" name=""/>
        <dsp:cNvSpPr/>
      </dsp:nvSpPr>
      <dsp:spPr>
        <a:xfrm>
          <a:off x="2618246" y="1984"/>
          <a:ext cx="6337770" cy="130961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t>İşletme Kredisi</a:t>
          </a:r>
          <a:endParaRPr lang="tr-TR" sz="2800" b="1" kern="1200" dirty="0"/>
        </a:p>
      </dsp:txBody>
      <dsp:txXfrm>
        <a:off x="2682176" y="65914"/>
        <a:ext cx="6209910" cy="1181751"/>
      </dsp:txXfrm>
    </dsp:sp>
    <dsp:sp modelId="{F47F077E-5E04-49FA-A50D-EADB2C1B2380}">
      <dsp:nvSpPr>
        <dsp:cNvPr id="0" name=""/>
        <dsp:cNvSpPr/>
      </dsp:nvSpPr>
      <dsp:spPr>
        <a:xfrm>
          <a:off x="2618246" y="1377076"/>
          <a:ext cx="6337770" cy="130961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t>Makine - Teçhizat Kredisi</a:t>
          </a:r>
          <a:endParaRPr lang="tr-TR" sz="2800" b="1" kern="1200" dirty="0"/>
        </a:p>
      </dsp:txBody>
      <dsp:txXfrm>
        <a:off x="2682176" y="1441006"/>
        <a:ext cx="6209910" cy="1181751"/>
      </dsp:txXfrm>
    </dsp:sp>
    <dsp:sp modelId="{50647A78-B0AF-469D-8DE7-6234F228A631}">
      <dsp:nvSpPr>
        <dsp:cNvPr id="0" name=""/>
        <dsp:cNvSpPr/>
      </dsp:nvSpPr>
      <dsp:spPr>
        <a:xfrm>
          <a:off x="2618246" y="2752168"/>
          <a:ext cx="6337770" cy="130961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2800" b="1" kern="1200" dirty="0" smtClean="0"/>
            <a:t>Acil Destek Kredisi</a:t>
          </a:r>
        </a:p>
      </dsp:txBody>
      <dsp:txXfrm>
        <a:off x="2682176" y="2816098"/>
        <a:ext cx="6209910" cy="118175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C666-BDC0-47CD-9DFE-0A482527527F}">
      <dsp:nvSpPr>
        <dsp:cNvPr id="0" name=""/>
        <dsp:cNvSpPr/>
      </dsp:nvSpPr>
      <dsp:spPr>
        <a:xfrm>
          <a:off x="0" y="1440154"/>
          <a:ext cx="10866996" cy="2099274"/>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tr-TR" sz="6600" b="0" kern="1200" dirty="0" smtClean="0">
              <a:latin typeface="+mn-lt"/>
            </a:rPr>
            <a:t>Girişimcilik Destekleri</a:t>
          </a:r>
          <a:endParaRPr lang="tr-TR" sz="6600" b="0" kern="1200" dirty="0">
            <a:latin typeface="+mn-lt"/>
          </a:endParaRPr>
        </a:p>
      </dsp:txBody>
      <dsp:txXfrm>
        <a:off x="102478" y="1542632"/>
        <a:ext cx="10662040" cy="189431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C21F0-3F7F-40EB-8DE3-04068F0A6224}">
      <dsp:nvSpPr>
        <dsp:cNvPr id="0" name=""/>
        <dsp:cNvSpPr/>
      </dsp:nvSpPr>
      <dsp:spPr>
        <a:xfrm>
          <a:off x="3727221" y="0"/>
          <a:ext cx="7355798" cy="2665985"/>
        </a:xfrm>
        <a:prstGeom prst="rightArrow">
          <a:avLst>
            <a:gd name="adj1" fmla="val 75000"/>
            <a:gd name="adj2" fmla="val 50000"/>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Girişimcilik Eğitimini (Geleneksel ve/veya İleri Girişimci Eğitimi) tamamlamış olmalı</a:t>
          </a:r>
          <a:endParaRPr lang="tr-TR" sz="1600" kern="1200" dirty="0"/>
        </a:p>
        <a:p>
          <a:pPr marL="171450" lvl="1" indent="-171450" algn="l" defTabSz="711200">
            <a:lnSpc>
              <a:spcPct val="90000"/>
            </a:lnSpc>
            <a:spcBef>
              <a:spcPct val="0"/>
            </a:spcBef>
            <a:spcAft>
              <a:spcPct val="15000"/>
            </a:spcAft>
            <a:buChar char="••"/>
          </a:pPr>
          <a:r>
            <a:rPr lang="tr-TR" sz="1600" kern="1200" dirty="0" smtClean="0"/>
            <a:t>Kurucu ortak payı en az %50 olmalı</a:t>
          </a:r>
          <a:endParaRPr lang="tr-TR" sz="1600" kern="1200" dirty="0"/>
        </a:p>
        <a:p>
          <a:pPr marL="171450" lvl="1" indent="-171450" algn="l" defTabSz="711200">
            <a:lnSpc>
              <a:spcPct val="90000"/>
            </a:lnSpc>
            <a:spcBef>
              <a:spcPct val="0"/>
            </a:spcBef>
            <a:spcAft>
              <a:spcPct val="15000"/>
            </a:spcAft>
            <a:buChar char="••"/>
          </a:pPr>
          <a:r>
            <a:rPr lang="tr-TR" sz="1600" kern="1200" dirty="0" smtClean="0"/>
            <a:t>Gerçek kişi statüsünde bir firması olmamalı – </a:t>
          </a:r>
          <a:r>
            <a:rPr lang="tr-TR" sz="1600" b="1" kern="1200" dirty="0" smtClean="0"/>
            <a:t>3 yıl</a:t>
          </a:r>
          <a:endParaRPr lang="tr-TR"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1600" kern="1200" dirty="0" smtClean="0"/>
            <a:t> Tüzel kişi statüsünde kurulmuş herhangi bir firmada %30 ve üzeri ortaklığı olmamalı – </a:t>
          </a:r>
          <a:r>
            <a:rPr lang="tr-TR" sz="1600" b="1" kern="1200" dirty="0" smtClean="0"/>
            <a:t>3 yıl </a:t>
          </a:r>
          <a:endParaRPr lang="tr-TR"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1600" kern="1200" dirty="0" smtClean="0"/>
            <a:t> Daha önce programdan yararlanmamış olmalı</a:t>
          </a:r>
          <a:endParaRPr lang="tr-TR"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tr-TR" sz="1600" kern="1200" dirty="0" smtClean="0"/>
            <a:t> İşletmeyi münferiden temsile yetkili olmalı</a:t>
          </a:r>
          <a:endParaRPr lang="tr-TR" sz="1600" kern="1200" dirty="0"/>
        </a:p>
        <a:p>
          <a:pPr marL="0" marR="0" lvl="1" indent="0" algn="l" defTabSz="914400" eaLnBrk="1" fontAlgn="auto" latinLnBrk="0" hangingPunct="1">
            <a:lnSpc>
              <a:spcPct val="100000"/>
            </a:lnSpc>
            <a:spcBef>
              <a:spcPct val="0"/>
            </a:spcBef>
            <a:spcAft>
              <a:spcPts val="0"/>
            </a:spcAft>
            <a:buClrTx/>
            <a:buSzTx/>
            <a:buFontTx/>
            <a:buChar char="••"/>
            <a:tabLst/>
            <a:defRPr/>
          </a:pPr>
          <a:endParaRPr lang="tr-TR" sz="1600" kern="1200" dirty="0"/>
        </a:p>
      </dsp:txBody>
      <dsp:txXfrm>
        <a:off x="3727221" y="333248"/>
        <a:ext cx="6356054" cy="1999489"/>
      </dsp:txXfrm>
    </dsp:sp>
    <dsp:sp modelId="{E3781489-7377-46BB-A759-B732A13BC53A}">
      <dsp:nvSpPr>
        <dsp:cNvPr id="0" name=""/>
        <dsp:cNvSpPr/>
      </dsp:nvSpPr>
      <dsp:spPr>
        <a:xfrm>
          <a:off x="6338" y="1137226"/>
          <a:ext cx="3714543" cy="394128"/>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Girişimci</a:t>
          </a:r>
          <a:endParaRPr lang="tr-TR" sz="2000" kern="1200" dirty="0"/>
        </a:p>
      </dsp:txBody>
      <dsp:txXfrm>
        <a:off x="25578" y="1156466"/>
        <a:ext cx="3676063" cy="355648"/>
      </dsp:txXfrm>
    </dsp:sp>
    <dsp:sp modelId="{94EB02A2-F30E-48CC-95CA-A3F9C38B870A}">
      <dsp:nvSpPr>
        <dsp:cNvPr id="0" name=""/>
        <dsp:cNvSpPr/>
      </dsp:nvSpPr>
      <dsp:spPr>
        <a:xfrm>
          <a:off x="3799771" y="2707994"/>
          <a:ext cx="7283248" cy="2054104"/>
        </a:xfrm>
        <a:prstGeom prst="rightArrow">
          <a:avLst>
            <a:gd name="adj1" fmla="val 75000"/>
            <a:gd name="adj2" fmla="val 50000"/>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tr-TR" sz="1700" kern="1200" dirty="0" smtClean="0"/>
            <a:t>Türk Ticaret Kanununda tanımlı gerçek kişi veya sermaye şirketi olmalı</a:t>
          </a:r>
          <a:endParaRPr lang="tr-TR" sz="1700" kern="1200" dirty="0"/>
        </a:p>
        <a:p>
          <a:pPr marL="171450" lvl="1" indent="-171450" algn="l" defTabSz="755650">
            <a:lnSpc>
              <a:spcPct val="90000"/>
            </a:lnSpc>
            <a:spcBef>
              <a:spcPct val="0"/>
            </a:spcBef>
            <a:spcAft>
              <a:spcPct val="15000"/>
            </a:spcAft>
            <a:buChar char="••"/>
          </a:pPr>
          <a:r>
            <a:rPr lang="tr-TR" sz="1700" kern="1200" dirty="0" smtClean="0"/>
            <a:t>Son 1 yıl içinde kurulmuş olmalı</a:t>
          </a:r>
          <a:endParaRPr lang="tr-TR" sz="1700" kern="1200" dirty="0"/>
        </a:p>
        <a:p>
          <a:pPr marL="171450" lvl="1" indent="-171450" algn="l" defTabSz="755650">
            <a:lnSpc>
              <a:spcPct val="90000"/>
            </a:lnSpc>
            <a:spcBef>
              <a:spcPct val="0"/>
            </a:spcBef>
            <a:spcAft>
              <a:spcPct val="15000"/>
            </a:spcAft>
            <a:buChar char="••"/>
          </a:pPr>
          <a:r>
            <a:rPr lang="tr-TR" sz="1700" kern="1200" dirty="0" smtClean="0"/>
            <a:t>İleri Girişimci Programı Faaliyet Konuları Tablosunda belirtilen konularda faaliyet gösteriyor olmalı </a:t>
          </a:r>
          <a:r>
            <a:rPr lang="tr-TR" sz="1600" b="1" kern="1200" dirty="0" smtClean="0">
              <a:solidFill>
                <a:srgbClr val="0070C0"/>
              </a:solidFill>
              <a:latin typeface="+mn-lt"/>
              <a:ea typeface="+mn-ea"/>
              <a:cs typeface="+mn-cs"/>
            </a:rPr>
            <a:t>(İleri</a:t>
          </a:r>
          <a:r>
            <a:rPr lang="tr-TR" sz="1600" b="1" kern="1200" dirty="0" smtClean="0">
              <a:solidFill>
                <a:srgbClr val="0070C0"/>
              </a:solidFill>
            </a:rPr>
            <a:t> </a:t>
          </a:r>
          <a:r>
            <a:rPr lang="tr-TR" sz="1600" b="1" kern="1200" dirty="0" smtClean="0">
              <a:solidFill>
                <a:srgbClr val="0070C0"/>
              </a:solidFill>
              <a:latin typeface="+mn-lt"/>
              <a:ea typeface="+mn-ea"/>
              <a:cs typeface="+mn-cs"/>
            </a:rPr>
            <a:t>Girişimci</a:t>
          </a:r>
          <a:r>
            <a:rPr lang="tr-TR" sz="1600" b="1" kern="1200" dirty="0" smtClean="0">
              <a:solidFill>
                <a:srgbClr val="0070C0"/>
              </a:solidFill>
            </a:rPr>
            <a:t> </a:t>
          </a:r>
          <a:r>
            <a:rPr lang="tr-TR" sz="1600" b="1" kern="1200" dirty="0" smtClean="0">
              <a:solidFill>
                <a:srgbClr val="0070C0"/>
              </a:solidFill>
              <a:latin typeface="+mn-lt"/>
              <a:ea typeface="+mn-ea"/>
              <a:cs typeface="+mn-cs"/>
            </a:rPr>
            <a:t>Programı</a:t>
          </a:r>
          <a:r>
            <a:rPr lang="tr-TR" sz="1600" b="1" kern="1200" dirty="0" smtClean="0">
              <a:solidFill>
                <a:srgbClr val="0070C0"/>
              </a:solidFill>
            </a:rPr>
            <a:t> </a:t>
          </a:r>
          <a:r>
            <a:rPr lang="tr-TR" sz="1600" b="1" kern="1200" dirty="0" smtClean="0">
              <a:solidFill>
                <a:srgbClr val="0070C0"/>
              </a:solidFill>
              <a:latin typeface="+mn-lt"/>
              <a:ea typeface="+mn-ea"/>
              <a:cs typeface="+mn-cs"/>
            </a:rPr>
            <a:t>için)</a:t>
          </a:r>
          <a:endParaRPr lang="tr-TR" sz="1600" b="1" kern="1200" dirty="0">
            <a:solidFill>
              <a:srgbClr val="0070C0"/>
            </a:solidFill>
            <a:latin typeface="+mn-lt"/>
            <a:ea typeface="+mn-ea"/>
            <a:cs typeface="+mn-cs"/>
          </a:endParaRPr>
        </a:p>
        <a:p>
          <a:pPr marL="171450" lvl="1" indent="-171450" algn="l" defTabSz="755650">
            <a:lnSpc>
              <a:spcPct val="90000"/>
            </a:lnSpc>
            <a:spcBef>
              <a:spcPct val="0"/>
            </a:spcBef>
            <a:spcAft>
              <a:spcPct val="15000"/>
            </a:spcAft>
            <a:buChar char="••"/>
          </a:pPr>
          <a:r>
            <a:rPr lang="tr-TR" sz="1700" kern="1200" dirty="0" smtClean="0"/>
            <a:t>KOSGEB Veri Tabanında kayıtlı ve aktif olmalı</a:t>
          </a:r>
          <a:endParaRPr lang="tr-TR" sz="1700" kern="1200" dirty="0"/>
        </a:p>
        <a:p>
          <a:pPr marL="171450" lvl="1" indent="-171450" algn="l" defTabSz="755650">
            <a:lnSpc>
              <a:spcPct val="90000"/>
            </a:lnSpc>
            <a:spcBef>
              <a:spcPct val="0"/>
            </a:spcBef>
            <a:spcAft>
              <a:spcPct val="15000"/>
            </a:spcAft>
            <a:buChar char="••"/>
          </a:pPr>
          <a:r>
            <a:rPr lang="tr-TR" sz="1700" kern="1200" dirty="0" smtClean="0"/>
            <a:t>KOBİ Bilgi Beyannamesi güncel olmalı</a:t>
          </a:r>
          <a:endParaRPr lang="tr-TR" sz="1700" kern="1200" dirty="0"/>
        </a:p>
      </dsp:txBody>
      <dsp:txXfrm>
        <a:off x="3799771" y="2964757"/>
        <a:ext cx="6512959" cy="1540578"/>
      </dsp:txXfrm>
    </dsp:sp>
    <dsp:sp modelId="{E931C29D-9B48-4548-AFEF-3C953D70555F}">
      <dsp:nvSpPr>
        <dsp:cNvPr id="0" name=""/>
        <dsp:cNvSpPr/>
      </dsp:nvSpPr>
      <dsp:spPr>
        <a:xfrm>
          <a:off x="5004" y="3536684"/>
          <a:ext cx="3789762" cy="394128"/>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İşletme</a:t>
          </a:r>
          <a:endParaRPr lang="tr-TR" sz="2000" kern="1200" dirty="0"/>
        </a:p>
      </dsp:txBody>
      <dsp:txXfrm>
        <a:off x="24244" y="3555924"/>
        <a:ext cx="3751282" cy="355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C666-BDC0-47CD-9DFE-0A482527527F}">
      <dsp:nvSpPr>
        <dsp:cNvPr id="0" name=""/>
        <dsp:cNvSpPr/>
      </dsp:nvSpPr>
      <dsp:spPr>
        <a:xfrm>
          <a:off x="0" y="1181724"/>
          <a:ext cx="10866996" cy="349879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tr-TR" sz="6600" b="0" kern="1200" dirty="0" smtClean="0">
              <a:latin typeface="+mn-lt"/>
            </a:rPr>
            <a:t>Ar-Ge, Teknolojik Üretim ve Yerlileştirme Destekleri</a:t>
          </a:r>
          <a:endParaRPr lang="tr-TR" sz="6600" b="0" kern="1200" dirty="0">
            <a:latin typeface="+mn-lt"/>
          </a:endParaRPr>
        </a:p>
      </dsp:txBody>
      <dsp:txXfrm>
        <a:off x="170797" y="1352521"/>
        <a:ext cx="10525402" cy="3157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5E0C-7AE6-4DE2-9689-EED72FCC37C5}">
      <dsp:nvSpPr>
        <dsp:cNvPr id="0" name=""/>
        <dsp:cNvSpPr/>
      </dsp:nvSpPr>
      <dsp:spPr>
        <a:xfrm>
          <a:off x="1804698" y="2318264"/>
          <a:ext cx="130889" cy="13088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C8CCE-E821-4B31-B4EE-7BACDC9A6215}">
      <dsp:nvSpPr>
        <dsp:cNvPr id="0" name=""/>
        <dsp:cNvSpPr/>
      </dsp:nvSpPr>
      <dsp:spPr>
        <a:xfrm>
          <a:off x="1690040" y="2502011"/>
          <a:ext cx="130889" cy="130889"/>
        </a:xfrm>
        <a:prstGeom prst="ellipse">
          <a:avLst/>
        </a:prstGeom>
        <a:solidFill>
          <a:schemeClr val="accent5">
            <a:hueOff val="-1103764"/>
            <a:satOff val="4423"/>
            <a:lumOff val="959"/>
            <a:alphaOff val="0"/>
          </a:schemeClr>
        </a:solidFill>
        <a:ln w="25400" cap="flat" cmpd="sng" algn="ctr">
          <a:solidFill>
            <a:schemeClr val="accent5">
              <a:hueOff val="-1103764"/>
              <a:satOff val="4423"/>
              <a:lumOff val="9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4F449-3374-422C-AEBC-D098398511FD}">
      <dsp:nvSpPr>
        <dsp:cNvPr id="0" name=""/>
        <dsp:cNvSpPr/>
      </dsp:nvSpPr>
      <dsp:spPr>
        <a:xfrm>
          <a:off x="1553391" y="2661096"/>
          <a:ext cx="130889" cy="130889"/>
        </a:xfrm>
        <a:prstGeom prst="ellipse">
          <a:avLst/>
        </a:prstGeom>
        <a:solidFill>
          <a:schemeClr val="accent5">
            <a:hueOff val="-2207528"/>
            <a:satOff val="8847"/>
            <a:lumOff val="1917"/>
            <a:alphaOff val="0"/>
          </a:schemeClr>
        </a:solidFill>
        <a:ln w="25400" cap="flat" cmpd="sng" algn="ctr">
          <a:solidFill>
            <a:schemeClr val="accent5">
              <a:hueOff val="-2207528"/>
              <a:satOff val="8847"/>
              <a:lumOff val="19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EDC3B-3FFC-4FB9-B742-199A8F44F8FA}">
      <dsp:nvSpPr>
        <dsp:cNvPr id="0" name=""/>
        <dsp:cNvSpPr/>
      </dsp:nvSpPr>
      <dsp:spPr>
        <a:xfrm>
          <a:off x="1716741" y="468988"/>
          <a:ext cx="130889" cy="130889"/>
        </a:xfrm>
        <a:prstGeom prst="ellipse">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2C7D6-3BB7-49E6-BB89-DD08C735AF4B}">
      <dsp:nvSpPr>
        <dsp:cNvPr id="0" name=""/>
        <dsp:cNvSpPr/>
      </dsp:nvSpPr>
      <dsp:spPr>
        <a:xfrm>
          <a:off x="1891609" y="364784"/>
          <a:ext cx="130889" cy="130889"/>
        </a:xfrm>
        <a:prstGeom prst="ellipse">
          <a:avLst/>
        </a:prstGeom>
        <a:solidFill>
          <a:schemeClr val="accent5">
            <a:hueOff val="-4415056"/>
            <a:satOff val="17694"/>
            <a:lumOff val="3835"/>
            <a:alphaOff val="0"/>
          </a:schemeClr>
        </a:solidFill>
        <a:ln w="25400" cap="flat" cmpd="sng" algn="ctr">
          <a:solidFill>
            <a:schemeClr val="accent5">
              <a:hueOff val="-4415056"/>
              <a:satOff val="17694"/>
              <a:lumOff val="38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E95FB-713A-459E-AD51-A28D7B1DB628}">
      <dsp:nvSpPr>
        <dsp:cNvPr id="0" name=""/>
        <dsp:cNvSpPr/>
      </dsp:nvSpPr>
      <dsp:spPr>
        <a:xfrm>
          <a:off x="2065953" y="260579"/>
          <a:ext cx="130889" cy="130889"/>
        </a:xfrm>
        <a:prstGeom prst="ellipse">
          <a:avLst/>
        </a:prstGeom>
        <a:solidFill>
          <a:schemeClr val="accent5">
            <a:hueOff val="-5518820"/>
            <a:satOff val="22117"/>
            <a:lumOff val="4793"/>
            <a:alphaOff val="0"/>
          </a:schemeClr>
        </a:solidFill>
        <a:ln w="25400" cap="flat" cmpd="sng" algn="ctr">
          <a:solidFill>
            <a:schemeClr val="accent5">
              <a:hueOff val="-5518820"/>
              <a:satOff val="22117"/>
              <a:lumOff val="47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DCC9D2-DBB1-4B2A-BB69-63646563B289}">
      <dsp:nvSpPr>
        <dsp:cNvPr id="0" name=""/>
        <dsp:cNvSpPr/>
      </dsp:nvSpPr>
      <dsp:spPr>
        <a:xfrm>
          <a:off x="2240297" y="364784"/>
          <a:ext cx="130889" cy="130889"/>
        </a:xfrm>
        <a:prstGeom prst="ellipse">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FA405-0B82-40D1-87E0-54FFB5433097}">
      <dsp:nvSpPr>
        <dsp:cNvPr id="0" name=""/>
        <dsp:cNvSpPr/>
      </dsp:nvSpPr>
      <dsp:spPr>
        <a:xfrm>
          <a:off x="2415165" y="468988"/>
          <a:ext cx="130889" cy="130889"/>
        </a:xfrm>
        <a:prstGeom prst="ellipse">
          <a:avLst/>
        </a:prstGeom>
        <a:solidFill>
          <a:schemeClr val="accent5">
            <a:hueOff val="-7726349"/>
            <a:satOff val="30964"/>
            <a:lumOff val="6711"/>
            <a:alphaOff val="0"/>
          </a:schemeClr>
        </a:solidFill>
        <a:ln w="25400" cap="flat" cmpd="sng" algn="ctr">
          <a:solidFill>
            <a:schemeClr val="accent5">
              <a:hueOff val="-7726349"/>
              <a:satOff val="30964"/>
              <a:lumOff val="67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40404B-CBED-4431-B2B7-C8BBAC1641AD}">
      <dsp:nvSpPr>
        <dsp:cNvPr id="0" name=""/>
        <dsp:cNvSpPr/>
      </dsp:nvSpPr>
      <dsp:spPr>
        <a:xfrm>
          <a:off x="2065953" y="480450"/>
          <a:ext cx="130889" cy="130889"/>
        </a:xfrm>
        <a:prstGeom prst="ellipse">
          <a:avLst/>
        </a:prstGeom>
        <a:solidFill>
          <a:schemeClr val="accent5">
            <a:hueOff val="-8830112"/>
            <a:satOff val="35388"/>
            <a:lumOff val="7669"/>
            <a:alphaOff val="0"/>
          </a:schemeClr>
        </a:solidFill>
        <a:ln w="25400" cap="flat" cmpd="sng" algn="ctr">
          <a:solidFill>
            <a:schemeClr val="accent5">
              <a:hueOff val="-8830112"/>
              <a:satOff val="35388"/>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D6DE8-A84F-4DB9-808C-92137BA0672D}">
      <dsp:nvSpPr>
        <dsp:cNvPr id="0" name=""/>
        <dsp:cNvSpPr/>
      </dsp:nvSpPr>
      <dsp:spPr>
        <a:xfrm>
          <a:off x="2065953" y="700321"/>
          <a:ext cx="130889" cy="130889"/>
        </a:xfrm>
        <a:prstGeom prst="ellips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77950-36FA-4A76-A28F-7DE8BB5E49B7}">
      <dsp:nvSpPr>
        <dsp:cNvPr id="0" name=""/>
        <dsp:cNvSpPr/>
      </dsp:nvSpPr>
      <dsp:spPr>
        <a:xfrm>
          <a:off x="1001039" y="3139189"/>
          <a:ext cx="2823016" cy="75721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538" tIns="106680" rIns="106680" bIns="106680" numCol="1" spcCol="1270" anchor="ctr" anchorCtr="0">
          <a:noAutofit/>
        </a:bodyPr>
        <a:lstStyle/>
        <a:p>
          <a:pPr lvl="0" algn="l" defTabSz="1244600">
            <a:lnSpc>
              <a:spcPct val="90000"/>
            </a:lnSpc>
            <a:spcBef>
              <a:spcPct val="0"/>
            </a:spcBef>
            <a:spcAft>
              <a:spcPct val="35000"/>
            </a:spcAft>
          </a:pPr>
          <a:r>
            <a:rPr lang="tr-TR" sz="2800" b="1" kern="1200" smtClean="0"/>
            <a:t>KOBİ’LER</a:t>
          </a:r>
          <a:endParaRPr lang="tr-TR" sz="2800" b="1" kern="1200"/>
        </a:p>
      </dsp:txBody>
      <dsp:txXfrm>
        <a:off x="1038003" y="3176153"/>
        <a:ext cx="2749088" cy="683288"/>
      </dsp:txXfrm>
    </dsp:sp>
    <dsp:sp modelId="{6833E4AD-BD99-4B60-9C3C-3D23082D14C5}">
      <dsp:nvSpPr>
        <dsp:cNvPr id="0" name=""/>
        <dsp:cNvSpPr/>
      </dsp:nvSpPr>
      <dsp:spPr>
        <a:xfrm>
          <a:off x="0" y="2436532"/>
          <a:ext cx="1308891" cy="13088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38C4E5-502A-45C5-96A3-0A6EBB570ECE}">
      <dsp:nvSpPr>
        <dsp:cNvPr id="0" name=""/>
        <dsp:cNvSpPr/>
      </dsp:nvSpPr>
      <dsp:spPr>
        <a:xfrm>
          <a:off x="2194224" y="1658100"/>
          <a:ext cx="2823016" cy="757216"/>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538" tIns="106680" rIns="106680" bIns="106680" numCol="1" spcCol="1270" anchor="ctr" anchorCtr="0">
          <a:noAutofit/>
        </a:bodyPr>
        <a:lstStyle/>
        <a:p>
          <a:pPr lvl="0" algn="l" defTabSz="1244600">
            <a:lnSpc>
              <a:spcPct val="90000"/>
            </a:lnSpc>
            <a:spcBef>
              <a:spcPct val="0"/>
            </a:spcBef>
            <a:spcAft>
              <a:spcPct val="35000"/>
            </a:spcAft>
          </a:pPr>
          <a:r>
            <a:rPr lang="tr-TR" sz="2800" b="1" kern="1200" dirty="0" smtClean="0"/>
            <a:t>GİRİŞİMCİLER</a:t>
          </a:r>
          <a:endParaRPr lang="tr-TR" sz="2800" b="1" kern="1200" dirty="0"/>
        </a:p>
      </dsp:txBody>
      <dsp:txXfrm>
        <a:off x="2231188" y="1695064"/>
        <a:ext cx="2749088" cy="683288"/>
      </dsp:txXfrm>
    </dsp:sp>
    <dsp:sp modelId="{9E3D0D72-EE1A-4E3A-B3E1-7409F49EBC49}">
      <dsp:nvSpPr>
        <dsp:cNvPr id="0" name=""/>
        <dsp:cNvSpPr/>
      </dsp:nvSpPr>
      <dsp:spPr>
        <a:xfrm>
          <a:off x="1411508" y="916167"/>
          <a:ext cx="1308891" cy="130880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3FBD-CF9E-41BD-91DB-72403EE4297E}">
      <dsp:nvSpPr>
        <dsp:cNvPr id="0" name=""/>
        <dsp:cNvSpPr/>
      </dsp:nvSpPr>
      <dsp:spPr>
        <a:xfrm>
          <a:off x="-5416635" y="-829419"/>
          <a:ext cx="6449648" cy="6449648"/>
        </a:xfrm>
        <a:prstGeom prst="blockArc">
          <a:avLst>
            <a:gd name="adj1" fmla="val 18900000"/>
            <a:gd name="adj2" fmla="val 2700000"/>
            <a:gd name="adj3" fmla="val 33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63987-7293-41BE-87CC-35C9432AF470}">
      <dsp:nvSpPr>
        <dsp:cNvPr id="0" name=""/>
        <dsp:cNvSpPr/>
      </dsp:nvSpPr>
      <dsp:spPr>
        <a:xfrm>
          <a:off x="451699" y="233764"/>
          <a:ext cx="10610678" cy="78078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49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Bakanlığa ön başvuruda bulunup kesin başvuru yapmaya davet edilerek Portal üzerinden KOSGEB’e yönlendirilen, </a:t>
          </a:r>
          <a:endParaRPr lang="tr-TR" sz="2500" kern="1200" dirty="0"/>
        </a:p>
      </dsp:txBody>
      <dsp:txXfrm>
        <a:off x="451699" y="233764"/>
        <a:ext cx="10610678" cy="780780"/>
      </dsp:txXfrm>
    </dsp:sp>
    <dsp:sp modelId="{0EA6DFC3-57A4-4A06-BD2C-ECBE8E2EEA09}">
      <dsp:nvSpPr>
        <dsp:cNvPr id="0" name=""/>
        <dsp:cNvSpPr/>
      </dsp:nvSpPr>
      <dsp:spPr>
        <a:xfrm>
          <a:off x="77298" y="249759"/>
          <a:ext cx="748803" cy="7488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6E550-7900-4637-91BA-73A86F2DA42F}">
      <dsp:nvSpPr>
        <dsp:cNvPr id="0" name=""/>
        <dsp:cNvSpPr/>
      </dsp:nvSpPr>
      <dsp:spPr>
        <a:xfrm>
          <a:off x="880956" y="1146999"/>
          <a:ext cx="10181421" cy="5990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49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KOSGEB Veri </a:t>
          </a:r>
          <a:r>
            <a:rPr lang="tr-TR" sz="2500" kern="1200" dirty="0" err="1" smtClean="0"/>
            <a:t>Tabanı’nda</a:t>
          </a:r>
          <a:r>
            <a:rPr lang="tr-TR" sz="2500" kern="1200" dirty="0" smtClean="0"/>
            <a:t> kayıtlı ve aktif durumda olan,</a:t>
          </a:r>
          <a:endParaRPr lang="tr-TR" sz="2500" kern="1200" dirty="0"/>
        </a:p>
      </dsp:txBody>
      <dsp:txXfrm>
        <a:off x="880956" y="1146999"/>
        <a:ext cx="10181421" cy="599042"/>
      </dsp:txXfrm>
    </dsp:sp>
    <dsp:sp modelId="{9547A633-2BA7-4CF6-B46B-B072721D1678}">
      <dsp:nvSpPr>
        <dsp:cNvPr id="0" name=""/>
        <dsp:cNvSpPr/>
      </dsp:nvSpPr>
      <dsp:spPr>
        <a:xfrm>
          <a:off x="468590" y="1059452"/>
          <a:ext cx="748803" cy="7488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710EEA-0E58-4E41-BE23-6DF954D5BBBF}">
      <dsp:nvSpPr>
        <dsp:cNvPr id="0" name=""/>
        <dsp:cNvSpPr/>
      </dsp:nvSpPr>
      <dsp:spPr>
        <a:xfrm>
          <a:off x="1012703" y="1906106"/>
          <a:ext cx="10049674" cy="5990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49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KOBİ Bilgi Beyannamesi güncel olan,</a:t>
          </a:r>
          <a:endParaRPr lang="tr-TR" sz="2500" kern="1200" dirty="0"/>
        </a:p>
      </dsp:txBody>
      <dsp:txXfrm>
        <a:off x="1012703" y="1906106"/>
        <a:ext cx="10049674" cy="599042"/>
      </dsp:txXfrm>
    </dsp:sp>
    <dsp:sp modelId="{02FEF9F5-7E97-47F8-991F-3ACC38A7EF34}">
      <dsp:nvSpPr>
        <dsp:cNvPr id="0" name=""/>
        <dsp:cNvSpPr/>
      </dsp:nvSpPr>
      <dsp:spPr>
        <a:xfrm>
          <a:off x="638301" y="1843836"/>
          <a:ext cx="748803" cy="7488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A6EE2-D26E-4C4F-A769-48497E048081}">
      <dsp:nvSpPr>
        <dsp:cNvPr id="0" name=""/>
        <dsp:cNvSpPr/>
      </dsp:nvSpPr>
      <dsp:spPr>
        <a:xfrm>
          <a:off x="880956" y="2660586"/>
          <a:ext cx="10181421" cy="106376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49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Program başvurusundan en az 1 (bir) yıl önce kurulmuş olan veya tüm ortaklarının tüzel kişi olması halinde tüm ortakları program başvurusundan en az 1 (bir) yıl önce kurulmuş olan</a:t>
          </a:r>
          <a:endParaRPr lang="tr-TR" sz="2500" kern="1200" dirty="0"/>
        </a:p>
      </dsp:txBody>
      <dsp:txXfrm>
        <a:off x="880956" y="2660586"/>
        <a:ext cx="10181421" cy="1063762"/>
      </dsp:txXfrm>
    </dsp:sp>
    <dsp:sp modelId="{C3EB3125-66E2-4B0C-9A11-9A7D11984AE7}">
      <dsp:nvSpPr>
        <dsp:cNvPr id="0" name=""/>
        <dsp:cNvSpPr/>
      </dsp:nvSpPr>
      <dsp:spPr>
        <a:xfrm>
          <a:off x="506554" y="2818041"/>
          <a:ext cx="748803" cy="7488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3DDFB-867A-4654-8382-0F93398881AB}">
      <dsp:nvSpPr>
        <dsp:cNvPr id="0" name=""/>
        <dsp:cNvSpPr/>
      </dsp:nvSpPr>
      <dsp:spPr>
        <a:xfrm>
          <a:off x="451699" y="3841830"/>
          <a:ext cx="10610678" cy="59904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490" tIns="63500" rIns="63500" bIns="63500" numCol="1" spcCol="1270" anchor="ctr" anchorCtr="0">
          <a:noAutofit/>
        </a:bodyPr>
        <a:lstStyle/>
        <a:p>
          <a:pPr lvl="0" algn="l" defTabSz="1111250">
            <a:lnSpc>
              <a:spcPct val="90000"/>
            </a:lnSpc>
            <a:spcBef>
              <a:spcPct val="0"/>
            </a:spcBef>
            <a:spcAft>
              <a:spcPct val="35000"/>
            </a:spcAft>
          </a:pPr>
          <a:r>
            <a:rPr lang="tr-TR" sz="2500" kern="1200" dirty="0" smtClean="0"/>
            <a:t>Türkiye’de yerleşik sermaye şirketi statüsünde olan,</a:t>
          </a:r>
          <a:endParaRPr lang="tr-TR" sz="2500" kern="1200" dirty="0"/>
        </a:p>
      </dsp:txBody>
      <dsp:txXfrm>
        <a:off x="451699" y="3841830"/>
        <a:ext cx="10610678" cy="599042"/>
      </dsp:txXfrm>
    </dsp:sp>
    <dsp:sp modelId="{8EAF64B9-3E09-4B57-BB23-BF31D37DE8D2}">
      <dsp:nvSpPr>
        <dsp:cNvPr id="0" name=""/>
        <dsp:cNvSpPr/>
      </dsp:nvSpPr>
      <dsp:spPr>
        <a:xfrm>
          <a:off x="77298" y="3766937"/>
          <a:ext cx="748803" cy="7488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5DC7C-0B91-4C52-80EF-FAF420B792FD}">
      <dsp:nvSpPr>
        <dsp:cNvPr id="0" name=""/>
        <dsp:cNvSpPr/>
      </dsp:nvSpPr>
      <dsp:spPr>
        <a:xfrm>
          <a:off x="0" y="5362948"/>
          <a:ext cx="9880685"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25E02-DDFE-4BB8-9855-4C002C8F7D12}">
      <dsp:nvSpPr>
        <dsp:cNvPr id="0" name=""/>
        <dsp:cNvSpPr/>
      </dsp:nvSpPr>
      <dsp:spPr>
        <a:xfrm>
          <a:off x="0" y="3546526"/>
          <a:ext cx="9880685"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18F42-3EE3-4E3A-9322-3A839340BA79}">
      <dsp:nvSpPr>
        <dsp:cNvPr id="0" name=""/>
        <dsp:cNvSpPr/>
      </dsp:nvSpPr>
      <dsp:spPr>
        <a:xfrm>
          <a:off x="0" y="1730105"/>
          <a:ext cx="9880685"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8DA3C-D412-4579-812A-8273BBDEADF9}">
      <dsp:nvSpPr>
        <dsp:cNvPr id="0" name=""/>
        <dsp:cNvSpPr/>
      </dsp:nvSpPr>
      <dsp:spPr>
        <a:xfrm>
          <a:off x="2568978" y="180"/>
          <a:ext cx="7311706" cy="1729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b="1" kern="1200" dirty="0" smtClean="0"/>
            <a:t>124</a:t>
          </a:r>
          <a:endParaRPr lang="tr-TR" sz="2400" b="1" kern="1200" dirty="0"/>
        </a:p>
      </dsp:txBody>
      <dsp:txXfrm>
        <a:off x="2568978" y="180"/>
        <a:ext cx="7311706" cy="1729924"/>
      </dsp:txXfrm>
    </dsp:sp>
    <dsp:sp modelId="{90D815E0-EC3F-4CD5-AF49-49F2CCAB85B8}">
      <dsp:nvSpPr>
        <dsp:cNvPr id="0" name=""/>
        <dsp:cNvSpPr/>
      </dsp:nvSpPr>
      <dsp:spPr>
        <a:xfrm>
          <a:off x="0" y="180"/>
          <a:ext cx="2568978" cy="1729924"/>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Bakanlık tarafından kesin başvuru yapmaya davet edilerek KOSGEB’e yönlendirilen İşletme sayısı</a:t>
          </a:r>
          <a:endParaRPr lang="tr-TR" sz="1800" kern="1200" dirty="0"/>
        </a:p>
      </dsp:txBody>
      <dsp:txXfrm>
        <a:off x="84463" y="84643"/>
        <a:ext cx="2400052" cy="1645461"/>
      </dsp:txXfrm>
    </dsp:sp>
    <dsp:sp modelId="{D63FDD98-E1A3-4145-88DC-94B06B432997}">
      <dsp:nvSpPr>
        <dsp:cNvPr id="0" name=""/>
        <dsp:cNvSpPr/>
      </dsp:nvSpPr>
      <dsp:spPr>
        <a:xfrm>
          <a:off x="2568978" y="1816602"/>
          <a:ext cx="7311706" cy="1729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b="1" kern="1200" dirty="0" smtClean="0">
              <a:solidFill>
                <a:schemeClr val="tx1"/>
              </a:solidFill>
            </a:rPr>
            <a:t>82</a:t>
          </a:r>
          <a:endParaRPr lang="tr-TR" sz="2400" b="1" kern="1200" dirty="0">
            <a:solidFill>
              <a:schemeClr val="tx1"/>
            </a:solidFill>
          </a:endParaRPr>
        </a:p>
      </dsp:txBody>
      <dsp:txXfrm>
        <a:off x="2568978" y="1816602"/>
        <a:ext cx="7311706" cy="1729924"/>
      </dsp:txXfrm>
    </dsp:sp>
    <dsp:sp modelId="{E124EA48-D9D1-4CAC-B025-15B3BCA95C5F}">
      <dsp:nvSpPr>
        <dsp:cNvPr id="0" name=""/>
        <dsp:cNvSpPr/>
      </dsp:nvSpPr>
      <dsp:spPr>
        <a:xfrm>
          <a:off x="0" y="1816602"/>
          <a:ext cx="2568978" cy="1729924"/>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Stratejik Ürün Destek Programı Başvuru Formunu taslak olarak dolduran işletme sayısı</a:t>
          </a:r>
          <a:endParaRPr lang="tr-TR" sz="1800" kern="1200" dirty="0"/>
        </a:p>
      </dsp:txBody>
      <dsp:txXfrm>
        <a:off x="84463" y="1901065"/>
        <a:ext cx="2400052" cy="1645461"/>
      </dsp:txXfrm>
    </dsp:sp>
    <dsp:sp modelId="{2EB1DF9C-ABED-425F-BF2D-376A9CABF73C}">
      <dsp:nvSpPr>
        <dsp:cNvPr id="0" name=""/>
        <dsp:cNvSpPr/>
      </dsp:nvSpPr>
      <dsp:spPr>
        <a:xfrm>
          <a:off x="2568978" y="3633023"/>
          <a:ext cx="7311706" cy="1729924"/>
        </a:xfrm>
        <a:prstGeom prst="rect">
          <a:avLst/>
        </a:prstGeom>
        <a:noFill/>
        <a:ln>
          <a:noFill/>
        </a:ln>
        <a:effectLst/>
      </dsp:spPr>
      <dsp:style>
        <a:lnRef idx="0">
          <a:scrgbClr r="0" g="0" b="0"/>
        </a:lnRef>
        <a:fillRef idx="0">
          <a:scrgbClr r="0" g="0" b="0"/>
        </a:fillRef>
        <a:effectRef idx="0">
          <a:scrgbClr r="0" g="0" b="0"/>
        </a:effectRef>
        <a:fontRef idx="minor"/>
      </dsp:style>
    </dsp:sp>
    <dsp:sp modelId="{89F5AF2C-B637-496B-8441-0057B4767E5B}">
      <dsp:nvSpPr>
        <dsp:cNvPr id="0" name=""/>
        <dsp:cNvSpPr/>
      </dsp:nvSpPr>
      <dsp:spPr>
        <a:xfrm>
          <a:off x="0" y="3633023"/>
          <a:ext cx="2568978" cy="1729924"/>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tr-TR" sz="1800" kern="1200" dirty="0" smtClean="0"/>
            <a:t>Taslak Başvurusunu onaylayan işletme sayısı</a:t>
          </a:r>
          <a:endParaRPr lang="tr-TR" sz="1800" kern="1200" dirty="0"/>
        </a:p>
      </dsp:txBody>
      <dsp:txXfrm>
        <a:off x="84463" y="3717486"/>
        <a:ext cx="2400052" cy="16454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39268-9CF3-49BA-AA2E-5607DEB5096B}">
      <dsp:nvSpPr>
        <dsp:cNvPr id="0" name=""/>
        <dsp:cNvSpPr/>
      </dsp:nvSpPr>
      <dsp:spPr>
        <a:xfrm>
          <a:off x="0" y="592995"/>
          <a:ext cx="7200382" cy="428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82C1E50-B8C0-48B2-9675-BB92970F1D99}">
      <dsp:nvSpPr>
        <dsp:cNvPr id="0" name=""/>
        <dsp:cNvSpPr/>
      </dsp:nvSpPr>
      <dsp:spPr>
        <a:xfrm>
          <a:off x="360019" y="12076"/>
          <a:ext cx="6756528" cy="83183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10" tIns="0" rIns="190510" bIns="0" numCol="1" spcCol="1270" anchor="ctr" anchorCtr="0">
          <a:noAutofit/>
        </a:bodyPr>
        <a:lstStyle/>
        <a:p>
          <a:pPr lvl="0" algn="l" defTabSz="889000">
            <a:lnSpc>
              <a:spcPct val="90000"/>
            </a:lnSpc>
            <a:spcBef>
              <a:spcPct val="0"/>
            </a:spcBef>
            <a:spcAft>
              <a:spcPct val="35000"/>
            </a:spcAft>
          </a:pPr>
          <a:r>
            <a:rPr lang="tr-TR" sz="2000" kern="1200" dirty="0" smtClean="0"/>
            <a:t>KOSGEB ve diğer kamu kurum ve kuruluşları, kanunla kurulan vakıflar veya uluslararası fonlar tarafından desteklenen ar-ge ve yenilik projeleri sonucunda ortaya çıkan</a:t>
          </a:r>
          <a:endParaRPr lang="tr-TR" sz="2000" kern="1200" dirty="0"/>
        </a:p>
      </dsp:txBody>
      <dsp:txXfrm>
        <a:off x="400626" y="52683"/>
        <a:ext cx="6675314" cy="750625"/>
      </dsp:txXfrm>
    </dsp:sp>
    <dsp:sp modelId="{EC807C1C-0F4D-45AA-9600-7EBC6B539E50}">
      <dsp:nvSpPr>
        <dsp:cNvPr id="0" name=""/>
        <dsp:cNvSpPr/>
      </dsp:nvSpPr>
      <dsp:spPr>
        <a:xfrm>
          <a:off x="0" y="1364115"/>
          <a:ext cx="7200382" cy="428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1C9E25-F8DA-4E45-BB27-AD2A0109B756}">
      <dsp:nvSpPr>
        <dsp:cNvPr id="0" name=""/>
        <dsp:cNvSpPr/>
      </dsp:nvSpPr>
      <dsp:spPr>
        <a:xfrm>
          <a:off x="360019" y="1113195"/>
          <a:ext cx="6756528" cy="5018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10" tIns="0" rIns="190510" bIns="0" numCol="1" spcCol="1270" anchor="ctr" anchorCtr="0">
          <a:noAutofit/>
        </a:bodyPr>
        <a:lstStyle/>
        <a:p>
          <a:pPr lvl="0" algn="l" defTabSz="889000">
            <a:lnSpc>
              <a:spcPct val="90000"/>
            </a:lnSpc>
            <a:spcBef>
              <a:spcPct val="0"/>
            </a:spcBef>
            <a:spcAft>
              <a:spcPct val="35000"/>
            </a:spcAft>
          </a:pPr>
          <a:r>
            <a:rPr lang="tr-TR" sz="2000" kern="1200" dirty="0" smtClean="0"/>
            <a:t>Patent belgesi ile koruma altına alınan</a:t>
          </a:r>
          <a:endParaRPr lang="tr-TR" sz="2000" kern="1200" dirty="0"/>
        </a:p>
      </dsp:txBody>
      <dsp:txXfrm>
        <a:off x="384517" y="1137693"/>
        <a:ext cx="6707532" cy="452844"/>
      </dsp:txXfrm>
    </dsp:sp>
    <dsp:sp modelId="{FA7BE85E-8F22-4C9C-ABB0-F1A9F72EE6D8}">
      <dsp:nvSpPr>
        <dsp:cNvPr id="0" name=""/>
        <dsp:cNvSpPr/>
      </dsp:nvSpPr>
      <dsp:spPr>
        <a:xfrm>
          <a:off x="0" y="2135235"/>
          <a:ext cx="7200382" cy="428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0BA81C-B9D2-46FA-AA47-C1BE71D2292D}">
      <dsp:nvSpPr>
        <dsp:cNvPr id="0" name=""/>
        <dsp:cNvSpPr/>
      </dsp:nvSpPr>
      <dsp:spPr>
        <a:xfrm>
          <a:off x="360019" y="1884315"/>
          <a:ext cx="6756528" cy="5018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10" tIns="0" rIns="190510" bIns="0" numCol="1" spcCol="1270" anchor="ctr" anchorCtr="0">
          <a:noAutofit/>
        </a:bodyPr>
        <a:lstStyle/>
        <a:p>
          <a:pPr lvl="0" algn="l" defTabSz="889000">
            <a:lnSpc>
              <a:spcPct val="90000"/>
            </a:lnSpc>
            <a:spcBef>
              <a:spcPct val="0"/>
            </a:spcBef>
            <a:spcAft>
              <a:spcPct val="35000"/>
            </a:spcAft>
          </a:pPr>
          <a:r>
            <a:rPr lang="tr-TR" sz="2000" kern="1200" dirty="0" smtClean="0"/>
            <a:t>Doktora çalışması neticesinde ortaya çıkan</a:t>
          </a:r>
          <a:endParaRPr lang="tr-TR" sz="2000" kern="1200" dirty="0"/>
        </a:p>
      </dsp:txBody>
      <dsp:txXfrm>
        <a:off x="384517" y="1908813"/>
        <a:ext cx="6707532" cy="452844"/>
      </dsp:txXfrm>
    </dsp:sp>
    <dsp:sp modelId="{B8A77F5C-9777-443F-B954-838BD4C1E035}">
      <dsp:nvSpPr>
        <dsp:cNvPr id="0" name=""/>
        <dsp:cNvSpPr/>
      </dsp:nvSpPr>
      <dsp:spPr>
        <a:xfrm>
          <a:off x="0" y="2906355"/>
          <a:ext cx="7200382" cy="428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FAAB8E-4F12-47AC-A205-2EB7A4B41780}">
      <dsp:nvSpPr>
        <dsp:cNvPr id="0" name=""/>
        <dsp:cNvSpPr/>
      </dsp:nvSpPr>
      <dsp:spPr>
        <a:xfrm>
          <a:off x="360019" y="2655435"/>
          <a:ext cx="6756528" cy="501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10" tIns="0" rIns="190510" bIns="0" numCol="1" spcCol="1270" anchor="ctr" anchorCtr="0">
          <a:noAutofit/>
        </a:bodyPr>
        <a:lstStyle/>
        <a:p>
          <a:pPr lvl="0" algn="l" defTabSz="889000">
            <a:lnSpc>
              <a:spcPct val="90000"/>
            </a:lnSpc>
            <a:spcBef>
              <a:spcPct val="0"/>
            </a:spcBef>
            <a:spcAft>
              <a:spcPct val="35000"/>
            </a:spcAft>
          </a:pPr>
          <a:r>
            <a:rPr lang="tr-TR" sz="2000" kern="1200" dirty="0" smtClean="0"/>
            <a:t>Teknolojik Ürün (TÜR) Deneyim belgesi alan</a:t>
          </a:r>
          <a:endParaRPr lang="tr-TR" sz="2000" kern="1200" dirty="0"/>
        </a:p>
      </dsp:txBody>
      <dsp:txXfrm>
        <a:off x="384517" y="2679933"/>
        <a:ext cx="6707532"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A6F09-21F6-4CF5-9893-ED350FD2E9CB}">
      <dsp:nvSpPr>
        <dsp:cNvPr id="0" name=""/>
        <dsp:cNvSpPr/>
      </dsp:nvSpPr>
      <dsp:spPr>
        <a:xfrm>
          <a:off x="919210" y="1060277"/>
          <a:ext cx="3912561" cy="19737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Ödemesiz : 300 Bin TL            </a:t>
          </a:r>
        </a:p>
        <a:p>
          <a:pPr lvl="0"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Ödemeli    : 700 Bin TL</a:t>
          </a:r>
          <a:endParaRPr lang="tr-TR" sz="2000" b="1" kern="1200" dirty="0">
            <a:solidFill>
              <a:srgbClr val="002060"/>
            </a:solidFill>
            <a:latin typeface="Calibri" pitchFamily="34" charset="0"/>
            <a:ea typeface="ヒラギノ角ゴ Pro W3" pitchFamily="1" charset="-128"/>
            <a:cs typeface="+mn-cs"/>
          </a:endParaRPr>
        </a:p>
      </dsp:txBody>
      <dsp:txXfrm>
        <a:off x="1545220" y="1060277"/>
        <a:ext cx="3286551" cy="1973772"/>
      </dsp:txXfrm>
    </dsp:sp>
    <dsp:sp modelId="{2FA6BC97-1860-4805-8461-05D98793353F}">
      <dsp:nvSpPr>
        <dsp:cNvPr id="0" name=""/>
        <dsp:cNvSpPr/>
      </dsp:nvSpPr>
      <dsp:spPr>
        <a:xfrm>
          <a:off x="0" y="298095"/>
          <a:ext cx="1963297" cy="160685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Light" panose="020F0302020204030204"/>
              <a:ea typeface="+mn-ea"/>
              <a:cs typeface="+mn-cs"/>
            </a:rPr>
            <a:t>Düşük ve Orta Düşük Teknoloji</a:t>
          </a:r>
          <a:endParaRPr lang="tr-TR" sz="2000" b="1" kern="1200" dirty="0">
            <a:latin typeface="Calibri Light" panose="020F0302020204030204"/>
            <a:ea typeface="+mn-ea"/>
            <a:cs typeface="+mn-cs"/>
          </a:endParaRPr>
        </a:p>
      </dsp:txBody>
      <dsp:txXfrm>
        <a:off x="287518" y="533413"/>
        <a:ext cx="1388261" cy="1136215"/>
      </dsp:txXfrm>
    </dsp:sp>
    <dsp:sp modelId="{8969B65B-ADCA-4EFD-873A-71EA40A7BB10}">
      <dsp:nvSpPr>
        <dsp:cNvPr id="0" name=""/>
        <dsp:cNvSpPr/>
      </dsp:nvSpPr>
      <dsp:spPr>
        <a:xfrm>
          <a:off x="7309599" y="1179630"/>
          <a:ext cx="3965212" cy="1858399"/>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27584" rIns="227584" bIns="227584" numCol="1" spcCol="1270" anchor="ctr" anchorCtr="0">
          <a:noAutofit/>
        </a:bodyPr>
        <a:lstStyle/>
        <a:p>
          <a:pPr lvl="0" algn="ctr" defTabSz="1422400">
            <a:lnSpc>
              <a:spcPct val="90000"/>
            </a:lnSpc>
            <a:spcBef>
              <a:spcPct val="0"/>
            </a:spcBef>
            <a:spcAft>
              <a:spcPct val="35000"/>
            </a:spcAft>
          </a:pPr>
          <a:endParaRPr lang="tr-TR" sz="3200" b="1" kern="1200" dirty="0" smtClean="0">
            <a:latin typeface="Calibri Light" panose="020F0302020204030204"/>
            <a:ea typeface="+mn-ea"/>
            <a:cs typeface="+mn-cs"/>
          </a:endParaRPr>
        </a:p>
        <a:p>
          <a:pPr lvl="0"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Ödemesiz: 1,5 Milyon TL </a:t>
          </a:r>
        </a:p>
        <a:p>
          <a:pPr lvl="0" algn="l" defTabSz="1422381" rtl="0" fontAlgn="base">
            <a:lnSpc>
              <a:spcPct val="90000"/>
            </a:lnSpc>
            <a:spcBef>
              <a:spcPct val="0"/>
            </a:spcBef>
            <a:spcAft>
              <a:spcPct val="35000"/>
            </a:spcAft>
            <a:defRPr/>
          </a:pPr>
          <a:r>
            <a:rPr lang="tr-TR" sz="2000" b="1" kern="1200" dirty="0" smtClean="0">
              <a:solidFill>
                <a:srgbClr val="002060"/>
              </a:solidFill>
              <a:latin typeface="Calibri" pitchFamily="34" charset="0"/>
              <a:ea typeface="ヒラギノ角ゴ Pro W3" pitchFamily="1" charset="-128"/>
              <a:cs typeface="+mn-cs"/>
            </a:rPr>
            <a:t>Geri Ödemeli   : 3,5 Milyon TL</a:t>
          </a:r>
        </a:p>
        <a:p>
          <a:pPr lvl="0" algn="l" defTabSz="1422400">
            <a:lnSpc>
              <a:spcPct val="90000"/>
            </a:lnSpc>
            <a:spcBef>
              <a:spcPct val="0"/>
            </a:spcBef>
            <a:spcAft>
              <a:spcPct val="35000"/>
            </a:spcAft>
          </a:pPr>
          <a:endParaRPr lang="tr-TR" sz="2000" b="1" kern="1200" dirty="0">
            <a:latin typeface="Calibri Light" panose="020F0302020204030204"/>
            <a:ea typeface="+mn-ea"/>
            <a:cs typeface="+mn-cs"/>
          </a:endParaRPr>
        </a:p>
      </dsp:txBody>
      <dsp:txXfrm>
        <a:off x="7944033" y="1179630"/>
        <a:ext cx="3330778" cy="1858399"/>
      </dsp:txXfrm>
    </dsp:sp>
    <dsp:sp modelId="{3451D665-B19F-41E1-963A-99B4B16B2635}">
      <dsp:nvSpPr>
        <dsp:cNvPr id="0" name=""/>
        <dsp:cNvSpPr/>
      </dsp:nvSpPr>
      <dsp:spPr>
        <a:xfrm>
          <a:off x="6016011" y="274869"/>
          <a:ext cx="1876545" cy="179663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Light" panose="020F0302020204030204"/>
              <a:ea typeface="+mn-ea"/>
              <a:cs typeface="+mn-cs"/>
            </a:rPr>
            <a:t>Orta Yüksek ve Yüksek Teknoloji</a:t>
          </a:r>
          <a:endParaRPr lang="tr-TR" sz="2000" b="1" kern="1200" dirty="0">
            <a:latin typeface="Calibri Light" panose="020F0302020204030204"/>
            <a:ea typeface="+mn-ea"/>
            <a:cs typeface="+mn-cs"/>
          </a:endParaRPr>
        </a:p>
      </dsp:txBody>
      <dsp:txXfrm>
        <a:off x="6290825" y="537981"/>
        <a:ext cx="1326917" cy="1270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DC666-BDC0-47CD-9DFE-0A482527527F}">
      <dsp:nvSpPr>
        <dsp:cNvPr id="0" name=""/>
        <dsp:cNvSpPr/>
      </dsp:nvSpPr>
      <dsp:spPr>
        <a:xfrm>
          <a:off x="0" y="1325738"/>
          <a:ext cx="10866996" cy="3210762"/>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1460" tIns="251460" rIns="251460" bIns="251460" numCol="1" spcCol="1270" anchor="ctr" anchorCtr="0">
          <a:noAutofit/>
        </a:bodyPr>
        <a:lstStyle/>
        <a:p>
          <a:pPr lvl="0" algn="ctr" defTabSz="2933700">
            <a:lnSpc>
              <a:spcPct val="90000"/>
            </a:lnSpc>
            <a:spcBef>
              <a:spcPct val="0"/>
            </a:spcBef>
            <a:spcAft>
              <a:spcPct val="35000"/>
            </a:spcAft>
          </a:pPr>
          <a:r>
            <a:rPr lang="tr-TR" sz="6600" b="0" kern="1200" dirty="0" smtClean="0">
              <a:latin typeface="+mn-lt"/>
            </a:rPr>
            <a:t>İşletme Geliştirme ve </a:t>
          </a:r>
          <a:r>
            <a:rPr lang="tr-TR" sz="6600" b="0" kern="1200" dirty="0" err="1" smtClean="0">
              <a:latin typeface="+mn-lt"/>
            </a:rPr>
            <a:t>Uluslararasılaşma</a:t>
          </a:r>
          <a:r>
            <a:rPr lang="tr-TR" sz="6600" b="0" kern="1200" dirty="0" smtClean="0">
              <a:latin typeface="+mn-lt"/>
            </a:rPr>
            <a:t> Destekleri</a:t>
          </a:r>
          <a:endParaRPr lang="tr-TR" sz="6600" b="0" kern="1200" dirty="0">
            <a:latin typeface="+mn-lt"/>
          </a:endParaRPr>
        </a:p>
      </dsp:txBody>
      <dsp:txXfrm>
        <a:off x="156736" y="1482474"/>
        <a:ext cx="10553524" cy="28972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84622" y="9377318"/>
            <a:ext cx="2971800" cy="493634"/>
          </a:xfrm>
          <a:prstGeom prst="rect">
            <a:avLst/>
          </a:prstGeom>
        </p:spPr>
        <p:txBody>
          <a:bodyPr vert="horz" lIns="91249" tIns="45624" rIns="91249" bIns="45624"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3"/>
            <a:ext cx="2971800" cy="493634"/>
          </a:xfrm>
          <a:prstGeom prst="rect">
            <a:avLst/>
          </a:prstGeom>
        </p:spPr>
        <p:txBody>
          <a:bodyPr vert="horz" lIns="91249" tIns="45624" rIns="91249" bIns="45624" rtlCol="0"/>
          <a:lstStyle>
            <a:lvl1pPr algn="l">
              <a:defRPr sz="1200"/>
            </a:lvl1pPr>
          </a:lstStyle>
          <a:p>
            <a:endParaRPr lang="tr-TR"/>
          </a:p>
        </p:txBody>
      </p:sp>
      <p:sp>
        <p:nvSpPr>
          <p:cNvPr id="3" name="2 Veri Yer Tutucusu"/>
          <p:cNvSpPr>
            <a:spLocks noGrp="1"/>
          </p:cNvSpPr>
          <p:nvPr>
            <p:ph type="dt" idx="1"/>
          </p:nvPr>
        </p:nvSpPr>
        <p:spPr>
          <a:xfrm>
            <a:off x="3884622" y="3"/>
            <a:ext cx="2971800" cy="493634"/>
          </a:xfrm>
          <a:prstGeom prst="rect">
            <a:avLst/>
          </a:prstGeom>
        </p:spPr>
        <p:txBody>
          <a:bodyPr vert="horz" lIns="91249" tIns="45624" rIns="91249" bIns="45624"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138113" y="739775"/>
            <a:ext cx="6581775" cy="3702050"/>
          </a:xfrm>
          <a:prstGeom prst="rect">
            <a:avLst/>
          </a:prstGeom>
          <a:noFill/>
          <a:ln w="12700">
            <a:solidFill>
              <a:prstClr val="black"/>
            </a:solidFill>
          </a:ln>
        </p:spPr>
        <p:txBody>
          <a:bodyPr vert="horz" lIns="91249" tIns="45624" rIns="91249" bIns="45624" rtlCol="0" anchor="ctr"/>
          <a:lstStyle/>
          <a:p>
            <a:endParaRPr lang="tr-TR"/>
          </a:p>
        </p:txBody>
      </p:sp>
      <p:sp>
        <p:nvSpPr>
          <p:cNvPr id="5" name="4 Not Yer Tutucusu"/>
          <p:cNvSpPr>
            <a:spLocks noGrp="1"/>
          </p:cNvSpPr>
          <p:nvPr>
            <p:ph type="body" sz="quarter" idx="3"/>
          </p:nvPr>
        </p:nvSpPr>
        <p:spPr>
          <a:xfrm>
            <a:off x="685802" y="4689519"/>
            <a:ext cx="5486400" cy="4442699"/>
          </a:xfrm>
          <a:prstGeom prst="rect">
            <a:avLst/>
          </a:prstGeom>
        </p:spPr>
        <p:txBody>
          <a:bodyPr vert="horz" lIns="91249" tIns="45624" rIns="91249" bIns="456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377318"/>
            <a:ext cx="2971800" cy="493634"/>
          </a:xfrm>
          <a:prstGeom prst="rect">
            <a:avLst/>
          </a:prstGeom>
        </p:spPr>
        <p:txBody>
          <a:bodyPr vert="horz" lIns="91249" tIns="45624" rIns="91249" bIns="45624"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22" y="9377318"/>
            <a:ext cx="2971800" cy="493634"/>
          </a:xfrm>
          <a:prstGeom prst="rect">
            <a:avLst/>
          </a:prstGeom>
        </p:spPr>
        <p:txBody>
          <a:bodyPr vert="horz" lIns="91249" tIns="45624" rIns="91249" bIns="45624"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38113" y="739775"/>
            <a:ext cx="6581775" cy="370205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118648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5532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6ECB6-A341-4489-B053-683BBC383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61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2698750" y="509588"/>
            <a:ext cx="45307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tr-TR" dirty="0" smtClean="0">
              <a:solidFill>
                <a:schemeClr val="bg1"/>
              </a:solidFill>
            </a:endParaRPr>
          </a:p>
        </p:txBody>
      </p:sp>
    </p:spTree>
    <p:extLst>
      <p:ext uri="{BB962C8B-B14F-4D97-AF65-F5344CB8AC3E}">
        <p14:creationId xmlns:p14="http://schemas.microsoft.com/office/powerpoint/2010/main" val="3645643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33350" y="750888"/>
            <a:ext cx="6683375" cy="3760787"/>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42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xfrm>
            <a:off x="2698750" y="509588"/>
            <a:ext cx="45307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30000"/>
              </a:lnSpc>
              <a:spcBef>
                <a:spcPct val="50000"/>
              </a:spcBef>
              <a:buClr>
                <a:schemeClr val="hlink"/>
              </a:buClr>
              <a:buFont typeface="Wingdings" pitchFamily="2" charset="2"/>
              <a:buNone/>
            </a:pPr>
            <a:endParaRPr lang="tr-TR" dirty="0" smtClean="0">
              <a:solidFill>
                <a:schemeClr val="bg1"/>
              </a:solidFill>
            </a:endParaRP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1464" indent="-285179" eaLnBrk="0" hangingPunct="0">
              <a:defRPr>
                <a:solidFill>
                  <a:schemeClr val="tx1"/>
                </a:solidFill>
                <a:latin typeface="Arial" charset="0"/>
                <a:cs typeface="Arial" charset="0"/>
              </a:defRPr>
            </a:lvl2pPr>
            <a:lvl3pPr marL="1140714" indent="-228143" eaLnBrk="0" hangingPunct="0">
              <a:defRPr>
                <a:solidFill>
                  <a:schemeClr val="tx1"/>
                </a:solidFill>
                <a:latin typeface="Arial" charset="0"/>
                <a:cs typeface="Arial" charset="0"/>
              </a:defRPr>
            </a:lvl3pPr>
            <a:lvl4pPr marL="1597000" indent="-228143" eaLnBrk="0" hangingPunct="0">
              <a:defRPr>
                <a:solidFill>
                  <a:schemeClr val="tx1"/>
                </a:solidFill>
                <a:latin typeface="Arial" charset="0"/>
                <a:cs typeface="Arial" charset="0"/>
              </a:defRPr>
            </a:lvl4pPr>
            <a:lvl5pPr marL="2053285" indent="-228143" eaLnBrk="0" hangingPunct="0">
              <a:defRPr>
                <a:solidFill>
                  <a:schemeClr val="tx1"/>
                </a:solidFill>
                <a:latin typeface="Arial" charset="0"/>
                <a:cs typeface="Arial" charset="0"/>
              </a:defRPr>
            </a:lvl5pPr>
            <a:lvl6pPr marL="2509571" indent="-228143" eaLnBrk="0" fontAlgn="base" hangingPunct="0">
              <a:spcBef>
                <a:spcPct val="0"/>
              </a:spcBef>
              <a:spcAft>
                <a:spcPct val="0"/>
              </a:spcAft>
              <a:defRPr>
                <a:solidFill>
                  <a:schemeClr val="tx1"/>
                </a:solidFill>
                <a:latin typeface="Arial" charset="0"/>
                <a:cs typeface="Arial" charset="0"/>
              </a:defRPr>
            </a:lvl6pPr>
            <a:lvl7pPr marL="2965856" indent="-228143" eaLnBrk="0" fontAlgn="base" hangingPunct="0">
              <a:spcBef>
                <a:spcPct val="0"/>
              </a:spcBef>
              <a:spcAft>
                <a:spcPct val="0"/>
              </a:spcAft>
              <a:defRPr>
                <a:solidFill>
                  <a:schemeClr val="tx1"/>
                </a:solidFill>
                <a:latin typeface="Arial" charset="0"/>
                <a:cs typeface="Arial" charset="0"/>
              </a:defRPr>
            </a:lvl7pPr>
            <a:lvl8pPr marL="3422142" indent="-228143" eaLnBrk="0" fontAlgn="base" hangingPunct="0">
              <a:spcBef>
                <a:spcPct val="0"/>
              </a:spcBef>
              <a:spcAft>
                <a:spcPct val="0"/>
              </a:spcAft>
              <a:defRPr>
                <a:solidFill>
                  <a:schemeClr val="tx1"/>
                </a:solidFill>
                <a:latin typeface="Arial" charset="0"/>
                <a:cs typeface="Arial" charset="0"/>
              </a:defRPr>
            </a:lvl8pPr>
            <a:lvl9pPr marL="3878428" indent="-228143"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39F6BA-864E-4593-91D6-F8B53D4A8E85}" type="slidenum">
              <a:rPr kumimoji="0" lang="tr-TR" sz="1200" b="0" i="0" u="none" strike="noStrike" kern="1200" cap="none" spc="0" normalizeH="0" baseline="0" noProof="0" smtClean="0">
                <a:ln>
                  <a:noFill/>
                </a:ln>
                <a:solidFill>
                  <a:prstClr val="black"/>
                </a:solidFill>
                <a:effectLst/>
                <a:uLnTx/>
                <a:uFillTx/>
                <a:latin typeface="Arial" charset="0"/>
                <a:ea typeface="ヒラギノ角ゴ Pro W3" pitchFamily="1"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tr-TR" sz="1200" b="0" i="0" u="none" strike="noStrike" kern="1200" cap="none" spc="0" normalizeH="0" baseline="0" noProof="0" dirty="0" smtClean="0">
              <a:ln>
                <a:noFill/>
              </a:ln>
              <a:solidFill>
                <a:prstClr val="black"/>
              </a:solidFill>
              <a:effectLst/>
              <a:uLnTx/>
              <a:uFillTx/>
              <a:latin typeface="Arial" charset="0"/>
              <a:ea typeface="ヒラギノ角ゴ Pro W3" pitchFamily="1" charset="-128"/>
              <a:cs typeface="Arial" charset="0"/>
            </a:endParaRPr>
          </a:p>
        </p:txBody>
      </p:sp>
    </p:spTree>
    <p:extLst>
      <p:ext uri="{BB962C8B-B14F-4D97-AF65-F5344CB8AC3E}">
        <p14:creationId xmlns:p14="http://schemas.microsoft.com/office/powerpoint/2010/main" val="368868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89365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65601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97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488" y="744538"/>
            <a:ext cx="6616700"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69526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488" y="744538"/>
            <a:ext cx="6616700" cy="3722687"/>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9444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2</a:t>
            </a:fld>
            <a:endParaRPr lang="tr-TR"/>
          </a:p>
        </p:txBody>
      </p:sp>
    </p:spTree>
    <p:extLst>
      <p:ext uri="{BB962C8B-B14F-4D97-AF65-F5344CB8AC3E}">
        <p14:creationId xmlns:p14="http://schemas.microsoft.com/office/powerpoint/2010/main" val="326271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0488" y="744538"/>
            <a:ext cx="6616700" cy="37226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0A553B-3F80-4470-B8AC-56E4FBADE334}"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289450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yurt dışında kurulacak olan kuluçka merkezlerin</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4A84A-BE48-4212-99C4-D6CDDF0D2B65}" type="slidenum">
              <a:rPr kumimoji="0" lang="tr-TR" sz="1200" b="0" i="0" u="none" strike="noStrike" kern="1200" cap="none" spc="0" normalizeH="0" baseline="0" noProof="0">
                <a:ln>
                  <a:noFill/>
                </a:ln>
                <a:solidFill>
                  <a:prstClr val="black"/>
                </a:solidFill>
                <a:effectLst/>
                <a:uLnTx/>
                <a:uFillTx/>
                <a:latin typeface="Calibri" panose="020F0502020204030204"/>
                <a:ea typeface="ヒラギノ角ゴ Pro W3"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tr-TR" sz="1200" b="0" i="0" u="none" strike="noStrike" kern="1200" cap="none" spc="0" normalizeH="0" baseline="0" noProof="0">
              <a:ln>
                <a:noFill/>
              </a:ln>
              <a:solidFill>
                <a:prstClr val="black"/>
              </a:solidFill>
              <a:effectLst/>
              <a:uLnTx/>
              <a:uFillTx/>
              <a:latin typeface="Calibri" panose="020F0502020204030204"/>
              <a:ea typeface="ヒラギノ角ゴ Pro W3" pitchFamily="1" charset="-128"/>
              <a:cs typeface="+mn-cs"/>
            </a:endParaRPr>
          </a:p>
        </p:txBody>
      </p:sp>
    </p:spTree>
    <p:extLst>
      <p:ext uri="{BB962C8B-B14F-4D97-AF65-F5344CB8AC3E}">
        <p14:creationId xmlns:p14="http://schemas.microsoft.com/office/powerpoint/2010/main" val="3752764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41C23F-EE2B-450D-91CD-36ED5232E80B}"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ヒラギノ角ゴ Pro W3" pitchFamily="1"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r-TR" sz="1200" b="0" i="0" u="none" strike="noStrike" kern="1200" cap="none" spc="0" normalizeH="0" baseline="0" noProof="0">
              <a:ln>
                <a:noFill/>
              </a:ln>
              <a:solidFill>
                <a:prstClr val="black"/>
              </a:solidFill>
              <a:effectLst/>
              <a:uLnTx/>
              <a:uFillTx/>
              <a:latin typeface="Calibri" panose="020F0502020204030204"/>
              <a:ea typeface="ヒラギノ角ゴ Pro W3" pitchFamily="1" charset="-128"/>
              <a:cs typeface="+mn-cs"/>
            </a:endParaRPr>
          </a:p>
        </p:txBody>
      </p:sp>
    </p:spTree>
    <p:extLst>
      <p:ext uri="{BB962C8B-B14F-4D97-AF65-F5344CB8AC3E}">
        <p14:creationId xmlns:p14="http://schemas.microsoft.com/office/powerpoint/2010/main" val="2660530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Görüntüsü Yer Tutucusu 1"/>
          <p:cNvSpPr>
            <a:spLocks noGrp="1" noRot="1" noChangeAspect="1" noTextEdit="1"/>
          </p:cNvSpPr>
          <p:nvPr>
            <p:ph type="sldImg"/>
          </p:nvPr>
        </p:nvSpPr>
        <p:spPr>
          <a:xfrm>
            <a:off x="-193675" y="808038"/>
            <a:ext cx="7185025" cy="4041775"/>
          </a:xfrm>
          <a:ln/>
        </p:spPr>
      </p:sp>
      <p:sp>
        <p:nvSpPr>
          <p:cNvPr id="23555" name="Not Yer Tutucusu 2"/>
          <p:cNvSpPr>
            <a:spLocks noGrp="1"/>
          </p:cNvSpPr>
          <p:nvPr>
            <p:ph type="body" idx="1"/>
          </p:nvPr>
        </p:nvSpPr>
        <p:spPr>
          <a:noFill/>
        </p:spPr>
        <p:txBody>
          <a:bodyPr/>
          <a:lstStyle/>
          <a:p>
            <a:endParaRPr lang="tr-TR" dirty="0" smtClean="0">
              <a:latin typeface="Arial" charset="0"/>
              <a:cs typeface="Arial" charset="0"/>
            </a:endParaRPr>
          </a:p>
        </p:txBody>
      </p:sp>
      <p:sp>
        <p:nvSpPr>
          <p:cNvPr id="23556" name="Slayt Numarası Yer Tutucusu 3"/>
          <p:cNvSpPr>
            <a:spLocks noGrp="1"/>
          </p:cNvSpPr>
          <p:nvPr>
            <p:ph type="sldNum" sz="quarter" idx="5"/>
          </p:nvPr>
        </p:nvSpPr>
        <p:spPr>
          <a:noFill/>
        </p:spPr>
        <p:txBody>
          <a:bodyPr/>
          <a:lstStyle>
            <a:lvl1pPr defTabSz="910184" eaLnBrk="0" hangingPunct="0">
              <a:defRPr sz="2800" b="1">
                <a:solidFill>
                  <a:srgbClr val="000000"/>
                </a:solidFill>
                <a:latin typeface="Verdana" pitchFamily="34" charset="0"/>
                <a:cs typeface="Arial" charset="0"/>
              </a:defRPr>
            </a:lvl1pPr>
            <a:lvl2pPr marL="743396" indent="-285921" defTabSz="910184" eaLnBrk="0" hangingPunct="0">
              <a:defRPr sz="2800" b="1">
                <a:solidFill>
                  <a:srgbClr val="000000"/>
                </a:solidFill>
                <a:latin typeface="Verdana" pitchFamily="34" charset="0"/>
                <a:cs typeface="Arial" charset="0"/>
              </a:defRPr>
            </a:lvl2pPr>
            <a:lvl3pPr marL="1143686" indent="-228737" defTabSz="910184" eaLnBrk="0" hangingPunct="0">
              <a:defRPr sz="2800" b="1">
                <a:solidFill>
                  <a:srgbClr val="000000"/>
                </a:solidFill>
                <a:latin typeface="Verdana" pitchFamily="34" charset="0"/>
                <a:cs typeface="Arial" charset="0"/>
              </a:defRPr>
            </a:lvl3pPr>
            <a:lvl4pPr marL="1601160" indent="-228737" defTabSz="910184" eaLnBrk="0" hangingPunct="0">
              <a:defRPr sz="2800" b="1">
                <a:solidFill>
                  <a:srgbClr val="000000"/>
                </a:solidFill>
                <a:latin typeface="Verdana" pitchFamily="34" charset="0"/>
                <a:cs typeface="Arial" charset="0"/>
              </a:defRPr>
            </a:lvl4pPr>
            <a:lvl5pPr marL="2058634" indent="-228737" defTabSz="910184" eaLnBrk="0" hangingPunct="0">
              <a:defRPr sz="2800" b="1">
                <a:solidFill>
                  <a:srgbClr val="000000"/>
                </a:solidFill>
                <a:latin typeface="Verdana" pitchFamily="34" charset="0"/>
                <a:cs typeface="Arial" charset="0"/>
              </a:defRPr>
            </a:lvl5pPr>
            <a:lvl6pPr marL="2516109" indent="-228737" algn="ctr" defTabSz="910184" eaLnBrk="0" fontAlgn="base" hangingPunct="0">
              <a:spcBef>
                <a:spcPct val="50000"/>
              </a:spcBef>
              <a:spcAft>
                <a:spcPct val="0"/>
              </a:spcAft>
              <a:defRPr sz="2800" b="1">
                <a:solidFill>
                  <a:srgbClr val="000000"/>
                </a:solidFill>
                <a:latin typeface="Verdana" pitchFamily="34" charset="0"/>
                <a:cs typeface="Arial" charset="0"/>
              </a:defRPr>
            </a:lvl6pPr>
            <a:lvl7pPr marL="2973583" indent="-228737" algn="ctr" defTabSz="910184" eaLnBrk="0" fontAlgn="base" hangingPunct="0">
              <a:spcBef>
                <a:spcPct val="50000"/>
              </a:spcBef>
              <a:spcAft>
                <a:spcPct val="0"/>
              </a:spcAft>
              <a:defRPr sz="2800" b="1">
                <a:solidFill>
                  <a:srgbClr val="000000"/>
                </a:solidFill>
                <a:latin typeface="Verdana" pitchFamily="34" charset="0"/>
                <a:cs typeface="Arial" charset="0"/>
              </a:defRPr>
            </a:lvl7pPr>
            <a:lvl8pPr marL="3431057" indent="-228737" algn="ctr" defTabSz="910184" eaLnBrk="0" fontAlgn="base" hangingPunct="0">
              <a:spcBef>
                <a:spcPct val="50000"/>
              </a:spcBef>
              <a:spcAft>
                <a:spcPct val="0"/>
              </a:spcAft>
              <a:defRPr sz="2800" b="1">
                <a:solidFill>
                  <a:srgbClr val="000000"/>
                </a:solidFill>
                <a:latin typeface="Verdana" pitchFamily="34" charset="0"/>
                <a:cs typeface="Arial" charset="0"/>
              </a:defRPr>
            </a:lvl8pPr>
            <a:lvl9pPr marL="3888532" indent="-228737" algn="ctr" defTabSz="910184" eaLnBrk="0" fontAlgn="base" hangingPunct="0">
              <a:spcBef>
                <a:spcPct val="50000"/>
              </a:spcBef>
              <a:spcAft>
                <a:spcPct val="0"/>
              </a:spcAft>
              <a:defRPr sz="2800" b="1">
                <a:solidFill>
                  <a:srgbClr val="000000"/>
                </a:solidFill>
                <a:latin typeface="Verdana" pitchFamily="34" charset="0"/>
                <a:cs typeface="Arial" charset="0"/>
              </a:defRPr>
            </a:lvl9pPr>
          </a:lstStyle>
          <a:p>
            <a:pPr marL="0" marR="0" lvl="0" indent="0" algn="r" defTabSz="910184" rtl="0" eaLnBrk="1" fontAlgn="auto" latinLnBrk="0" hangingPunct="1">
              <a:lnSpc>
                <a:spcPct val="100000"/>
              </a:lnSpc>
              <a:spcBef>
                <a:spcPts val="0"/>
              </a:spcBef>
              <a:spcAft>
                <a:spcPts val="0"/>
              </a:spcAft>
              <a:buClrTx/>
              <a:buSzTx/>
              <a:buFontTx/>
              <a:buNone/>
              <a:tabLst/>
              <a:defRPr/>
            </a:pPr>
            <a:fld id="{9251DE89-AAD2-40F7-89E5-FE36C2F41667}" type="slidenum">
              <a:rPr kumimoji="0" lang="tr-TR" sz="1200" b="0" i="0" u="none" strike="noStrike" kern="1200" cap="none" spc="0" normalizeH="0" baseline="0" noProof="0">
                <a:ln>
                  <a:noFill/>
                </a:ln>
                <a:solidFill>
                  <a:prstClr val="black"/>
                </a:solidFill>
                <a:effectLst/>
                <a:uLnTx/>
                <a:uFillTx/>
                <a:latin typeface="Arial" charset="0"/>
                <a:ea typeface="ヒラギノ角ゴ Pro W3" pitchFamily="1" charset="-128"/>
                <a:cs typeface="Arial" charset="0"/>
              </a:rPr>
              <a:pPr marL="0" marR="0" lvl="0" indent="0" algn="r" defTabSz="910184" rtl="0" eaLnBrk="1" fontAlgn="auto" latinLnBrk="0" hangingPunct="1">
                <a:lnSpc>
                  <a:spcPct val="100000"/>
                </a:lnSpc>
                <a:spcBef>
                  <a:spcPts val="0"/>
                </a:spcBef>
                <a:spcAft>
                  <a:spcPts val="0"/>
                </a:spcAft>
                <a:buClrTx/>
                <a:buSzTx/>
                <a:buFontTx/>
                <a:buNone/>
                <a:tabLst/>
                <a:defRPr/>
              </a:pPr>
              <a:t>67</a:t>
            </a:fld>
            <a:endParaRPr kumimoji="0" lang="tr-TR" sz="1200" b="0" i="0" u="none" strike="noStrike" kern="1200" cap="none" spc="0" normalizeH="0" baseline="0" noProof="0">
              <a:ln>
                <a:noFill/>
              </a:ln>
              <a:solidFill>
                <a:prstClr val="black"/>
              </a:solidFill>
              <a:effectLst/>
              <a:uLnTx/>
              <a:uFillTx/>
              <a:latin typeface="Arial" charset="0"/>
              <a:ea typeface="ヒラギノ角ゴ Pro W3" pitchFamily="1" charset="-128"/>
              <a:cs typeface="Arial" charset="0"/>
            </a:endParaRPr>
          </a:p>
        </p:txBody>
      </p:sp>
    </p:spTree>
    <p:extLst>
      <p:ext uri="{BB962C8B-B14F-4D97-AF65-F5344CB8AC3E}">
        <p14:creationId xmlns:p14="http://schemas.microsoft.com/office/powerpoint/2010/main" val="1550762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527260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58865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808604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790363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697163" y="509588"/>
            <a:ext cx="4532312" cy="2549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949610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87</a:t>
            </a:fld>
            <a:endParaRPr lang="tr-TR"/>
          </a:p>
        </p:txBody>
      </p:sp>
    </p:spTree>
    <p:extLst>
      <p:ext uri="{BB962C8B-B14F-4D97-AF65-F5344CB8AC3E}">
        <p14:creationId xmlns:p14="http://schemas.microsoft.com/office/powerpoint/2010/main" val="368406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113" y="739775"/>
            <a:ext cx="6581775" cy="370205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33140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113" y="739775"/>
            <a:ext cx="6581775" cy="3702050"/>
          </a:xfrm>
        </p:spPr>
      </p:sp>
      <p:sp>
        <p:nvSpPr>
          <p:cNvPr id="3" name="Not Yer Tutucusu 2"/>
          <p:cNvSpPr>
            <a:spLocks noGrp="1"/>
          </p:cNvSpPr>
          <p:nvPr>
            <p:ph type="body" idx="1"/>
          </p:nvPr>
        </p:nvSpPr>
        <p:spPr/>
        <p:txBody>
          <a:bodyPr>
            <a:normAutofit/>
          </a:bodyPr>
          <a:lstStyle/>
          <a:p>
            <a:pPr defTabSz="914326">
              <a:defRPr/>
            </a:pPr>
            <a:endParaRPr lang="tr-TR" b="1"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4</a:t>
            </a:fld>
            <a:endParaRPr lang="tr-TR" dirty="0">
              <a:solidFill>
                <a:prstClr val="black"/>
              </a:solidFill>
            </a:endParaRPr>
          </a:p>
        </p:txBody>
      </p:sp>
    </p:spTree>
    <p:extLst>
      <p:ext uri="{BB962C8B-B14F-4D97-AF65-F5344CB8AC3E}">
        <p14:creationId xmlns:p14="http://schemas.microsoft.com/office/powerpoint/2010/main" val="2569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421969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113" y="739775"/>
            <a:ext cx="6581775" cy="3702050"/>
          </a:xfrm>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6</a:t>
            </a:fld>
            <a:endParaRPr lang="tr-TR"/>
          </a:p>
        </p:txBody>
      </p:sp>
    </p:spTree>
    <p:extLst>
      <p:ext uri="{BB962C8B-B14F-4D97-AF65-F5344CB8AC3E}">
        <p14:creationId xmlns:p14="http://schemas.microsoft.com/office/powerpoint/2010/main" val="108310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8113" y="739775"/>
            <a:ext cx="6581775" cy="370205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83113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44500" y="688975"/>
            <a:ext cx="6121400" cy="3443288"/>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22011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Destek programlarımız</a:t>
            </a:r>
            <a:r>
              <a:rPr lang="tr-TR" baseline="0" dirty="0" smtClean="0"/>
              <a:t> hakkında detaylı bilgilere KOSGEB Müdürlüklerimizden ve www.kosgeb.gov.tr adresinden ulaşabilirsiniz.</a:t>
            </a:r>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Üstbilgi Yer Tutucusu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41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 Id="rId4" Type="http://schemas.openxmlformats.org/officeDocument/2006/relationships/image" Target="../media/image8.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 Id="rId4" Type="http://schemas.openxmlformats.org/officeDocument/2006/relationships/image" Target="../media/image8.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8.xml"/><Relationship Id="rId4" Type="http://schemas.openxmlformats.org/officeDocument/2006/relationships/image" Target="../media/image8.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 Id="rId4" Type="http://schemas.openxmlformats.org/officeDocument/2006/relationships/image" Target="../media/image8.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9.xml"/><Relationship Id="rId4" Type="http://schemas.openxmlformats.org/officeDocument/2006/relationships/image" Target="../media/image5.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 Id="rId4" Type="http://schemas.openxmlformats.org/officeDocument/2006/relationships/image" Target="../media/image8.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9.xml"/><Relationship Id="rId4" Type="http://schemas.openxmlformats.org/officeDocument/2006/relationships/image" Target="../media/image8.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 Id="rId4" Type="http://schemas.openxmlformats.org/officeDocument/2006/relationships/image" Target="../media/image8.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0.xml"/><Relationship Id="rId4" Type="http://schemas.openxmlformats.org/officeDocument/2006/relationships/image" Target="../media/image8.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1.xml"/><Relationship Id="rId4" Type="http://schemas.openxmlformats.org/officeDocument/2006/relationships/image" Target="../media/image5.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 Id="rId4" Type="http://schemas.openxmlformats.org/officeDocument/2006/relationships/image" Target="../media/image8.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1.xml"/><Relationship Id="rId4" Type="http://schemas.openxmlformats.org/officeDocument/2006/relationships/image" Target="../media/image8.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 Id="rId4" Type="http://schemas.openxmlformats.org/officeDocument/2006/relationships/image" Target="../media/image8.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 Id="rId4" Type="http://schemas.openxmlformats.org/officeDocument/2006/relationships/image" Target="../media/image8.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2.xml"/><Relationship Id="rId4" Type="http://schemas.openxmlformats.org/officeDocument/2006/relationships/image" Target="../media/image8.pn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 Id="rId4" Type="http://schemas.openxmlformats.org/officeDocument/2006/relationships/image" Target="../media/image8.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75C66CF3-F179-470A-849E-9BE93935F6C0}" type="datetime1">
              <a:rPr lang="en-US" smtClean="0"/>
              <a:t>2/14/2020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3869C1F-F44E-469F-8904-AAE3E20FCB2B}" type="datetime1">
              <a:rPr lang="en-US" smtClean="0"/>
              <a:t>2/14/2020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41451520"/>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2/14/2020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99557369"/>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8026741"/>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2/14/2020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4180931"/>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96002076"/>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9192583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549906"/>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8807285"/>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51579717"/>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82655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D8BB6A2-EFC7-4490-AF98-FC2DE4576DE7}" type="datetime1">
              <a:rPr lang="en-US" smtClean="0"/>
              <a:t>2/14/2020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251531816"/>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2/14/2020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662158794"/>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2148496"/>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2/14/2020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12754993"/>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849126180"/>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75784395"/>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624770552"/>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5131288"/>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239135627"/>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606079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A2C2008C-1B0D-4D67-8120-8A53D9E1A2E7}" type="datetime1">
              <a:rPr lang="en-US" smtClean="0">
                <a:solidFill>
                  <a:prstClr val="black">
                    <a:tint val="75000"/>
                  </a:prstClr>
                </a:solidFill>
              </a:r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893321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82756505"/>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558923"/>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7" y="2122571"/>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607381" indent="0" algn="ctr">
              <a:buNone/>
              <a:defRPr>
                <a:solidFill>
                  <a:schemeClr val="tx1">
                    <a:tint val="75000"/>
                  </a:schemeClr>
                </a:solidFill>
              </a:defRPr>
            </a:lvl2pPr>
            <a:lvl3pPr marL="1214764" indent="0" algn="ctr">
              <a:buNone/>
              <a:defRPr>
                <a:solidFill>
                  <a:schemeClr val="tx1">
                    <a:tint val="75000"/>
                  </a:schemeClr>
                </a:solidFill>
              </a:defRPr>
            </a:lvl3pPr>
            <a:lvl4pPr marL="1822146" indent="0" algn="ctr">
              <a:buNone/>
              <a:defRPr>
                <a:solidFill>
                  <a:schemeClr val="tx1">
                    <a:tint val="75000"/>
                  </a:schemeClr>
                </a:solidFill>
              </a:defRPr>
            </a:lvl4pPr>
            <a:lvl5pPr marL="2429527" indent="0" algn="ctr">
              <a:buNone/>
              <a:defRPr>
                <a:solidFill>
                  <a:schemeClr val="tx1">
                    <a:tint val="75000"/>
                  </a:schemeClr>
                </a:solidFill>
              </a:defRPr>
            </a:lvl5pPr>
            <a:lvl6pPr marL="3036910" indent="0" algn="ctr">
              <a:buNone/>
              <a:defRPr>
                <a:solidFill>
                  <a:schemeClr val="tx1">
                    <a:tint val="75000"/>
                  </a:schemeClr>
                </a:solidFill>
              </a:defRPr>
            </a:lvl6pPr>
            <a:lvl7pPr marL="3644291" indent="0" algn="ctr">
              <a:buNone/>
              <a:defRPr>
                <a:solidFill>
                  <a:schemeClr val="tx1">
                    <a:tint val="75000"/>
                  </a:schemeClr>
                </a:solidFill>
              </a:defRPr>
            </a:lvl7pPr>
            <a:lvl8pPr marL="4251672" indent="0" algn="ctr">
              <a:buNone/>
              <a:defRPr>
                <a:solidFill>
                  <a:schemeClr val="tx1">
                    <a:tint val="75000"/>
                  </a:schemeClr>
                </a:solidFill>
              </a:defRPr>
            </a:lvl8pPr>
            <a:lvl9pPr marL="485905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9F946499-7A29-4895-B44A-975659E64C19}"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8865076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A5335B3-4D39-40B8-AFB3-290BDEA506C1}"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42652931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20"/>
            <a:ext cx="10325418" cy="1357030"/>
          </a:xfrm>
        </p:spPr>
        <p:txBody>
          <a:bodyPr anchor="t"/>
          <a:lstStyle>
            <a:lvl1pPr algn="l">
              <a:defRPr sz="531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5989"/>
            <a:ext cx="10325418" cy="1494631"/>
          </a:xfrm>
        </p:spPr>
        <p:txBody>
          <a:bodyPr anchor="b"/>
          <a:lstStyle>
            <a:lvl1pPr marL="0" indent="0">
              <a:buNone/>
              <a:defRPr sz="2657">
                <a:solidFill>
                  <a:schemeClr val="tx1">
                    <a:tint val="75000"/>
                  </a:schemeClr>
                </a:solidFill>
              </a:defRPr>
            </a:lvl1pPr>
            <a:lvl2pPr marL="607381" indent="0">
              <a:buNone/>
              <a:defRPr sz="2391">
                <a:solidFill>
                  <a:schemeClr val="tx1">
                    <a:tint val="75000"/>
                  </a:schemeClr>
                </a:solidFill>
              </a:defRPr>
            </a:lvl2pPr>
            <a:lvl3pPr marL="1214764" indent="0">
              <a:buNone/>
              <a:defRPr sz="2126">
                <a:solidFill>
                  <a:schemeClr val="tx1">
                    <a:tint val="75000"/>
                  </a:schemeClr>
                </a:solidFill>
              </a:defRPr>
            </a:lvl3pPr>
            <a:lvl4pPr marL="1822146" indent="0">
              <a:buNone/>
              <a:defRPr sz="1860">
                <a:solidFill>
                  <a:schemeClr val="tx1">
                    <a:tint val="75000"/>
                  </a:schemeClr>
                </a:solidFill>
              </a:defRPr>
            </a:lvl4pPr>
            <a:lvl5pPr marL="2429527" indent="0">
              <a:buNone/>
              <a:defRPr sz="1860">
                <a:solidFill>
                  <a:schemeClr val="tx1">
                    <a:tint val="75000"/>
                  </a:schemeClr>
                </a:solidFill>
              </a:defRPr>
            </a:lvl5pPr>
            <a:lvl6pPr marL="3036910" indent="0">
              <a:buNone/>
              <a:defRPr sz="1860">
                <a:solidFill>
                  <a:schemeClr val="tx1">
                    <a:tint val="75000"/>
                  </a:schemeClr>
                </a:solidFill>
              </a:defRPr>
            </a:lvl6pPr>
            <a:lvl7pPr marL="3644291" indent="0">
              <a:buNone/>
              <a:defRPr sz="1860">
                <a:solidFill>
                  <a:schemeClr val="tx1">
                    <a:tint val="75000"/>
                  </a:schemeClr>
                </a:solidFill>
              </a:defRPr>
            </a:lvl7pPr>
            <a:lvl8pPr marL="4251672" indent="0">
              <a:buNone/>
              <a:defRPr sz="1860">
                <a:solidFill>
                  <a:schemeClr val="tx1">
                    <a:tint val="75000"/>
                  </a:schemeClr>
                </a:solidFill>
              </a:defRPr>
            </a:lvl8pPr>
            <a:lvl9pPr marL="4859056" indent="0">
              <a:buNone/>
              <a:defRPr sz="186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9254D81-8FB5-4EB8-B78B-2E34B3D607B2}"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9411360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A00723E4-471F-4B40-B9FE-A16EEFB82BB0}"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5176380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11"/>
            <a:ext cx="5367278"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511"/>
            <a:ext cx="5369386"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defTabSz="911017" fontAlgn="auto">
              <a:spcBef>
                <a:spcPts val="0"/>
              </a:spcBef>
              <a:spcAft>
                <a:spcPts val="0"/>
              </a:spcAft>
              <a:defRPr/>
            </a:pPr>
            <a:fld id="{4BB380D3-EEA6-4EFF-B584-E4D6AD5E6F4C}"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8" name="7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9" name="8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0816927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defTabSz="911017" fontAlgn="auto">
              <a:spcBef>
                <a:spcPts val="0"/>
              </a:spcBef>
              <a:spcAft>
                <a:spcPts val="0"/>
              </a:spcAft>
              <a:defRPr/>
            </a:pPr>
            <a:fld id="{69AF2DFF-D523-4516-B5D0-3999BEFA3E31}"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4" name="3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5" name="4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023685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defTabSz="911017" fontAlgn="auto">
              <a:spcBef>
                <a:spcPts val="0"/>
              </a:spcBef>
              <a:spcAft>
                <a:spcPts val="0"/>
              </a:spcAft>
              <a:defRPr/>
            </a:pPr>
            <a:fld id="{01FF9F34-A093-4BFF-AD1E-321D570FAB1B}"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3" name="2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4" name="3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7646345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657" b="1"/>
            </a:lvl1pPr>
          </a:lstStyle>
          <a:p>
            <a:r>
              <a:rPr lang="tr-TR" smtClean="0"/>
              <a:t>Asıl başlık stili için tıklatın</a:t>
            </a:r>
            <a:endParaRPr lang="tr-TR"/>
          </a:p>
        </p:txBody>
      </p:sp>
      <p:sp>
        <p:nvSpPr>
          <p:cNvPr id="3" name="2 İçerik Yer Tutucusu"/>
          <p:cNvSpPr>
            <a:spLocks noGrp="1"/>
          </p:cNvSpPr>
          <p:nvPr>
            <p:ph idx="1"/>
          </p:nvPr>
        </p:nvSpPr>
        <p:spPr>
          <a:xfrm>
            <a:off x="4749356" y="272081"/>
            <a:ext cx="6790818" cy="5831435"/>
          </a:xfrm>
        </p:spPr>
        <p:txBody>
          <a:bodyPr/>
          <a:lstStyle>
            <a:lvl1pPr>
              <a:defRPr sz="4251"/>
            </a:lvl1pPr>
            <a:lvl2pPr>
              <a:defRPr sz="3720"/>
            </a:lvl2pPr>
            <a:lvl3pPr>
              <a:defRPr sz="3188"/>
            </a:lvl3pPr>
            <a:lvl4pPr>
              <a:defRPr sz="2657"/>
            </a:lvl4pPr>
            <a:lvl5pPr>
              <a:defRPr sz="2657"/>
            </a:lvl5pPr>
            <a:lvl6pPr>
              <a:defRPr sz="2657"/>
            </a:lvl6pPr>
            <a:lvl7pPr>
              <a:defRPr sz="2657"/>
            </a:lvl7pPr>
            <a:lvl8pPr>
              <a:defRPr sz="2657"/>
            </a:lvl8pPr>
            <a:lvl9pPr>
              <a:defRPr sz="265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794"/>
            <a:ext cx="3996460" cy="4673688"/>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4C03D9E4-7B65-4B1A-A5B6-A7C5C4E365B1}"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39587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DDA9758A-CC22-4F8A-A48E-B0193C39DB42}" type="datetime1">
              <a:rPr lang="en-US" smtClean="0">
                <a:solidFill>
                  <a:prstClr val="black">
                    <a:tint val="75000"/>
                  </a:prstClr>
                </a:solidFill>
              </a:r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208826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5"/>
            <a:ext cx="7288530" cy="564639"/>
          </a:xfrm>
        </p:spPr>
        <p:txBody>
          <a:bodyPr anchor="b"/>
          <a:lstStyle>
            <a:lvl1pPr algn="l">
              <a:defRPr sz="2657"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4251"/>
            </a:lvl1pPr>
            <a:lvl2pPr marL="607381" indent="0">
              <a:buNone/>
              <a:defRPr sz="3720"/>
            </a:lvl2pPr>
            <a:lvl3pPr marL="1214764" indent="0">
              <a:buNone/>
              <a:defRPr sz="3188"/>
            </a:lvl3pPr>
            <a:lvl4pPr marL="1822146" indent="0">
              <a:buNone/>
              <a:defRPr sz="2657"/>
            </a:lvl4pPr>
            <a:lvl5pPr marL="2429527" indent="0">
              <a:buNone/>
              <a:defRPr sz="2657"/>
            </a:lvl5pPr>
            <a:lvl6pPr marL="3036910" indent="0">
              <a:buNone/>
              <a:defRPr sz="2657"/>
            </a:lvl6pPr>
            <a:lvl7pPr marL="3644291" indent="0">
              <a:buNone/>
              <a:defRPr sz="2657"/>
            </a:lvl7pPr>
            <a:lvl8pPr marL="4251672" indent="0">
              <a:buNone/>
              <a:defRPr sz="2657"/>
            </a:lvl8pPr>
            <a:lvl9pPr marL="4859056" indent="0">
              <a:buNone/>
              <a:defRPr sz="2657"/>
            </a:lvl9pPr>
          </a:lstStyle>
          <a:p>
            <a:endParaRPr lang="tr-TR"/>
          </a:p>
        </p:txBody>
      </p:sp>
      <p:sp>
        <p:nvSpPr>
          <p:cNvPr id="4" name="3 Metin Yer Tutucusu"/>
          <p:cNvSpPr>
            <a:spLocks noGrp="1"/>
          </p:cNvSpPr>
          <p:nvPr>
            <p:ph type="body" sz="half" idx="2"/>
          </p:nvPr>
        </p:nvSpPr>
        <p:spPr>
          <a:xfrm>
            <a:off x="2381005" y="5347504"/>
            <a:ext cx="7288530" cy="801881"/>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7C9D2265-639E-4B3F-8467-B93EFBF13233}"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7533281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EA9F03B9-D8EA-4F69-98A0-4FF4529BB9A9}"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20975211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5" y="273714"/>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9" y="273714"/>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6A145FD3-72FA-4727-8ADC-C13E2DF61C43}" type="datetime1">
              <a:rPr lang="en-US" smtClean="0">
                <a:solidFill>
                  <a:prstClr val="black">
                    <a:tint val="75000"/>
                  </a:prstClr>
                </a:solidFill>
                <a:latin typeface="Calibri"/>
                <a:ea typeface="+mn-ea"/>
              </a:rPr>
              <a:pPr defTabSz="911017" fontAlgn="auto">
                <a:spcBef>
                  <a:spcPts val="0"/>
                </a:spcBef>
                <a:spcAft>
                  <a:spcPts val="0"/>
                </a:spcAft>
                <a:defRPr/>
              </a:pPr>
              <a:t>2/14/2020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8467107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8" y="2122612"/>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7" indent="0" algn="ctr">
              <a:buNone/>
              <a:defRPr>
                <a:solidFill>
                  <a:schemeClr val="tx1">
                    <a:tint val="75000"/>
                  </a:schemeClr>
                </a:solidFill>
              </a:defRPr>
            </a:lvl5pPr>
            <a:lvl6pPr marL="2285221" indent="0" algn="ctr">
              <a:buNone/>
              <a:defRPr>
                <a:solidFill>
                  <a:schemeClr val="tx1">
                    <a:tint val="75000"/>
                  </a:schemeClr>
                </a:solidFill>
              </a:defRPr>
            </a:lvl6pPr>
            <a:lvl7pPr marL="2742269" indent="0" algn="ctr">
              <a:buNone/>
              <a:defRPr>
                <a:solidFill>
                  <a:schemeClr val="tx1">
                    <a:tint val="75000"/>
                  </a:schemeClr>
                </a:solidFill>
              </a:defRPr>
            </a:lvl7pPr>
            <a:lvl8pPr marL="3199311" indent="0" algn="ctr">
              <a:buNone/>
              <a:defRPr>
                <a:solidFill>
                  <a:schemeClr val="tx1">
                    <a:tint val="75000"/>
                  </a:schemeClr>
                </a:solidFill>
              </a:defRPr>
            </a:lvl8pPr>
            <a:lvl9pPr marL="3656355"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defTabSz="914387">
              <a:defRPr/>
            </a:pPr>
            <a:fld id="{A4A2A49A-5962-45A7-A0DC-EF6AD81A68F0}"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0550900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4387">
              <a:defRPr/>
            </a:pPr>
            <a:fld id="{E4963131-CB92-4B9F-8F37-3E421BB7EAAF}"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5028541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7044" indent="0">
              <a:buNone/>
              <a:defRPr sz="1800">
                <a:solidFill>
                  <a:schemeClr val="tx1">
                    <a:tint val="75000"/>
                  </a:schemeClr>
                </a:solidFill>
              </a:defRPr>
            </a:lvl2pPr>
            <a:lvl3pPr marL="914088" indent="0">
              <a:buNone/>
              <a:defRPr sz="1600">
                <a:solidFill>
                  <a:schemeClr val="tx1">
                    <a:tint val="75000"/>
                  </a:schemeClr>
                </a:solidFill>
              </a:defRPr>
            </a:lvl3pPr>
            <a:lvl4pPr marL="1371133" indent="0">
              <a:buNone/>
              <a:defRPr sz="1400">
                <a:solidFill>
                  <a:schemeClr val="tx1">
                    <a:tint val="75000"/>
                  </a:schemeClr>
                </a:solidFill>
              </a:defRPr>
            </a:lvl4pPr>
            <a:lvl5pPr marL="1828177" indent="0">
              <a:buNone/>
              <a:defRPr sz="1400">
                <a:solidFill>
                  <a:schemeClr val="tx1">
                    <a:tint val="75000"/>
                  </a:schemeClr>
                </a:solidFill>
              </a:defRPr>
            </a:lvl5pPr>
            <a:lvl6pPr marL="2285221" indent="0">
              <a:buNone/>
              <a:defRPr sz="1400">
                <a:solidFill>
                  <a:schemeClr val="tx1">
                    <a:tint val="75000"/>
                  </a:schemeClr>
                </a:solidFill>
              </a:defRPr>
            </a:lvl6pPr>
            <a:lvl7pPr marL="2742269" indent="0">
              <a:buNone/>
              <a:defRPr sz="1400">
                <a:solidFill>
                  <a:schemeClr val="tx1">
                    <a:tint val="75000"/>
                  </a:schemeClr>
                </a:solidFill>
              </a:defRPr>
            </a:lvl7pPr>
            <a:lvl8pPr marL="3199311" indent="0">
              <a:buNone/>
              <a:defRPr sz="1400">
                <a:solidFill>
                  <a:schemeClr val="tx1">
                    <a:tint val="75000"/>
                  </a:schemeClr>
                </a:solidFill>
              </a:defRPr>
            </a:lvl8pPr>
            <a:lvl9pPr marL="3656355"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defTabSz="914387">
              <a:defRPr/>
            </a:pPr>
            <a:fld id="{748C34AB-EC36-41D3-BBE9-5B54DC19CB61}"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6203538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68"/>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68"/>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defTabSz="914387">
              <a:defRPr/>
            </a:pPr>
            <a:fld id="{0D6DA744-1EF6-404F-A140-F4A559E13279}"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6" name="5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7" name="6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7973428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68"/>
            <a:ext cx="5367278" cy="637393"/>
          </a:xfrm>
        </p:spPr>
        <p:txBody>
          <a:bodyPr anchor="b"/>
          <a:lstStyle>
            <a:lvl1pPr marL="0" indent="0">
              <a:buNone/>
              <a:defRPr sz="2400" b="1"/>
            </a:lvl1pPr>
            <a:lvl2pPr marL="457044" indent="0">
              <a:buNone/>
              <a:defRPr sz="2000" b="1"/>
            </a:lvl2pPr>
            <a:lvl3pPr marL="914088" indent="0">
              <a:buNone/>
              <a:defRPr sz="1800" b="1"/>
            </a:lvl3pPr>
            <a:lvl4pPr marL="1371133" indent="0">
              <a:buNone/>
              <a:defRPr sz="1600" b="1"/>
            </a:lvl4pPr>
            <a:lvl5pPr marL="1828177" indent="0">
              <a:buNone/>
              <a:defRPr sz="1600" b="1"/>
            </a:lvl5pPr>
            <a:lvl6pPr marL="2285221" indent="0">
              <a:buNone/>
              <a:defRPr sz="1600" b="1"/>
            </a:lvl6pPr>
            <a:lvl7pPr marL="2742269" indent="0">
              <a:buNone/>
              <a:defRPr sz="1600" b="1"/>
            </a:lvl7pPr>
            <a:lvl8pPr marL="3199311" indent="0">
              <a:buNone/>
              <a:defRPr sz="1600" b="1"/>
            </a:lvl8pPr>
            <a:lvl9pPr marL="3656355"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568"/>
            <a:ext cx="5369386" cy="637393"/>
          </a:xfrm>
        </p:spPr>
        <p:txBody>
          <a:bodyPr anchor="b"/>
          <a:lstStyle>
            <a:lvl1pPr marL="0" indent="0">
              <a:buNone/>
              <a:defRPr sz="2400" b="1"/>
            </a:lvl1pPr>
            <a:lvl2pPr marL="457044" indent="0">
              <a:buNone/>
              <a:defRPr sz="2000" b="1"/>
            </a:lvl2pPr>
            <a:lvl3pPr marL="914088" indent="0">
              <a:buNone/>
              <a:defRPr sz="1800" b="1"/>
            </a:lvl3pPr>
            <a:lvl4pPr marL="1371133" indent="0">
              <a:buNone/>
              <a:defRPr sz="1600" b="1"/>
            </a:lvl4pPr>
            <a:lvl5pPr marL="1828177" indent="0">
              <a:buNone/>
              <a:defRPr sz="1600" b="1"/>
            </a:lvl5pPr>
            <a:lvl6pPr marL="2285221" indent="0">
              <a:buNone/>
              <a:defRPr sz="1600" b="1"/>
            </a:lvl6pPr>
            <a:lvl7pPr marL="2742269" indent="0">
              <a:buNone/>
              <a:defRPr sz="1600" b="1"/>
            </a:lvl7pPr>
            <a:lvl8pPr marL="3199311" indent="0">
              <a:buNone/>
              <a:defRPr sz="1600" b="1"/>
            </a:lvl8pPr>
            <a:lvl9pPr marL="3656355"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defTabSz="914387">
              <a:defRPr/>
            </a:pPr>
            <a:fld id="{1B78CA66-E11B-446E-8C73-6AC91C84598B}"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8" name="7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9" name="8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030092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defTabSz="914387">
              <a:defRPr/>
            </a:pPr>
            <a:fld id="{9AA2E8CD-8F5E-40BC-A24B-5543D84FEECB}"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4" name="3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5" name="4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871499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defTabSz="914387">
              <a:defRPr/>
            </a:pPr>
            <a:fld id="{75D962F8-34E2-4424-8ED6-E6C67CF92E7B}"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3" name="2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4" name="3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95475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4"/>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4FC120F2-A5F4-47EC-83DB-4A247EB7E7D6}" type="datetime1">
              <a:rPr lang="en-US" smtClean="0">
                <a:solidFill>
                  <a:prstClr val="black">
                    <a:tint val="75000"/>
                  </a:prstClr>
                </a:solidFill>
              </a:r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6310858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89" y="272049"/>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9" y="272139"/>
            <a:ext cx="6790818" cy="5831435"/>
          </a:xfrm>
        </p:spPr>
        <p:txBody>
          <a:bodyPr/>
          <a:lstStyle>
            <a:lvl1pPr>
              <a:defRPr sz="3098"/>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89" y="1429799"/>
            <a:ext cx="3996460" cy="4673687"/>
          </a:xfrm>
        </p:spPr>
        <p:txBody>
          <a:bodyPr/>
          <a:lstStyle>
            <a:lvl1pPr marL="0" indent="0">
              <a:buNone/>
              <a:defRPr sz="1400"/>
            </a:lvl1pPr>
            <a:lvl2pPr marL="457044" indent="0">
              <a:buNone/>
              <a:defRPr sz="1200"/>
            </a:lvl2pPr>
            <a:lvl3pPr marL="914088" indent="0">
              <a:buNone/>
              <a:defRPr sz="1000"/>
            </a:lvl3pPr>
            <a:lvl4pPr marL="1371133" indent="0">
              <a:buNone/>
              <a:defRPr sz="900"/>
            </a:lvl4pPr>
            <a:lvl5pPr marL="1828177" indent="0">
              <a:buNone/>
              <a:defRPr sz="900"/>
            </a:lvl5pPr>
            <a:lvl6pPr marL="2285221" indent="0">
              <a:buNone/>
              <a:defRPr sz="900"/>
            </a:lvl6pPr>
            <a:lvl7pPr marL="2742269" indent="0">
              <a:buNone/>
              <a:defRPr sz="900"/>
            </a:lvl7pPr>
            <a:lvl8pPr marL="3199311" indent="0">
              <a:buNone/>
              <a:defRPr sz="900"/>
            </a:lvl8pPr>
            <a:lvl9pPr marL="3656355"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4387">
              <a:defRPr/>
            </a:pPr>
            <a:fld id="{D698D919-64E1-4B57-8FF1-017DA9F4D19C}"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6" name="5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7" name="6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0933831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098"/>
            </a:lvl1pPr>
            <a:lvl2pPr marL="457044" indent="0">
              <a:buNone/>
              <a:defRPr sz="2800"/>
            </a:lvl2pPr>
            <a:lvl3pPr marL="914088" indent="0">
              <a:buNone/>
              <a:defRPr sz="2400"/>
            </a:lvl3pPr>
            <a:lvl4pPr marL="1371133" indent="0">
              <a:buNone/>
              <a:defRPr sz="2000"/>
            </a:lvl4pPr>
            <a:lvl5pPr marL="1828177" indent="0">
              <a:buNone/>
              <a:defRPr sz="2000"/>
            </a:lvl5pPr>
            <a:lvl6pPr marL="2285221" indent="0">
              <a:buNone/>
              <a:defRPr sz="2000"/>
            </a:lvl6pPr>
            <a:lvl7pPr marL="2742269" indent="0">
              <a:buNone/>
              <a:defRPr sz="2000"/>
            </a:lvl7pPr>
            <a:lvl8pPr marL="3199311" indent="0">
              <a:buNone/>
              <a:defRPr sz="2000"/>
            </a:lvl8pPr>
            <a:lvl9pPr marL="3656355"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7044" indent="0">
              <a:buNone/>
              <a:defRPr sz="1200"/>
            </a:lvl2pPr>
            <a:lvl3pPr marL="914088" indent="0">
              <a:buNone/>
              <a:defRPr sz="1000"/>
            </a:lvl3pPr>
            <a:lvl4pPr marL="1371133" indent="0">
              <a:buNone/>
              <a:defRPr sz="900"/>
            </a:lvl4pPr>
            <a:lvl5pPr marL="1828177" indent="0">
              <a:buNone/>
              <a:defRPr sz="900"/>
            </a:lvl5pPr>
            <a:lvl6pPr marL="2285221" indent="0">
              <a:buNone/>
              <a:defRPr sz="900"/>
            </a:lvl6pPr>
            <a:lvl7pPr marL="2742269" indent="0">
              <a:buNone/>
              <a:defRPr sz="900"/>
            </a:lvl7pPr>
            <a:lvl8pPr marL="3199311" indent="0">
              <a:buNone/>
              <a:defRPr sz="900"/>
            </a:lvl8pPr>
            <a:lvl9pPr marL="3656355"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4387">
              <a:defRPr/>
            </a:pPr>
            <a:fld id="{07FFF21F-1D0B-4A76-8F21-A5BF82E67594}"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6" name="5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7" name="6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8489579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4387">
              <a:defRPr/>
            </a:pPr>
            <a:fld id="{D6CB877F-ADA5-4F36-9EAD-3401CF5A8352}"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3579470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6" y="273772"/>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0" y="273772"/>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4387">
              <a:defRPr/>
            </a:pPr>
            <a:fld id="{254BED13-C213-4435-826A-28B3EA18A102}"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3232150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7" y="2122571"/>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607381" indent="0" algn="ctr">
              <a:buNone/>
              <a:defRPr>
                <a:solidFill>
                  <a:schemeClr val="tx1">
                    <a:tint val="75000"/>
                  </a:schemeClr>
                </a:solidFill>
              </a:defRPr>
            </a:lvl2pPr>
            <a:lvl3pPr marL="1214764" indent="0" algn="ctr">
              <a:buNone/>
              <a:defRPr>
                <a:solidFill>
                  <a:schemeClr val="tx1">
                    <a:tint val="75000"/>
                  </a:schemeClr>
                </a:solidFill>
              </a:defRPr>
            </a:lvl3pPr>
            <a:lvl4pPr marL="1822146" indent="0" algn="ctr">
              <a:buNone/>
              <a:defRPr>
                <a:solidFill>
                  <a:schemeClr val="tx1">
                    <a:tint val="75000"/>
                  </a:schemeClr>
                </a:solidFill>
              </a:defRPr>
            </a:lvl4pPr>
            <a:lvl5pPr marL="2429527" indent="0" algn="ctr">
              <a:buNone/>
              <a:defRPr>
                <a:solidFill>
                  <a:schemeClr val="tx1">
                    <a:tint val="75000"/>
                  </a:schemeClr>
                </a:solidFill>
              </a:defRPr>
            </a:lvl5pPr>
            <a:lvl6pPr marL="3036910" indent="0" algn="ctr">
              <a:buNone/>
              <a:defRPr>
                <a:solidFill>
                  <a:schemeClr val="tx1">
                    <a:tint val="75000"/>
                  </a:schemeClr>
                </a:solidFill>
              </a:defRPr>
            </a:lvl6pPr>
            <a:lvl7pPr marL="3644291" indent="0" algn="ctr">
              <a:buNone/>
              <a:defRPr>
                <a:solidFill>
                  <a:schemeClr val="tx1">
                    <a:tint val="75000"/>
                  </a:schemeClr>
                </a:solidFill>
              </a:defRPr>
            </a:lvl7pPr>
            <a:lvl8pPr marL="4251672" indent="0" algn="ctr">
              <a:buNone/>
              <a:defRPr>
                <a:solidFill>
                  <a:schemeClr val="tx1">
                    <a:tint val="75000"/>
                  </a:schemeClr>
                </a:solidFill>
              </a:defRPr>
            </a:lvl8pPr>
            <a:lvl9pPr marL="485905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9F946499-7A29-4895-B44A-975659E64C19}"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5198680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3A5335B3-4D39-40B8-AFB3-290BDEA506C1}"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16729243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14"/>
            <a:ext cx="10325418" cy="1357030"/>
          </a:xfrm>
        </p:spPr>
        <p:txBody>
          <a:bodyPr anchor="t"/>
          <a:lstStyle>
            <a:lvl1pPr algn="l">
              <a:defRPr sz="531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5984"/>
            <a:ext cx="10325418" cy="1494631"/>
          </a:xfrm>
        </p:spPr>
        <p:txBody>
          <a:bodyPr anchor="b"/>
          <a:lstStyle>
            <a:lvl1pPr marL="0" indent="0">
              <a:buNone/>
              <a:defRPr sz="2657">
                <a:solidFill>
                  <a:schemeClr val="tx1">
                    <a:tint val="75000"/>
                  </a:schemeClr>
                </a:solidFill>
              </a:defRPr>
            </a:lvl1pPr>
            <a:lvl2pPr marL="607381" indent="0">
              <a:buNone/>
              <a:defRPr sz="2391">
                <a:solidFill>
                  <a:schemeClr val="tx1">
                    <a:tint val="75000"/>
                  </a:schemeClr>
                </a:solidFill>
              </a:defRPr>
            </a:lvl2pPr>
            <a:lvl3pPr marL="1214764" indent="0">
              <a:buNone/>
              <a:defRPr sz="2126">
                <a:solidFill>
                  <a:schemeClr val="tx1">
                    <a:tint val="75000"/>
                  </a:schemeClr>
                </a:solidFill>
              </a:defRPr>
            </a:lvl3pPr>
            <a:lvl4pPr marL="1822146" indent="0">
              <a:buNone/>
              <a:defRPr sz="1860">
                <a:solidFill>
                  <a:schemeClr val="tx1">
                    <a:tint val="75000"/>
                  </a:schemeClr>
                </a:solidFill>
              </a:defRPr>
            </a:lvl4pPr>
            <a:lvl5pPr marL="2429527" indent="0">
              <a:buNone/>
              <a:defRPr sz="1860">
                <a:solidFill>
                  <a:schemeClr val="tx1">
                    <a:tint val="75000"/>
                  </a:schemeClr>
                </a:solidFill>
              </a:defRPr>
            </a:lvl5pPr>
            <a:lvl6pPr marL="3036910" indent="0">
              <a:buNone/>
              <a:defRPr sz="1860">
                <a:solidFill>
                  <a:schemeClr val="tx1">
                    <a:tint val="75000"/>
                  </a:schemeClr>
                </a:solidFill>
              </a:defRPr>
            </a:lvl6pPr>
            <a:lvl7pPr marL="3644291" indent="0">
              <a:buNone/>
              <a:defRPr sz="1860">
                <a:solidFill>
                  <a:schemeClr val="tx1">
                    <a:tint val="75000"/>
                  </a:schemeClr>
                </a:solidFill>
              </a:defRPr>
            </a:lvl7pPr>
            <a:lvl8pPr marL="4251672" indent="0">
              <a:buNone/>
              <a:defRPr sz="1860">
                <a:solidFill>
                  <a:schemeClr val="tx1">
                    <a:tint val="75000"/>
                  </a:schemeClr>
                </a:solidFill>
              </a:defRPr>
            </a:lvl8pPr>
            <a:lvl9pPr marL="4859056" indent="0">
              <a:buNone/>
              <a:defRPr sz="186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39254D81-8FB5-4EB8-B78B-2E34B3D607B2}"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3469019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09"/>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09"/>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A00723E4-471F-4B40-B9FE-A16EEFB82BB0}"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21508270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11"/>
            <a:ext cx="5367278"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511"/>
            <a:ext cx="5369386"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4BB380D3-EEA6-4EFF-B584-E4D6AD5E6F4C}"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8" name="7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9" name="8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31744026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69AF2DFF-D523-4516-B5D0-3999BEFA3E31}"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4" name="3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416762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E227C1F2-3016-4507-89B3-7DE285DD36D3}" type="datetime1">
              <a:rPr lang="en-US" smtClean="0">
                <a:solidFill>
                  <a:prstClr val="black">
                    <a:tint val="75000"/>
                  </a:prstClr>
                </a:solidFill>
              </a:rPr>
              <a:t>2/14/2020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253911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01FF9F34-A093-4BFF-AD1E-321D570FAB1B}"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3" name="2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4" name="3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35499504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657" b="1"/>
            </a:lvl1pPr>
          </a:lstStyle>
          <a:p>
            <a:r>
              <a:rPr lang="tr-TR" smtClean="0"/>
              <a:t>Asıl başlık stili için tıklatın</a:t>
            </a:r>
            <a:endParaRPr lang="tr-TR"/>
          </a:p>
        </p:txBody>
      </p:sp>
      <p:sp>
        <p:nvSpPr>
          <p:cNvPr id="3" name="2 İçerik Yer Tutucusu"/>
          <p:cNvSpPr>
            <a:spLocks noGrp="1"/>
          </p:cNvSpPr>
          <p:nvPr>
            <p:ph idx="1"/>
          </p:nvPr>
        </p:nvSpPr>
        <p:spPr>
          <a:xfrm>
            <a:off x="4749356" y="272075"/>
            <a:ext cx="6790818" cy="5831435"/>
          </a:xfrm>
        </p:spPr>
        <p:txBody>
          <a:bodyPr/>
          <a:lstStyle>
            <a:lvl1pPr>
              <a:defRPr sz="4251"/>
            </a:lvl1pPr>
            <a:lvl2pPr>
              <a:defRPr sz="3720"/>
            </a:lvl2pPr>
            <a:lvl3pPr>
              <a:defRPr sz="3188"/>
            </a:lvl3pPr>
            <a:lvl4pPr>
              <a:defRPr sz="2657"/>
            </a:lvl4pPr>
            <a:lvl5pPr>
              <a:defRPr sz="2657"/>
            </a:lvl5pPr>
            <a:lvl6pPr>
              <a:defRPr sz="2657"/>
            </a:lvl6pPr>
            <a:lvl7pPr>
              <a:defRPr sz="2657"/>
            </a:lvl7pPr>
            <a:lvl8pPr>
              <a:defRPr sz="2657"/>
            </a:lvl8pPr>
            <a:lvl9pPr>
              <a:defRPr sz="265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788"/>
            <a:ext cx="3996460" cy="4673688"/>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4C03D9E4-7B65-4B1A-A5B6-A7C5C4E365B1}"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28381808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59"/>
            <a:ext cx="7288530" cy="564639"/>
          </a:xfrm>
        </p:spPr>
        <p:txBody>
          <a:bodyPr anchor="b"/>
          <a:lstStyle>
            <a:lvl1pPr algn="l">
              <a:defRPr sz="2657"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4251"/>
            </a:lvl1pPr>
            <a:lvl2pPr marL="607381" indent="0">
              <a:buNone/>
              <a:defRPr sz="3720"/>
            </a:lvl2pPr>
            <a:lvl3pPr marL="1214764" indent="0">
              <a:buNone/>
              <a:defRPr sz="3188"/>
            </a:lvl3pPr>
            <a:lvl4pPr marL="1822146" indent="0">
              <a:buNone/>
              <a:defRPr sz="2657"/>
            </a:lvl4pPr>
            <a:lvl5pPr marL="2429527" indent="0">
              <a:buNone/>
              <a:defRPr sz="2657"/>
            </a:lvl5pPr>
            <a:lvl6pPr marL="3036910" indent="0">
              <a:buNone/>
              <a:defRPr sz="2657"/>
            </a:lvl6pPr>
            <a:lvl7pPr marL="3644291" indent="0">
              <a:buNone/>
              <a:defRPr sz="2657"/>
            </a:lvl7pPr>
            <a:lvl8pPr marL="4251672" indent="0">
              <a:buNone/>
              <a:defRPr sz="2657"/>
            </a:lvl8pPr>
            <a:lvl9pPr marL="4859056" indent="0">
              <a:buNone/>
              <a:defRPr sz="2657"/>
            </a:lvl9pPr>
          </a:lstStyle>
          <a:p>
            <a:endParaRPr lang="tr-TR"/>
          </a:p>
        </p:txBody>
      </p:sp>
      <p:sp>
        <p:nvSpPr>
          <p:cNvPr id="4" name="3 Metin Yer Tutucusu"/>
          <p:cNvSpPr>
            <a:spLocks noGrp="1"/>
          </p:cNvSpPr>
          <p:nvPr>
            <p:ph type="body" sz="half" idx="2"/>
          </p:nvPr>
        </p:nvSpPr>
        <p:spPr>
          <a:xfrm>
            <a:off x="2381005" y="5347498"/>
            <a:ext cx="7288530" cy="801881"/>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7C9D2265-639E-4B3F-8467-B93EFBF13233}"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24528363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EA9F03B9-D8EA-4F69-98A0-4FF4529BB9A9}"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3324215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5" y="273708"/>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9" y="273708"/>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1017" rtl="0" eaLnBrk="1" fontAlgn="auto" latinLnBrk="0" hangingPunct="1">
              <a:lnSpc>
                <a:spcPct val="100000"/>
              </a:lnSpc>
              <a:spcBef>
                <a:spcPts val="0"/>
              </a:spcBef>
              <a:spcAft>
                <a:spcPts val="0"/>
              </a:spcAft>
              <a:buClrTx/>
              <a:buSzTx/>
              <a:buFontTx/>
              <a:buNone/>
              <a:tabLst/>
              <a:defRPr/>
            </a:pPr>
            <a:fld id="{6A145FD3-72FA-4727-8ADC-C13E2DF61C43}"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auto" latinLnBrk="0" hangingPunct="1">
                <a:lnSpc>
                  <a:spcPct val="100000"/>
                </a:lnSpc>
                <a:spcBef>
                  <a:spcPts val="0"/>
                </a:spcBef>
                <a:spcAft>
                  <a:spcPts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2371218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10"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79" indent="0" algn="ctr">
              <a:buNone/>
              <a:defRPr>
                <a:solidFill>
                  <a:schemeClr val="tx1">
                    <a:tint val="75000"/>
                  </a:schemeClr>
                </a:solidFill>
              </a:defRPr>
            </a:lvl2pPr>
            <a:lvl3pPr marL="909762" indent="0" algn="ctr">
              <a:buNone/>
              <a:defRPr>
                <a:solidFill>
                  <a:schemeClr val="tx1">
                    <a:tint val="75000"/>
                  </a:schemeClr>
                </a:solidFill>
              </a:defRPr>
            </a:lvl3pPr>
            <a:lvl4pPr marL="1364641" indent="0" algn="ctr">
              <a:buNone/>
              <a:defRPr>
                <a:solidFill>
                  <a:schemeClr val="tx1">
                    <a:tint val="75000"/>
                  </a:schemeClr>
                </a:solidFill>
              </a:defRPr>
            </a:lvl4pPr>
            <a:lvl5pPr marL="1819522" indent="0" algn="ctr">
              <a:buNone/>
              <a:defRPr>
                <a:solidFill>
                  <a:schemeClr val="tx1">
                    <a:tint val="75000"/>
                  </a:schemeClr>
                </a:solidFill>
              </a:defRPr>
            </a:lvl5pPr>
            <a:lvl6pPr marL="2274401" indent="0" algn="ctr">
              <a:buNone/>
              <a:defRPr>
                <a:solidFill>
                  <a:schemeClr val="tx1">
                    <a:tint val="75000"/>
                  </a:schemeClr>
                </a:solidFill>
              </a:defRPr>
            </a:lvl6pPr>
            <a:lvl7pPr marL="2729282" indent="0" algn="ctr">
              <a:buNone/>
              <a:defRPr>
                <a:solidFill>
                  <a:schemeClr val="tx1">
                    <a:tint val="75000"/>
                  </a:schemeClr>
                </a:solidFill>
              </a:defRPr>
            </a:lvl7pPr>
            <a:lvl8pPr marL="3184164" indent="0" algn="ctr">
              <a:buNone/>
              <a:defRPr>
                <a:solidFill>
                  <a:schemeClr val="tx1">
                    <a:tint val="75000"/>
                  </a:schemeClr>
                </a:solidFill>
              </a:defRPr>
            </a:lvl8pPr>
            <a:lvl9pPr marL="363904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defTabSz="914387">
              <a:defRPr/>
            </a:pPr>
            <a:fld id="{A2C2008C-1B0D-4D67-8120-8A53D9E1A2E7}"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7685882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4387">
              <a:defRPr/>
            </a:pPr>
            <a:fld id="{DDA9758A-CC22-4F8A-A48E-B0193C39DB42}"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8211702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4"/>
            <a:ext cx="10325418" cy="1494630"/>
          </a:xfrm>
        </p:spPr>
        <p:txBody>
          <a:bodyPr anchor="b"/>
          <a:lstStyle>
            <a:lvl1pPr marL="0" indent="0">
              <a:buNone/>
              <a:defRPr sz="2000">
                <a:solidFill>
                  <a:schemeClr val="tx1">
                    <a:tint val="75000"/>
                  </a:schemeClr>
                </a:solidFill>
              </a:defRPr>
            </a:lvl1pPr>
            <a:lvl2pPr marL="454879" indent="0">
              <a:buNone/>
              <a:defRPr sz="1800">
                <a:solidFill>
                  <a:schemeClr val="tx1">
                    <a:tint val="75000"/>
                  </a:schemeClr>
                </a:solidFill>
              </a:defRPr>
            </a:lvl2pPr>
            <a:lvl3pPr marL="909762" indent="0">
              <a:buNone/>
              <a:defRPr sz="1600">
                <a:solidFill>
                  <a:schemeClr val="tx1">
                    <a:tint val="75000"/>
                  </a:schemeClr>
                </a:solidFill>
              </a:defRPr>
            </a:lvl3pPr>
            <a:lvl4pPr marL="1364641" indent="0">
              <a:buNone/>
              <a:defRPr sz="1400">
                <a:solidFill>
                  <a:schemeClr val="tx1">
                    <a:tint val="75000"/>
                  </a:schemeClr>
                </a:solidFill>
              </a:defRPr>
            </a:lvl4pPr>
            <a:lvl5pPr marL="1819522" indent="0">
              <a:buNone/>
              <a:defRPr sz="1400">
                <a:solidFill>
                  <a:schemeClr val="tx1">
                    <a:tint val="75000"/>
                  </a:schemeClr>
                </a:solidFill>
              </a:defRPr>
            </a:lvl5pPr>
            <a:lvl6pPr marL="2274401" indent="0">
              <a:buNone/>
              <a:defRPr sz="1400">
                <a:solidFill>
                  <a:schemeClr val="tx1">
                    <a:tint val="75000"/>
                  </a:schemeClr>
                </a:solidFill>
              </a:defRPr>
            </a:lvl6pPr>
            <a:lvl7pPr marL="2729282" indent="0">
              <a:buNone/>
              <a:defRPr sz="1400">
                <a:solidFill>
                  <a:schemeClr val="tx1">
                    <a:tint val="75000"/>
                  </a:schemeClr>
                </a:solidFill>
              </a:defRPr>
            </a:lvl7pPr>
            <a:lvl8pPr marL="3184164" indent="0">
              <a:buNone/>
              <a:defRPr sz="1400">
                <a:solidFill>
                  <a:schemeClr val="tx1">
                    <a:tint val="75000"/>
                  </a:schemeClr>
                </a:solidFill>
              </a:defRPr>
            </a:lvl8pPr>
            <a:lvl9pPr marL="3639042"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defTabSz="914387">
              <a:defRPr/>
            </a:pPr>
            <a:fld id="{4FC120F2-A5F4-47EC-83DB-4A247EB7E7D6}"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8123405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defTabSz="914387">
              <a:defRPr/>
            </a:pPr>
            <a:fld id="{E227C1F2-3016-4507-89B3-7DE285DD36D3}"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6" name="5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7" name="6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18985361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79" indent="0">
              <a:buNone/>
              <a:defRPr sz="2000" b="1"/>
            </a:lvl2pPr>
            <a:lvl3pPr marL="909762" indent="0">
              <a:buNone/>
              <a:defRPr sz="1800" b="1"/>
            </a:lvl3pPr>
            <a:lvl4pPr marL="1364641" indent="0">
              <a:buNone/>
              <a:defRPr sz="1600" b="1"/>
            </a:lvl4pPr>
            <a:lvl5pPr marL="1819522" indent="0">
              <a:buNone/>
              <a:defRPr sz="1600" b="1"/>
            </a:lvl5pPr>
            <a:lvl6pPr marL="2274401" indent="0">
              <a:buNone/>
              <a:defRPr sz="1600" b="1"/>
            </a:lvl6pPr>
            <a:lvl7pPr marL="2729282" indent="0">
              <a:buNone/>
              <a:defRPr sz="1600" b="1"/>
            </a:lvl7pPr>
            <a:lvl8pPr marL="3184164" indent="0">
              <a:buNone/>
              <a:defRPr sz="1600" b="1"/>
            </a:lvl8pPr>
            <a:lvl9pPr marL="3639042"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79" indent="0">
              <a:buNone/>
              <a:defRPr sz="2000" b="1"/>
            </a:lvl2pPr>
            <a:lvl3pPr marL="909762" indent="0">
              <a:buNone/>
              <a:defRPr sz="1800" b="1"/>
            </a:lvl3pPr>
            <a:lvl4pPr marL="1364641" indent="0">
              <a:buNone/>
              <a:defRPr sz="1600" b="1"/>
            </a:lvl4pPr>
            <a:lvl5pPr marL="1819522" indent="0">
              <a:buNone/>
              <a:defRPr sz="1600" b="1"/>
            </a:lvl5pPr>
            <a:lvl6pPr marL="2274401" indent="0">
              <a:buNone/>
              <a:defRPr sz="1600" b="1"/>
            </a:lvl6pPr>
            <a:lvl7pPr marL="2729282" indent="0">
              <a:buNone/>
              <a:defRPr sz="1600" b="1"/>
            </a:lvl7pPr>
            <a:lvl8pPr marL="3184164" indent="0">
              <a:buNone/>
              <a:defRPr sz="1600" b="1"/>
            </a:lvl8pPr>
            <a:lvl9pPr marL="3639042"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defTabSz="914387">
              <a:defRPr/>
            </a:pPr>
            <a:fld id="{0C5EC5BC-2D6E-4D85-8605-44A67E43458B}"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8" name="7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9" name="8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02712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0C5EC5BC-2D6E-4D85-8605-44A67E43458B}" type="datetime1">
              <a:rPr lang="en-US" smtClean="0">
                <a:solidFill>
                  <a:prstClr val="black">
                    <a:tint val="75000"/>
                  </a:prstClr>
                </a:solidFill>
              </a:rPr>
              <a:t>2/14/2020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05212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defTabSz="914387">
              <a:defRPr/>
            </a:pPr>
            <a:fld id="{ECFA38A8-6A8F-464E-81A6-99121FC18D11}"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4" name="3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5" name="4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6842886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defTabSz="914387">
              <a:defRPr/>
            </a:pPr>
            <a:fld id="{5C775B74-A449-452D-AF72-0A7B9813A28E}"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3" name="2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4" name="3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7260270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8"/>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400" y="272293"/>
            <a:ext cx="6790818" cy="5831435"/>
          </a:xfrm>
        </p:spPr>
        <p:txBody>
          <a:bodyPr/>
          <a:lstStyle>
            <a:lvl1pPr>
              <a:defRPr sz="30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9"/>
            <a:ext cx="3996460" cy="4673687"/>
          </a:xfrm>
        </p:spPr>
        <p:txBody>
          <a:bodyPr/>
          <a:lstStyle>
            <a:lvl1pPr marL="0" indent="0">
              <a:buNone/>
              <a:defRPr sz="1400"/>
            </a:lvl1pPr>
            <a:lvl2pPr marL="454879" indent="0">
              <a:buNone/>
              <a:defRPr sz="1200"/>
            </a:lvl2pPr>
            <a:lvl3pPr marL="909762" indent="0">
              <a:buNone/>
              <a:defRPr sz="1000"/>
            </a:lvl3pPr>
            <a:lvl4pPr marL="1364641" indent="0">
              <a:buNone/>
              <a:defRPr sz="900"/>
            </a:lvl4pPr>
            <a:lvl5pPr marL="1819522" indent="0">
              <a:buNone/>
              <a:defRPr sz="900"/>
            </a:lvl5pPr>
            <a:lvl6pPr marL="2274401" indent="0">
              <a:buNone/>
              <a:defRPr sz="900"/>
            </a:lvl6pPr>
            <a:lvl7pPr marL="2729282" indent="0">
              <a:buNone/>
              <a:defRPr sz="900"/>
            </a:lvl7pPr>
            <a:lvl8pPr marL="3184164" indent="0">
              <a:buNone/>
              <a:defRPr sz="900"/>
            </a:lvl8pPr>
            <a:lvl9pPr marL="3639042"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4387">
              <a:defRPr/>
            </a:pPr>
            <a:fld id="{A2E77FE0-8FD5-4B3F-97A4-5C1D3BEF764C}"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6" name="5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7" name="6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87342125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099"/>
            </a:lvl1pPr>
            <a:lvl2pPr marL="454879" indent="0">
              <a:buNone/>
              <a:defRPr sz="2800"/>
            </a:lvl2pPr>
            <a:lvl3pPr marL="909762" indent="0">
              <a:buNone/>
              <a:defRPr sz="2400"/>
            </a:lvl3pPr>
            <a:lvl4pPr marL="1364641" indent="0">
              <a:buNone/>
              <a:defRPr sz="2000"/>
            </a:lvl4pPr>
            <a:lvl5pPr marL="1819522" indent="0">
              <a:buNone/>
              <a:defRPr sz="2000"/>
            </a:lvl5pPr>
            <a:lvl6pPr marL="2274401" indent="0">
              <a:buNone/>
              <a:defRPr sz="2000"/>
            </a:lvl6pPr>
            <a:lvl7pPr marL="2729282" indent="0">
              <a:buNone/>
              <a:defRPr sz="2000"/>
            </a:lvl7pPr>
            <a:lvl8pPr marL="3184164" indent="0">
              <a:buNone/>
              <a:defRPr sz="2000"/>
            </a:lvl8pPr>
            <a:lvl9pPr marL="3639042" indent="0">
              <a:buNone/>
              <a:defRPr sz="2000"/>
            </a:lvl9pPr>
          </a:lstStyle>
          <a:p>
            <a:endParaRPr lang="tr-TR"/>
          </a:p>
        </p:txBody>
      </p:sp>
      <p:sp>
        <p:nvSpPr>
          <p:cNvPr id="4" name="3 Metin Yer Tutucusu"/>
          <p:cNvSpPr>
            <a:spLocks noGrp="1"/>
          </p:cNvSpPr>
          <p:nvPr>
            <p:ph type="body" sz="half" idx="2"/>
          </p:nvPr>
        </p:nvSpPr>
        <p:spPr>
          <a:xfrm>
            <a:off x="2381005" y="5347559"/>
            <a:ext cx="7288530" cy="801880"/>
          </a:xfrm>
        </p:spPr>
        <p:txBody>
          <a:bodyPr/>
          <a:lstStyle>
            <a:lvl1pPr marL="0" indent="0">
              <a:buNone/>
              <a:defRPr sz="1400"/>
            </a:lvl1pPr>
            <a:lvl2pPr marL="454879" indent="0">
              <a:buNone/>
              <a:defRPr sz="1200"/>
            </a:lvl2pPr>
            <a:lvl3pPr marL="909762" indent="0">
              <a:buNone/>
              <a:defRPr sz="1000"/>
            </a:lvl3pPr>
            <a:lvl4pPr marL="1364641" indent="0">
              <a:buNone/>
              <a:defRPr sz="900"/>
            </a:lvl4pPr>
            <a:lvl5pPr marL="1819522" indent="0">
              <a:buNone/>
              <a:defRPr sz="900"/>
            </a:lvl5pPr>
            <a:lvl6pPr marL="2274401" indent="0">
              <a:buNone/>
              <a:defRPr sz="900"/>
            </a:lvl6pPr>
            <a:lvl7pPr marL="2729282" indent="0">
              <a:buNone/>
              <a:defRPr sz="900"/>
            </a:lvl7pPr>
            <a:lvl8pPr marL="3184164" indent="0">
              <a:buNone/>
              <a:defRPr sz="900"/>
            </a:lvl8pPr>
            <a:lvl9pPr marL="3639042"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4387">
              <a:defRPr/>
            </a:pPr>
            <a:fld id="{EC9387ED-0DC2-4D4D-B332-06E274B7AF71}"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6" name="5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7" name="6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35552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4387">
              <a:defRPr/>
            </a:pPr>
            <a:fld id="{513EBEF6-2F20-47F8-99FE-1DF57440E1FD}"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2642525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6"/>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6"/>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4387">
              <a:defRPr/>
            </a:pPr>
            <a:fld id="{66E25BAB-19B5-462E-81DE-5F9A577CB5BB}"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11"/>
          </p:nvPr>
        </p:nvSpPr>
        <p:spPr/>
        <p:txBody>
          <a:body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12"/>
          </p:nvPr>
        </p:nvSpPr>
        <p:spPr/>
        <p:txBody>
          <a:body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0963305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636244361"/>
      </p:ext>
    </p:extLst>
  </p:cSld>
  <p:clrMapOvr>
    <a:masterClrMapping/>
  </p:clrMapOvr>
  <p:transition spd="slow">
    <p:push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06881339"/>
      </p:ext>
    </p:extLst>
  </p:cSld>
  <p:clrMapOvr>
    <a:masterClrMapping/>
  </p:clrMapOvr>
  <p:transition spd="slow">
    <p:push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711053293"/>
      </p:ext>
    </p:extLst>
  </p:cSld>
  <p:clrMapOvr>
    <a:masterClrMapping/>
  </p:clrMapOvr>
  <p:transition spd="slow">
    <p:push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9654360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ECFA38A8-6A8F-464E-81A6-99121FC18D11}" type="datetime1">
              <a:rPr lang="en-US" smtClean="0">
                <a:solidFill>
                  <a:prstClr val="black">
                    <a:tint val="75000"/>
                  </a:prstClr>
                </a:solidFill>
              </a:rPr>
              <a:t>2/14/2020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453314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677404420"/>
      </p:ext>
    </p:extLst>
  </p:cSld>
  <p:clrMapOvr>
    <a:masterClrMapping/>
  </p:clrMapOvr>
  <p:transition spd="slow">
    <p:push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045249474"/>
      </p:ext>
    </p:extLst>
  </p:cSld>
  <p:clrMapOvr>
    <a:masterClrMapping/>
  </p:clrMapOvr>
  <p:transition spd="slow">
    <p:push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984146208"/>
      </p:ext>
    </p:extLst>
  </p:cSld>
  <p:clrMapOvr>
    <a:masterClrMapping/>
  </p:clrMapOvr>
  <p:transition spd="slow">
    <p:push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2/14/2020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617496572"/>
      </p:ext>
    </p:extLst>
  </p:cSld>
  <p:clrMapOvr>
    <a:masterClrMapping/>
  </p:clrMapOvr>
  <p:transition spd="slow">
    <p:push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4093900816"/>
      </p:ext>
    </p:extLst>
  </p:cSld>
  <p:clrMapOvr>
    <a:masterClrMapping/>
  </p:clrMapOvr>
  <p:transition spd="slow">
    <p:push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2/14/2020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491798439"/>
      </p:ext>
    </p:extLst>
  </p:cSld>
  <p:clrMapOvr>
    <a:masterClrMapping/>
  </p:clrMapOvr>
  <p:transition spd="slow">
    <p:push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729699291"/>
      </p:ext>
    </p:extLst>
  </p:cSld>
  <p:clrMapOvr>
    <a:masterClrMapping/>
  </p:clrMapOvr>
  <p:transition spd="slow">
    <p:push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89297906"/>
      </p:ext>
    </p:extLst>
  </p:cSld>
  <p:clrMapOvr>
    <a:masterClrMapping/>
  </p:clrMapOvr>
  <p:transition spd="slow">
    <p:push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891182971"/>
      </p:ext>
    </p:extLst>
  </p:cSld>
  <p:clrMapOvr>
    <a:masterClrMapping/>
  </p:clrMapOvr>
  <p:transition spd="slow">
    <p:push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27524725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5C775B74-A449-452D-AF72-0A7B9813A28E}" type="datetime1">
              <a:rPr lang="en-US" smtClean="0">
                <a:solidFill>
                  <a:prstClr val="black">
                    <a:tint val="75000"/>
                  </a:prstClr>
                </a:solidFill>
              </a:rPr>
              <a:t>2/14/2020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080295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44589395"/>
      </p:ext>
    </p:extLst>
  </p:cSld>
  <p:clrMapOvr>
    <a:masterClrMapping/>
  </p:clrMapOvr>
  <p:transition spd="slow">
    <p:push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88237478"/>
      </p:ext>
    </p:extLst>
  </p:cSld>
  <p:clrMapOvr>
    <a:masterClrMapping/>
  </p:clrMapOvr>
  <p:transition spd="slow">
    <p:push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557961056"/>
      </p:ext>
    </p:extLst>
  </p:cSld>
  <p:clrMapOvr>
    <a:masterClrMapping/>
  </p:clrMapOvr>
  <p:transition spd="slow">
    <p:push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381298875"/>
      </p:ext>
    </p:extLst>
  </p:cSld>
  <p:clrMapOvr>
    <a:masterClrMapping/>
  </p:clrMapOvr>
  <p:transition spd="slow">
    <p:push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97358C-44C6-42F9-BC7A-22F01539C146}"/>
              </a:ext>
            </a:extLst>
          </p:cNvPr>
          <p:cNvSpPr>
            <a:spLocks noGrp="1"/>
          </p:cNvSpPr>
          <p:nvPr>
            <p:ph type="pic" sz="quarter" idx="10"/>
          </p:nvPr>
        </p:nvSpPr>
        <p:spPr>
          <a:xfrm>
            <a:off x="0" y="0"/>
            <a:ext cx="12147550" cy="6832600"/>
          </a:xfrm>
        </p:spPr>
        <p:txBody>
          <a:bodyPr/>
          <a:lstStyle/>
          <a:p>
            <a:endParaRPr lang="en-ID"/>
          </a:p>
        </p:txBody>
      </p:sp>
    </p:spTree>
    <p:extLst>
      <p:ext uri="{BB962C8B-B14F-4D97-AF65-F5344CB8AC3E}">
        <p14:creationId xmlns:p14="http://schemas.microsoft.com/office/powerpoint/2010/main" val="6493899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5598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62563CB-13C0-477F-B8AE-2EDD5DC2B636}"/>
              </a:ext>
            </a:extLst>
          </p:cNvPr>
          <p:cNvSpPr>
            <a:spLocks noGrp="1"/>
          </p:cNvSpPr>
          <p:nvPr>
            <p:ph type="pic" sz="quarter" idx="10"/>
          </p:nvPr>
        </p:nvSpPr>
        <p:spPr>
          <a:xfrm>
            <a:off x="3919519" y="1922782"/>
            <a:ext cx="4326719" cy="4326462"/>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71353552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4857C-AD6D-4880-ABB6-A7C79C650066}"/>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3" name="Footer Placeholder 2">
            <a:extLst>
              <a:ext uri="{FF2B5EF4-FFF2-40B4-BE49-F238E27FC236}">
                <a16:creationId xmlns:a16="http://schemas.microsoft.com/office/drawing/2014/main" id="{5213197C-F5ED-4A3E-A508-18BCC9A1578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4" name="Slide Number Placeholder 3">
            <a:extLst>
              <a:ext uri="{FF2B5EF4-FFF2-40B4-BE49-F238E27FC236}">
                <a16:creationId xmlns:a16="http://schemas.microsoft.com/office/drawing/2014/main" id="{0EFF95F5-4BA2-4616-AF8B-69FAAA7DC9A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D8526C-9AE6-4005-878F-EFD71AB9C8A8}" type="slidenum">
              <a:rPr kumimoji="0" lang="en-ID"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ID"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35131518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20E6350-6600-459F-AEFB-C275165318D5}"/>
              </a:ext>
            </a:extLst>
          </p:cNvPr>
          <p:cNvSpPr>
            <a:spLocks noGrp="1"/>
          </p:cNvSpPr>
          <p:nvPr>
            <p:ph type="pic" sz="quarter" idx="11"/>
          </p:nvPr>
        </p:nvSpPr>
        <p:spPr>
          <a:xfrm>
            <a:off x="4942027"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id="{2F5C5E5D-F61E-4D1E-B970-6FA53527F8A0}"/>
              </a:ext>
            </a:extLst>
          </p:cNvPr>
          <p:cNvSpPr>
            <a:spLocks noGrp="1"/>
          </p:cNvSpPr>
          <p:nvPr>
            <p:ph type="pic" sz="quarter" idx="12"/>
          </p:nvPr>
        </p:nvSpPr>
        <p:spPr>
          <a:xfrm>
            <a:off x="8309451"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id="{55C12A7B-4CB5-406E-A221-64B6790119C5}"/>
              </a:ext>
            </a:extLst>
          </p:cNvPr>
          <p:cNvSpPr>
            <a:spLocks noGrp="1"/>
          </p:cNvSpPr>
          <p:nvPr>
            <p:ph type="pic" sz="quarter" idx="10"/>
          </p:nvPr>
        </p:nvSpPr>
        <p:spPr>
          <a:xfrm>
            <a:off x="1430433"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8213866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73797" y="0"/>
            <a:ext cx="6073775" cy="6832600"/>
          </a:xfrm>
          <a:prstGeom prst="rect">
            <a:avLst/>
          </a:prstGeom>
        </p:spPr>
        <p:txBody>
          <a:bodyPr/>
          <a:lstStyle/>
          <a:p>
            <a:endParaRPr lang="ru-RU"/>
          </a:p>
        </p:txBody>
      </p:sp>
    </p:spTree>
    <p:extLst>
      <p:ext uri="{BB962C8B-B14F-4D97-AF65-F5344CB8AC3E}">
        <p14:creationId xmlns:p14="http://schemas.microsoft.com/office/powerpoint/2010/main" val="4000549996"/>
      </p:ext>
    </p:extLst>
  </p:cSld>
  <p:clrMapOvr>
    <a:masterClrMapping/>
  </p:clrMapOvr>
  <p:extLst mod="1">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A2E77FE0-8FD5-4B3F-97A4-5C1D3BEF764C}" type="datetime1">
              <a:rPr lang="en-US" smtClean="0">
                <a:solidFill>
                  <a:prstClr val="black">
                    <a:tint val="75000"/>
                  </a:prstClr>
                </a:solidFill>
              </a:rPr>
              <a:t>2/14/2020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6241407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57361"/>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300019"/>
            <a:ext cx="1220199" cy="721227"/>
          </a:xfrm>
          <a:prstGeom prst="rect">
            <a:avLst/>
          </a:prstGeom>
        </p:spPr>
      </p:pic>
      <p:sp>
        <p:nvSpPr>
          <p:cNvPr id="10" name="Başlık 1"/>
          <p:cNvSpPr>
            <a:spLocks noGrp="1"/>
          </p:cNvSpPr>
          <p:nvPr userDrawn="1">
            <p:ph type="title"/>
          </p:nvPr>
        </p:nvSpPr>
        <p:spPr>
          <a:xfrm>
            <a:off x="1754243" y="300019"/>
            <a:ext cx="9580891" cy="721227"/>
          </a:xfrm>
        </p:spPr>
        <p:txBody>
          <a:bodyPr anchor="ctr">
            <a:normAutofit/>
          </a:bodyPr>
          <a:lstStyle>
            <a:lvl1pPr algn="l">
              <a:defRPr sz="3100"/>
            </a:lvl1pPr>
          </a:lstStyle>
          <a:p>
            <a:r>
              <a:rPr lang="tr-TR" dirty="0"/>
              <a:t>Asıl başlık stili için tıklatın</a:t>
            </a:r>
          </a:p>
        </p:txBody>
      </p:sp>
      <p:sp>
        <p:nvSpPr>
          <p:cNvPr id="14" name="Veri Yer Tutucusu 3"/>
          <p:cNvSpPr>
            <a:spLocks noGrp="1"/>
          </p:cNvSpPr>
          <p:nvPr>
            <p:ph type="dt" sz="half" idx="10"/>
          </p:nvPr>
        </p:nvSpPr>
        <p:spPr>
          <a:xfrm>
            <a:off x="847831" y="6456301"/>
            <a:ext cx="2834428" cy="363773"/>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15" name="Altbilgi Yer Tutucusu 4"/>
          <p:cNvSpPr>
            <a:spLocks noGrp="1"/>
          </p:cNvSpPr>
          <p:nvPr>
            <p:ph type="ftr" sz="quarter" idx="11"/>
          </p:nvPr>
        </p:nvSpPr>
        <p:spPr>
          <a:xfrm>
            <a:off x="4150413" y="6456301"/>
            <a:ext cx="3846724" cy="363773"/>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16" name="Slayt Numarası Yer Tutucusu 5"/>
          <p:cNvSpPr>
            <a:spLocks noGrp="1"/>
          </p:cNvSpPr>
          <p:nvPr>
            <p:ph type="sldNum" sz="quarter" idx="12"/>
          </p:nvPr>
        </p:nvSpPr>
        <p:spPr>
          <a:xfrm>
            <a:off x="8465291" y="6456301"/>
            <a:ext cx="2834428" cy="36377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62061566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16847"/>
            <a:ext cx="12147550" cy="3522282"/>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mj-lt"/>
              </a:defRPr>
            </a:lvl1pPr>
          </a:lstStyle>
          <a:p>
            <a:r>
              <a:rPr lang="tr-TR" dirty="0"/>
              <a:t>Asıl başlık stili için tıklatın</a:t>
            </a:r>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mn-lt"/>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0" y="1625499"/>
            <a:ext cx="12147550" cy="190788"/>
          </a:xfrm>
          <a:prstGeom prst="rect">
            <a:avLst/>
          </a:prstGeom>
        </p:spPr>
      </p:pic>
      <p:sp>
        <p:nvSpPr>
          <p:cNvPr id="4" name="Dikdörtgen 3"/>
          <p:cNvSpPr/>
          <p:nvPr userDrawn="1"/>
        </p:nvSpPr>
        <p:spPr>
          <a:xfrm>
            <a:off x="-1972" y="6448903"/>
            <a:ext cx="4397023" cy="383697"/>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3257" rtl="0" eaLnBrk="1" fontAlgn="auto" latinLnBrk="0" hangingPunct="1">
              <a:lnSpc>
                <a:spcPct val="100000"/>
              </a:lnSpc>
              <a:spcBef>
                <a:spcPts val="0"/>
              </a:spcBef>
              <a:spcAft>
                <a:spcPts val="0"/>
              </a:spcAft>
              <a:buClrTx/>
              <a:buSzTx/>
              <a:buFontTx/>
              <a:buNone/>
              <a:tabLst/>
              <a:defRPr/>
            </a:pPr>
            <a:endParaRPr kumimoji="0" lang="tr-TR" sz="2152" b="0"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Metin kutusu 15"/>
          <p:cNvSpPr txBox="1"/>
          <p:nvPr userDrawn="1"/>
        </p:nvSpPr>
        <p:spPr>
          <a:xfrm>
            <a:off x="142817" y="6451451"/>
            <a:ext cx="4304730"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a:ln>
                  <a:noFill/>
                </a:ln>
                <a:solidFill>
                  <a:prstClr val="white"/>
                </a:solidFill>
                <a:effectLst/>
                <a:uLnTx/>
                <a:uFillTx/>
                <a:latin typeface="Segoe UI"/>
                <a:ea typeface="+mn-ea"/>
                <a:cs typeface="+mn-cs"/>
              </a:rPr>
              <a:t>KOBİLER BÜYÜR TÜRKİYE BÜYÜR!</a:t>
            </a:r>
          </a:p>
        </p:txBody>
      </p:sp>
    </p:spTree>
    <p:extLst>
      <p:ext uri="{BB962C8B-B14F-4D97-AF65-F5344CB8AC3E}">
        <p14:creationId xmlns:p14="http://schemas.microsoft.com/office/powerpoint/2010/main" val="11578152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297474"/>
            <a:ext cx="9580891" cy="723750"/>
          </a:xfrm>
        </p:spPr>
        <p:txBody>
          <a:bodyPr anchor="ctr">
            <a:noAutofit/>
          </a:bodyPr>
          <a:lstStyle>
            <a:lvl1pPr algn="l">
              <a:defRPr sz="2630">
                <a:solidFill>
                  <a:schemeClr val="tx1">
                    <a:lumMod val="85000"/>
                    <a:lumOff val="15000"/>
                  </a:schemeClr>
                </a:solidFill>
              </a:defRPr>
            </a:lvl1pPr>
          </a:lstStyle>
          <a:p>
            <a:r>
              <a:rPr lang="tr-TR" dirty="0"/>
              <a:t>Asıl başlık stili için tıklatın</a:t>
            </a:r>
          </a:p>
        </p:txBody>
      </p:sp>
      <p:sp>
        <p:nvSpPr>
          <p:cNvPr id="3" name="İçerik Yer Tutucusu 2"/>
          <p:cNvSpPr>
            <a:spLocks noGrp="1"/>
          </p:cNvSpPr>
          <p:nvPr userDrawn="1">
            <p:ph idx="1"/>
          </p:nvPr>
        </p:nvSpPr>
        <p:spPr>
          <a:xfrm>
            <a:off x="1754218" y="1091882"/>
            <a:ext cx="9580891" cy="4778462"/>
          </a:xfrm>
        </p:spPr>
        <p:txBody>
          <a:bodyPr>
            <a:normAutofit/>
          </a:bodyPr>
          <a:lstStyle>
            <a:lvl1pPr>
              <a:defRPr sz="2152">
                <a:solidFill>
                  <a:schemeClr val="tx1">
                    <a:lumMod val="85000"/>
                    <a:lumOff val="15000"/>
                  </a:schemeClr>
                </a:solidFill>
              </a:defRPr>
            </a:lvl1pPr>
            <a:lvl2pPr>
              <a:defRPr sz="2152">
                <a:solidFill>
                  <a:schemeClr val="tx1">
                    <a:lumMod val="85000"/>
                    <a:lumOff val="15000"/>
                  </a:schemeClr>
                </a:solidFill>
              </a:defRPr>
            </a:lvl2pPr>
            <a:lvl3pPr>
              <a:defRPr sz="2152">
                <a:solidFill>
                  <a:schemeClr val="tx1">
                    <a:lumMod val="85000"/>
                    <a:lumOff val="15000"/>
                  </a:schemeClr>
                </a:solidFill>
              </a:defRPr>
            </a:lvl3pPr>
            <a:lvl4pPr>
              <a:defRPr sz="2152">
                <a:solidFill>
                  <a:schemeClr val="tx1">
                    <a:lumMod val="85000"/>
                    <a:lumOff val="15000"/>
                  </a:schemeClr>
                </a:solidFill>
              </a:defRPr>
            </a:lvl4pPr>
            <a:lvl5pPr>
              <a:defRPr sz="2152">
                <a:solidFill>
                  <a:schemeClr val="tx1">
                    <a:lumMod val="85000"/>
                    <a:lumOff val="1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28832729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1" y="0"/>
            <a:ext cx="12145128" cy="6832600"/>
          </a:xfrm>
          <a:prstGeom prst="rect">
            <a:avLst/>
          </a:prstGeom>
        </p:spPr>
      </p:pic>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mj-lt"/>
              </a:defRPr>
            </a:lvl1pPr>
          </a:lstStyle>
          <a:p>
            <a:r>
              <a:rPr lang="tr-TR" dirty="0"/>
              <a:t>Asıl başlık stili için tıklatın</a:t>
            </a:r>
          </a:p>
        </p:txBody>
      </p:sp>
      <p:sp>
        <p:nvSpPr>
          <p:cNvPr id="11" name="Resim Yer Tutucusu 10"/>
          <p:cNvSpPr>
            <a:spLocks noGrp="1"/>
          </p:cNvSpPr>
          <p:nvPr>
            <p:ph type="pic" sz="quarter" idx="13"/>
          </p:nvPr>
        </p:nvSpPr>
        <p:spPr>
          <a:xfrm>
            <a:off x="7134578" y="0"/>
            <a:ext cx="5012973" cy="6832600"/>
          </a:xfrm>
          <a:noFill/>
          <a:ln>
            <a:noFill/>
          </a:ln>
        </p:spPr>
        <p:txBody>
          <a:bodyPr/>
          <a:lstStyle/>
          <a:p>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mn-lt"/>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90464146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754218" y="1175006"/>
            <a:ext cx="479786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743399" y="1175006"/>
            <a:ext cx="459171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4" name="Başlık 1"/>
          <p:cNvSpPr>
            <a:spLocks noGrp="1"/>
          </p:cNvSpPr>
          <p:nvPr>
            <p:ph type="title"/>
          </p:nvPr>
        </p:nvSpPr>
        <p:spPr>
          <a:xfrm>
            <a:off x="1754218" y="299997"/>
            <a:ext cx="9580891" cy="721227"/>
          </a:xfrm>
        </p:spPr>
        <p:txBody>
          <a:bodyPr anchor="t">
            <a:normAutofit/>
          </a:bodyPr>
          <a:lstStyle>
            <a:lvl1pPr algn="l">
              <a:defRPr sz="2869"/>
            </a:lvl1pPr>
          </a:lstStyle>
          <a:p>
            <a:r>
              <a:rPr lang="tr-TR" dirty="0"/>
              <a:t>Asıl başlık stili için tıklatın</a:t>
            </a:r>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52519713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299997"/>
            <a:ext cx="9580891" cy="721227"/>
          </a:xfrm>
        </p:spPr>
        <p:txBody>
          <a:bodyPr anchor="ctr">
            <a:normAutofit/>
          </a:bodyPr>
          <a:lstStyle>
            <a:lvl1pPr algn="l">
              <a:defRPr sz="2869"/>
            </a:lvl1pPr>
          </a:lstStyle>
          <a:p>
            <a:r>
              <a:rPr lang="tr-TR" dirty="0"/>
              <a:t>Asıl başlık stili için tıklatın</a:t>
            </a:r>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65504385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1904910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a:t>Asıl başlık stili için tıklatın</a:t>
            </a: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dirty="0"/>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p14="http://schemas.microsoft.com/office/powerpoint/2010/main" val="38894476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97358C-44C6-42F9-BC7A-22F01539C146}"/>
              </a:ext>
            </a:extLst>
          </p:cNvPr>
          <p:cNvSpPr>
            <a:spLocks noGrp="1"/>
          </p:cNvSpPr>
          <p:nvPr>
            <p:ph type="pic" sz="quarter" idx="10"/>
          </p:nvPr>
        </p:nvSpPr>
        <p:spPr>
          <a:xfrm>
            <a:off x="0" y="0"/>
            <a:ext cx="12147550" cy="6832600"/>
          </a:xfrm>
        </p:spPr>
        <p:txBody>
          <a:bodyPr/>
          <a:lstStyle/>
          <a:p>
            <a:endParaRPr lang="en-ID"/>
          </a:p>
        </p:txBody>
      </p:sp>
    </p:spTree>
    <p:extLst>
      <p:ext uri="{BB962C8B-B14F-4D97-AF65-F5344CB8AC3E}">
        <p14:creationId xmlns:p14="http://schemas.microsoft.com/office/powerpoint/2010/main" val="37610995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12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17E314C-9BC2-4F28-909D-831E3BB0961E}" type="datetime1">
              <a:rPr lang="en-US" smtClean="0"/>
              <a:t>2/14/2020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9"/>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EC9387ED-0DC2-4D4D-B332-06E274B7AF71}" type="datetime1">
              <a:rPr lang="en-US" smtClean="0">
                <a:solidFill>
                  <a:prstClr val="black">
                    <a:tint val="75000"/>
                  </a:prstClr>
                </a:solidFill>
              </a:rPr>
              <a:t>2/14/2020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04127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62563CB-13C0-477F-B8AE-2EDD5DC2B636}"/>
              </a:ext>
            </a:extLst>
          </p:cNvPr>
          <p:cNvSpPr>
            <a:spLocks noGrp="1"/>
          </p:cNvSpPr>
          <p:nvPr>
            <p:ph type="pic" sz="quarter" idx="10"/>
          </p:nvPr>
        </p:nvSpPr>
        <p:spPr>
          <a:xfrm>
            <a:off x="3919445" y="1922782"/>
            <a:ext cx="4326719" cy="4326462"/>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1690752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4857C-AD6D-4880-ABB6-A7C79C650066}"/>
              </a:ext>
            </a:extLst>
          </p:cNvPr>
          <p:cNvSpPr>
            <a:spLocks noGrp="1"/>
          </p:cNvSpPr>
          <p:nvPr>
            <p:ph type="dt" sz="half" idx="10"/>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3" name="Footer Placeholder 2">
            <a:extLst>
              <a:ext uri="{FF2B5EF4-FFF2-40B4-BE49-F238E27FC236}">
                <a16:creationId xmlns:a16="http://schemas.microsoft.com/office/drawing/2014/main" id="{5213197C-F5ED-4A3E-A508-18BCC9A15780}"/>
              </a:ext>
            </a:extLst>
          </p:cNvPr>
          <p:cNvSpPr>
            <a:spLocks noGrp="1"/>
          </p:cNvSpPr>
          <p:nvPr>
            <p:ph type="ftr" sz="quarter" idx="11"/>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4" name="Slide Number Placeholder 3">
            <a:extLst>
              <a:ext uri="{FF2B5EF4-FFF2-40B4-BE49-F238E27FC236}">
                <a16:creationId xmlns:a16="http://schemas.microsoft.com/office/drawing/2014/main" id="{0EFF95F5-4BA2-4616-AF8B-69FAAA7DC9AB}"/>
              </a:ext>
            </a:extLst>
          </p:cNvPr>
          <p:cNvSpPr>
            <a:spLocks noGrp="1"/>
          </p:cNvSpPr>
          <p:nvPr>
            <p:ph type="sldNum" sz="quarter" idx="12"/>
          </p:nvPr>
        </p:nvSpPr>
        <p:spPr/>
        <p:txBody>
          <a:body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p14="http://schemas.microsoft.com/office/powerpoint/2010/main" val="1843917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20E6350-6600-459F-AEFB-C275165318D5}"/>
              </a:ext>
            </a:extLst>
          </p:cNvPr>
          <p:cNvSpPr>
            <a:spLocks noGrp="1"/>
          </p:cNvSpPr>
          <p:nvPr>
            <p:ph type="pic" sz="quarter" idx="11"/>
          </p:nvPr>
        </p:nvSpPr>
        <p:spPr>
          <a:xfrm>
            <a:off x="4941956"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id="{2F5C5E5D-F61E-4D1E-B970-6FA53527F8A0}"/>
              </a:ext>
            </a:extLst>
          </p:cNvPr>
          <p:cNvSpPr>
            <a:spLocks noGrp="1"/>
          </p:cNvSpPr>
          <p:nvPr>
            <p:ph type="pic" sz="quarter" idx="12"/>
          </p:nvPr>
        </p:nvSpPr>
        <p:spPr>
          <a:xfrm>
            <a:off x="8309377"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id="{55C12A7B-4CB5-406E-A221-64B6790119C5}"/>
              </a:ext>
            </a:extLst>
          </p:cNvPr>
          <p:cNvSpPr>
            <a:spLocks noGrp="1"/>
          </p:cNvSpPr>
          <p:nvPr>
            <p:ph type="pic" sz="quarter" idx="10"/>
          </p:nvPr>
        </p:nvSpPr>
        <p:spPr>
          <a:xfrm>
            <a:off x="1430381"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14611394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73775" y="0"/>
            <a:ext cx="6073775" cy="6832600"/>
          </a:xfrm>
          <a:prstGeom prst="rect">
            <a:avLst/>
          </a:prstGeom>
        </p:spPr>
        <p:txBody>
          <a:bodyPr/>
          <a:lstStyle/>
          <a:p>
            <a:endParaRPr lang="ru-RU"/>
          </a:p>
        </p:txBody>
      </p:sp>
    </p:spTree>
    <p:extLst>
      <p:ext uri="{BB962C8B-B14F-4D97-AF65-F5344CB8AC3E}">
        <p14:creationId xmlns:p14="http://schemas.microsoft.com/office/powerpoint/2010/main" val="310051727"/>
      </p:ext>
    </p:extLst>
  </p:cSld>
  <p:clrMapOvr>
    <a:masterClrMapping/>
  </p:clrMapOvr>
  <p:extLst mod="1">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57261"/>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21" y="299997"/>
            <a:ext cx="9580891" cy="721227"/>
          </a:xfrm>
        </p:spPr>
        <p:txBody>
          <a:bodyPr anchor="ctr">
            <a:normAutofit/>
          </a:bodyPr>
          <a:lstStyle>
            <a:lvl1pPr algn="l">
              <a:defRPr sz="3089"/>
            </a:lvl1pPr>
          </a:lstStyle>
          <a:p>
            <a:r>
              <a:rPr lang="tr-TR" dirty="0"/>
              <a:t>Asıl başlık stili için tıklatın</a:t>
            </a:r>
          </a:p>
        </p:txBody>
      </p:sp>
      <p:sp>
        <p:nvSpPr>
          <p:cNvPr id="14" name="Veri Yer Tutucusu 3"/>
          <p:cNvSpPr>
            <a:spLocks noGrp="1"/>
          </p:cNvSpPr>
          <p:nvPr>
            <p:ph type="dt" sz="half" idx="10"/>
          </p:nvPr>
        </p:nvSpPr>
        <p:spPr>
          <a:xfrm>
            <a:off x="847831" y="6456202"/>
            <a:ext cx="2834428" cy="363773"/>
          </a:xfrm>
        </p:spPr>
        <p:txBody>
          <a:bodyPr/>
          <a:lstStyle/>
          <a:p>
            <a:pPr defTabSz="911017" fontAlgn="auto">
              <a:spcBef>
                <a:spcPts val="0"/>
              </a:spcBef>
              <a:spcAft>
                <a:spcPts val="0"/>
              </a:spcAft>
            </a:pPr>
            <a:endParaRPr lang="tr-TR" dirty="0">
              <a:solidFill>
                <a:srgbClr val="445469">
                  <a:tint val="75000"/>
                </a:srgbClr>
              </a:solidFill>
              <a:latin typeface="Roboto Light"/>
              <a:ea typeface="+mn-ea"/>
            </a:endParaRPr>
          </a:p>
        </p:txBody>
      </p:sp>
      <p:sp>
        <p:nvSpPr>
          <p:cNvPr id="15" name="Altbilgi Yer Tutucusu 4"/>
          <p:cNvSpPr>
            <a:spLocks noGrp="1"/>
          </p:cNvSpPr>
          <p:nvPr>
            <p:ph type="ftr" sz="quarter" idx="11"/>
          </p:nvPr>
        </p:nvSpPr>
        <p:spPr>
          <a:xfrm>
            <a:off x="4150413" y="6456202"/>
            <a:ext cx="3846724" cy="363773"/>
          </a:xfrm>
        </p:spPr>
        <p:txBody>
          <a:bodyPr/>
          <a:lstStyle/>
          <a:p>
            <a:pPr defTabSz="911017" fontAlgn="auto">
              <a:spcBef>
                <a:spcPts val="0"/>
              </a:spcBef>
              <a:spcAft>
                <a:spcPts val="0"/>
              </a:spcAft>
            </a:pPr>
            <a:endParaRPr lang="tr-TR">
              <a:solidFill>
                <a:srgbClr val="445469">
                  <a:tint val="75000"/>
                </a:srgbClr>
              </a:solidFill>
              <a:latin typeface="Roboto Light"/>
              <a:ea typeface="+mn-ea"/>
            </a:endParaRPr>
          </a:p>
        </p:txBody>
      </p:sp>
      <p:sp>
        <p:nvSpPr>
          <p:cNvPr id="16" name="Slayt Numarası Yer Tutucusu 5"/>
          <p:cNvSpPr>
            <a:spLocks noGrp="1"/>
          </p:cNvSpPr>
          <p:nvPr>
            <p:ph type="sldNum" sz="quarter" idx="12"/>
          </p:nvPr>
        </p:nvSpPr>
        <p:spPr>
          <a:xfrm>
            <a:off x="8465291" y="6456202"/>
            <a:ext cx="2834428" cy="363773"/>
          </a:xfrm>
        </p:spPr>
        <p:txBody>
          <a:bodyPr/>
          <a:lstStyle/>
          <a:p>
            <a:pPr defTabSz="911017" fontAlgn="auto">
              <a:spcBef>
                <a:spcPts val="0"/>
              </a:spcBef>
              <a:spcAft>
                <a:spcPts val="0"/>
              </a:spcAft>
            </a:pPr>
            <a:fld id="{7C1868C5-B491-42BF-9F5C-46095BC3F40A}" type="slidenum">
              <a:rPr lang="tr-TR" smtClean="0">
                <a:solidFill>
                  <a:srgbClr val="445469">
                    <a:tint val="75000"/>
                  </a:srgbClr>
                </a:solidFill>
                <a:latin typeface="Roboto Light"/>
                <a:ea typeface="+mn-ea"/>
              </a:rPr>
              <a:pPr defTabSz="911017" fontAlgn="auto">
                <a:spcBef>
                  <a:spcPts val="0"/>
                </a:spcBef>
                <a:spcAft>
                  <a:spcPts val="0"/>
                </a:spcAft>
              </a:pPr>
              <a:t>‹#›</a:t>
            </a:fld>
            <a:endParaRPr lang="tr-TR" dirty="0">
              <a:solidFill>
                <a:srgbClr val="445469">
                  <a:tint val="75000"/>
                </a:srgbClr>
              </a:solidFill>
              <a:latin typeface="Roboto Light"/>
              <a:ea typeface="+mn-ea"/>
            </a:endParaRPr>
          </a:p>
        </p:txBody>
      </p:sp>
    </p:spTree>
    <p:extLst>
      <p:ext uri="{BB962C8B-B14F-4D97-AF65-F5344CB8AC3E}">
        <p14:creationId xmlns:p14="http://schemas.microsoft.com/office/powerpoint/2010/main" val="262145561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554"/>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37"/>
            <a:ext cx="8503285" cy="1746109"/>
          </a:xfrm>
        </p:spPr>
        <p:txBody>
          <a:bodyPr/>
          <a:lstStyle>
            <a:lvl1pPr marL="0" indent="0" algn="ctr">
              <a:buNone/>
              <a:defRPr>
                <a:solidFill>
                  <a:schemeClr val="tx1">
                    <a:tint val="75000"/>
                  </a:schemeClr>
                </a:solidFill>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defTabSz="914387">
              <a:defRPr/>
            </a:pPr>
            <a:fld id="{FB244E97-97AE-4CC9-8591-DC8FD3C7730C}"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2C88CDE6-2AB7-4793-B620-C963B5A07959}"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768243731"/>
      </p:ext>
    </p:extLst>
  </p:cSld>
  <p:clrMapOvr>
    <a:masterClrMapping/>
  </p:clrMapOvr>
  <p:transition spd="slow">
    <p:cove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defTabSz="914387">
              <a:defRPr/>
            </a:pPr>
            <a:fld id="{32B26400-3762-4FEE-A99A-3916A7453AFB}"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3C7F8354-A1F7-4AE7-90D5-B3C2BAB3B60B}"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1333824870"/>
      </p:ext>
    </p:extLst>
  </p:cSld>
  <p:clrMapOvr>
    <a:masterClrMapping/>
  </p:clrMapOvr>
  <p:transition spd="slow">
    <p:cove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581"/>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6"/>
            <a:ext cx="10325418" cy="1494631"/>
          </a:xfrm>
        </p:spPr>
        <p:txBody>
          <a:bodyPr anchor="b"/>
          <a:lstStyle>
            <a:lvl1pPr marL="0" indent="0">
              <a:buNone/>
              <a:defRPr sz="2000">
                <a:solidFill>
                  <a:schemeClr val="tx1">
                    <a:tint val="75000"/>
                  </a:schemeClr>
                </a:solidFill>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defTabSz="914387">
              <a:defRPr/>
            </a:pPr>
            <a:fld id="{58E519E4-4434-4806-B4A0-99C60BBDD2BA}"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A390DFD7-845F-42FC-873C-B9CF24DCC97B}"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2269902128"/>
      </p:ext>
    </p:extLst>
  </p:cSld>
  <p:clrMapOvr>
    <a:masterClrMapping/>
  </p:clrMapOvr>
  <p:transition spd="slow">
    <p:cove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defTabSz="914387">
              <a:defRPr/>
            </a:pPr>
            <a:fld id="{1430F832-97CE-4D16-89FE-896699993113}"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defTabSz="914387">
              <a:defRPr/>
            </a:pPr>
            <a:fld id="{F2FFB138-1BB2-484C-9B07-F212DFCCD470}"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1273443858"/>
      </p:ext>
    </p:extLst>
  </p:cSld>
  <p:clrMapOvr>
    <a:masterClrMapping/>
  </p:clrMapOvr>
  <p:transition spd="slow">
    <p:cove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80" y="273663"/>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0"/>
            <a:ext cx="5367278" cy="637393"/>
          </a:xfrm>
        </p:spPr>
        <p:txBody>
          <a:bodyPr anchor="b"/>
          <a:lstStyle>
            <a:lvl1pPr marL="0" indent="0">
              <a:buNone/>
              <a:defRPr sz="2400" b="1"/>
            </a:lvl1pPr>
            <a:lvl2pPr marL="455022" indent="0">
              <a:buNone/>
              <a:defRPr sz="2000" b="1"/>
            </a:lvl2pPr>
            <a:lvl3pPr marL="910046" indent="0">
              <a:buNone/>
              <a:defRPr sz="1800" b="1"/>
            </a:lvl3pPr>
            <a:lvl4pPr marL="1365068" indent="0">
              <a:buNone/>
              <a:defRPr sz="1600" b="1"/>
            </a:lvl4pPr>
            <a:lvl5pPr marL="1820091" indent="0">
              <a:buNone/>
              <a:defRPr sz="1600" b="1"/>
            </a:lvl5pPr>
            <a:lvl6pPr marL="2275113" indent="0">
              <a:buNone/>
              <a:defRPr sz="1600" b="1"/>
            </a:lvl6pPr>
            <a:lvl7pPr marL="2730138" indent="0">
              <a:buNone/>
              <a:defRPr sz="1600" b="1"/>
            </a:lvl7pPr>
            <a:lvl8pPr marL="3185160" indent="0">
              <a:buNone/>
              <a:defRPr sz="1600" b="1"/>
            </a:lvl8pPr>
            <a:lvl9pPr marL="364018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430"/>
            <a:ext cx="5369386" cy="637393"/>
          </a:xfrm>
        </p:spPr>
        <p:txBody>
          <a:bodyPr anchor="b"/>
          <a:lstStyle>
            <a:lvl1pPr marL="0" indent="0">
              <a:buNone/>
              <a:defRPr sz="2400" b="1"/>
            </a:lvl1pPr>
            <a:lvl2pPr marL="455022" indent="0">
              <a:buNone/>
              <a:defRPr sz="2000" b="1"/>
            </a:lvl2pPr>
            <a:lvl3pPr marL="910046" indent="0">
              <a:buNone/>
              <a:defRPr sz="1800" b="1"/>
            </a:lvl3pPr>
            <a:lvl4pPr marL="1365068" indent="0">
              <a:buNone/>
              <a:defRPr sz="1600" b="1"/>
            </a:lvl4pPr>
            <a:lvl5pPr marL="1820091" indent="0">
              <a:buNone/>
              <a:defRPr sz="1600" b="1"/>
            </a:lvl5pPr>
            <a:lvl6pPr marL="2275113" indent="0">
              <a:buNone/>
              <a:defRPr sz="1600" b="1"/>
            </a:lvl6pPr>
            <a:lvl7pPr marL="2730138" indent="0">
              <a:buNone/>
              <a:defRPr sz="1600" b="1"/>
            </a:lvl7pPr>
            <a:lvl8pPr marL="3185160" indent="0">
              <a:buNone/>
              <a:defRPr sz="1600" b="1"/>
            </a:lvl8pPr>
            <a:lvl9pPr marL="364018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914387">
              <a:defRPr/>
            </a:pPr>
            <a:fld id="{356FF904-6424-4257-AEDE-70EFA9FE670F}"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defTabSz="914387">
              <a:defRPr/>
            </a:pPr>
            <a:fld id="{402686A9-2B2A-4D58-86CC-AA509BA3EC37}"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3808954671"/>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513EBEF6-2F20-47F8-99FE-1DF57440E1FD}" type="datetime1">
              <a:rPr lang="en-US" smtClean="0">
                <a:solidFill>
                  <a:prstClr val="black">
                    <a:tint val="75000"/>
                  </a:prstClr>
                </a:solidFill>
              </a:r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1284947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defTabSz="914387">
              <a:defRPr/>
            </a:pPr>
            <a:fld id="{357CA79D-2E70-484D-80F4-381C43E05D98}"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defTabSz="914387">
              <a:defRPr/>
            </a:pPr>
            <a:fld id="{09C5C199-7168-42B7-A3F6-A5455B87A6AF}"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820193462"/>
      </p:ext>
    </p:extLst>
  </p:cSld>
  <p:clrMapOvr>
    <a:masterClrMapping/>
  </p:clrMapOvr>
  <p:transition spd="slow">
    <p:cove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defTabSz="914387">
              <a:defRPr/>
            </a:pPr>
            <a:fld id="{A523EE3F-F285-4CBC-AB1F-180C348F2F86}"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defTabSz="914387">
              <a:defRPr/>
            </a:pPr>
            <a:fld id="{B08D93A5-FB99-46CF-BCD2-3E298B6F9D85}"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4129542048"/>
      </p:ext>
    </p:extLst>
  </p:cSld>
  <p:clrMapOvr>
    <a:masterClrMapping/>
  </p:clrMapOvr>
  <p:transition spd="slow">
    <p:cove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6"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8" y="272132"/>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6" y="1429882"/>
            <a:ext cx="3996460" cy="4673689"/>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defTabSz="914387">
              <a:defRPr/>
            </a:pPr>
            <a:fld id="{459809C1-CAEA-4204-BF84-EAE9AB2CBDB7}"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defTabSz="914387">
              <a:defRPr/>
            </a:pPr>
            <a:fld id="{D87A40A6-510B-4C67-9499-81C2DB9737C5}"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2640121719"/>
      </p:ext>
    </p:extLst>
  </p:cSld>
  <p:clrMapOvr>
    <a:masterClrMapping/>
  </p:clrMapOvr>
  <p:transition spd="slow">
    <p:cove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3"/>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endParaRPr lang="tr-TR" noProof="0" dirty="0" smtClean="0"/>
          </a:p>
        </p:txBody>
      </p:sp>
      <p:sp>
        <p:nvSpPr>
          <p:cNvPr id="4" name="3 Metin Yer Tutucusu"/>
          <p:cNvSpPr>
            <a:spLocks noGrp="1"/>
          </p:cNvSpPr>
          <p:nvPr>
            <p:ph type="body" sz="half" idx="2"/>
          </p:nvPr>
        </p:nvSpPr>
        <p:spPr>
          <a:xfrm>
            <a:off x="2381005" y="5347552"/>
            <a:ext cx="7288530"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defTabSz="914387">
              <a:defRPr/>
            </a:pPr>
            <a:fld id="{9C9D9EAD-8152-4D3C-9096-D233861F4692}"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defTabSz="914387">
              <a:defRPr/>
            </a:pPr>
            <a:fld id="{529E0649-6478-448D-B828-5BC015800B18}"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3017105615"/>
      </p:ext>
    </p:extLst>
  </p:cSld>
  <p:clrMapOvr>
    <a:masterClrMapping/>
  </p:clrMapOvr>
  <p:transition spd="slow">
    <p:cove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defTabSz="914387">
              <a:defRPr/>
            </a:pPr>
            <a:fld id="{6A63B298-6B9A-41E6-8160-C23C530E60A9}"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F62210FA-35A0-43A7-9E85-9016D0B317D1}"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4256544900"/>
      </p:ext>
    </p:extLst>
  </p:cSld>
  <p:clrMapOvr>
    <a:masterClrMapping/>
  </p:clrMapOvr>
  <p:transition spd="slow">
    <p:cove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defTabSz="914387">
              <a:defRPr/>
            </a:pPr>
            <a:fld id="{B841D127-008D-4724-88B6-CA8FC336D3E5}"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7D7FBABC-B7DB-4873-80DF-9EF2FB97B2AD}"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815644686"/>
      </p:ext>
    </p:extLst>
  </p:cSld>
  <p:clrMapOvr>
    <a:masterClrMapping/>
  </p:clrMapOvr>
  <p:transition spd="slow">
    <p:cove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as">
    <p:spTree>
      <p:nvGrpSpPr>
        <p:cNvPr id="1" name=""/>
        <p:cNvGrpSpPr/>
        <p:nvPr/>
      </p:nvGrpSpPr>
      <p:grpSpPr>
        <a:xfrm>
          <a:off x="0" y="0"/>
          <a:ext cx="0" cy="0"/>
          <a:chOff x="0" y="0"/>
          <a:chExt cx="0" cy="0"/>
        </a:xfrm>
      </p:grpSpPr>
      <p:grpSp>
        <p:nvGrpSpPr>
          <p:cNvPr id="2" name="Grup 17"/>
          <p:cNvGrpSpPr>
            <a:grpSpLocks/>
          </p:cNvGrpSpPr>
          <p:nvPr userDrawn="1"/>
        </p:nvGrpSpPr>
        <p:grpSpPr bwMode="auto">
          <a:xfrm>
            <a:off x="-86380" y="5"/>
            <a:ext cx="1570709" cy="6832150"/>
            <a:chOff x="-65517" y="0"/>
            <a:chExt cx="1181133" cy="6858000"/>
          </a:xfrm>
        </p:grpSpPr>
        <p:grpSp>
          <p:nvGrpSpPr>
            <p:cNvPr id="3" name="Grup 9"/>
            <p:cNvGrpSpPr>
              <a:grpSpLocks/>
            </p:cNvGrpSpPr>
            <p:nvPr userDrawn="1"/>
          </p:nvGrpSpPr>
          <p:grpSpPr bwMode="auto">
            <a:xfrm>
              <a:off x="0" y="0"/>
              <a:ext cx="1115616" cy="6858000"/>
              <a:chOff x="0" y="0"/>
              <a:chExt cx="1115616" cy="6858000"/>
            </a:xfrm>
          </p:grpSpPr>
          <p:sp>
            <p:nvSpPr>
              <p:cNvPr id="5" name="Dikdörtgen 10"/>
              <p:cNvSpPr/>
              <p:nvPr/>
            </p:nvSpPr>
            <p:spPr>
              <a:xfrm>
                <a:off x="0" y="0"/>
                <a:ext cx="1115616" cy="6858000"/>
              </a:xfrm>
              <a:prstGeom prst="rect">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5400" cap="flat" cmpd="sng" algn="ctr">
                <a:solidFill>
                  <a:srgbClr val="4F81BD">
                    <a:shade val="50000"/>
                  </a:srgbClr>
                </a:solidFill>
                <a:prstDash val="solid"/>
              </a:ln>
              <a:effectLst/>
            </p:spPr>
            <p:txBody>
              <a:bodyPr anchor="ctr"/>
              <a:lstStyle/>
              <a:p>
                <a:pPr marL="0" marR="0" lvl="0" indent="0" algn="ctr" defTabSz="914387"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ヒラギノ角ゴ Pro W3" pitchFamily="1" charset="-128"/>
                  <a:cs typeface="Arial" charset="0"/>
                </a:endParaRPr>
              </a:p>
            </p:txBody>
          </p:sp>
          <p:pic>
            <p:nvPicPr>
              <p:cNvPr id="6" name="Resim 11"/>
              <p:cNvPicPr>
                <a:picLocks noChangeAspect="1"/>
              </p:cNvPicPr>
              <p:nvPr/>
            </p:nvPicPr>
            <p:blipFill>
              <a:blip r:embed="rId2">
                <a:extLst>
                  <a:ext uri="{28A0092B-C50C-407E-A947-70E740481C1C}">
                    <a14:useLocalDpi xmlns:a14="http://schemas.microsoft.com/office/drawing/2010/main" val="0"/>
                  </a:ext>
                </a:extLst>
              </a:blip>
              <a:srcRect r="76555"/>
              <a:stretch>
                <a:fillRect/>
              </a:stretch>
            </p:blipFill>
            <p:spPr bwMode="auto">
              <a:xfrm>
                <a:off x="0" y="1"/>
                <a:ext cx="1115616" cy="84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Metin kutusu 16"/>
            <p:cNvSpPr txBox="1"/>
            <p:nvPr userDrawn="1"/>
          </p:nvSpPr>
          <p:spPr>
            <a:xfrm>
              <a:off x="-65517" y="6578401"/>
              <a:ext cx="981451" cy="263243"/>
            </a:xfrm>
            <a:prstGeom prst="rect">
              <a:avLst/>
            </a:prstGeom>
            <a:noFill/>
          </p:spPr>
          <p:txBody>
            <a:bodyPr wrap="none">
              <a:spAutoFit/>
            </a:bodyPr>
            <a:lstStyle/>
            <a:p>
              <a:pPr marL="0" marR="0" lvl="0" indent="0" algn="l" defTabSz="914387"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a:ea typeface="ヒラギノ角ゴ Pro W3" pitchFamily="1" charset="-128"/>
                  <a:cs typeface="Arial" charset="0"/>
                </a:rPr>
                <a:t>www.kosgeb.gov.tr</a:t>
              </a:r>
            </a:p>
          </p:txBody>
        </p:sp>
      </p:grpSp>
      <p:pic>
        <p:nvPicPr>
          <p:cNvPr id="7"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 y="93"/>
            <a:ext cx="12752819" cy="683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ayt Numarası Yer Tutucusu 5"/>
          <p:cNvSpPr>
            <a:spLocks noGrp="1"/>
          </p:cNvSpPr>
          <p:nvPr>
            <p:ph type="sldNum" sz="quarter" idx="10"/>
          </p:nvPr>
        </p:nvSpPr>
        <p:spPr>
          <a:xfrm>
            <a:off x="9916281" y="6418852"/>
            <a:ext cx="2834428" cy="413752"/>
          </a:xfrm>
        </p:spPr>
        <p:txBody>
          <a:bodyPr/>
          <a:lstStyle>
            <a:lvl1pPr>
              <a:defRPr/>
            </a:lvl1pPr>
          </a:lstStyle>
          <a:p>
            <a:pPr defTabSz="914387">
              <a:defRPr/>
            </a:pPr>
            <a:fld id="{A47FF00A-F329-49AC-B2A1-98DD75044DCB}" type="slidenum">
              <a:rPr lang="tr-TR" smtClean="0">
                <a:solidFill>
                  <a:prstClr val="black">
                    <a:tint val="75000"/>
                  </a:prstClr>
                </a:solidFill>
              </a:rPr>
              <a:pPr defTabSz="914387">
                <a:defRPr/>
              </a:pPr>
              <a:t>‹#›</a:t>
            </a:fld>
            <a:endParaRPr lang="tr-TR">
              <a:solidFill>
                <a:prstClr val="black">
                  <a:tint val="75000"/>
                </a:prstClr>
              </a:solidFill>
            </a:endParaRPr>
          </a:p>
        </p:txBody>
      </p:sp>
    </p:spTree>
    <p:extLst>
      <p:ext uri="{BB962C8B-B14F-4D97-AF65-F5344CB8AC3E}">
        <p14:creationId xmlns:p14="http://schemas.microsoft.com/office/powerpoint/2010/main" val="23029357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41"/>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4" y="3871837"/>
            <a:ext cx="8503285" cy="1746109"/>
          </a:xfrm>
        </p:spPr>
        <p:txBody>
          <a:bodyPr/>
          <a:lstStyle>
            <a:lvl1pPr marL="0" indent="0" algn="ctr">
              <a:buNone/>
              <a:defRPr>
                <a:solidFill>
                  <a:schemeClr val="tx1">
                    <a:tint val="75000"/>
                  </a:schemeClr>
                </a:solidFill>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defTabSz="914387">
              <a:defRPr/>
            </a:pPr>
            <a:fld id="{FB244E97-97AE-4CC9-8591-DC8FD3C7730C}"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2C88CDE6-2AB7-4793-B620-C963B5A07959}"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802883170"/>
      </p:ext>
    </p:extLst>
  </p:cSld>
  <p:clrMapOvr>
    <a:masterClrMapping/>
  </p:clrMapOvr>
  <p:transition spd="slow">
    <p:cove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defTabSz="914387">
              <a:defRPr/>
            </a:pPr>
            <a:fld id="{32B26400-3762-4FEE-A99A-3916A7453AFB}"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3C7F8354-A1F7-4AE7-90D5-B3C2BAB3B60B}"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1132294465"/>
      </p:ext>
    </p:extLst>
  </p:cSld>
  <p:clrMapOvr>
    <a:masterClrMapping/>
  </p:clrMapOvr>
  <p:transition spd="slow">
    <p:cove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581"/>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12"/>
            <a:ext cx="10325418" cy="1494631"/>
          </a:xfrm>
        </p:spPr>
        <p:txBody>
          <a:bodyPr anchor="b"/>
          <a:lstStyle>
            <a:lvl1pPr marL="0" indent="0">
              <a:buNone/>
              <a:defRPr sz="2000">
                <a:solidFill>
                  <a:schemeClr val="tx1">
                    <a:tint val="75000"/>
                  </a:schemeClr>
                </a:solidFill>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defTabSz="914387">
              <a:defRPr/>
            </a:pPr>
            <a:fld id="{58E519E4-4434-4806-B4A0-99C60BBDD2BA}"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A390DFD7-845F-42FC-873C-B9CF24DCC97B}"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1801380545"/>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6E25BAB-19B5-462E-81DE-5F9A577CB5BB}" type="datetime1">
              <a:rPr lang="en-US" smtClean="0">
                <a:solidFill>
                  <a:prstClr val="black">
                    <a:tint val="75000"/>
                  </a:prstClr>
                </a:solidFill>
              </a:r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4486402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defTabSz="914387">
              <a:defRPr/>
            </a:pPr>
            <a:fld id="{1430F832-97CE-4D16-89FE-896699993113}"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defTabSz="914387">
              <a:defRPr/>
            </a:pPr>
            <a:fld id="{F2FFB138-1BB2-484C-9B07-F212DFCCD470}"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1521524729"/>
      </p:ext>
    </p:extLst>
  </p:cSld>
  <p:clrMapOvr>
    <a:masterClrMapping/>
  </p:clrMapOvr>
  <p:transition spd="slow">
    <p:cove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9" y="273663"/>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0"/>
            <a:ext cx="5367278" cy="637393"/>
          </a:xfrm>
        </p:spPr>
        <p:txBody>
          <a:bodyPr anchor="b"/>
          <a:lstStyle>
            <a:lvl1pPr marL="0" indent="0">
              <a:buNone/>
              <a:defRPr sz="2400" b="1"/>
            </a:lvl1pPr>
            <a:lvl2pPr marL="455022" indent="0">
              <a:buNone/>
              <a:defRPr sz="2000" b="1"/>
            </a:lvl2pPr>
            <a:lvl3pPr marL="910046" indent="0">
              <a:buNone/>
              <a:defRPr sz="1800" b="1"/>
            </a:lvl3pPr>
            <a:lvl4pPr marL="1365068" indent="0">
              <a:buNone/>
              <a:defRPr sz="1600" b="1"/>
            </a:lvl4pPr>
            <a:lvl5pPr marL="1820091" indent="0">
              <a:buNone/>
              <a:defRPr sz="1600" b="1"/>
            </a:lvl5pPr>
            <a:lvl6pPr marL="2275113" indent="0">
              <a:buNone/>
              <a:defRPr sz="1600" b="1"/>
            </a:lvl6pPr>
            <a:lvl7pPr marL="2730138" indent="0">
              <a:buNone/>
              <a:defRPr sz="1600" b="1"/>
            </a:lvl7pPr>
            <a:lvl8pPr marL="3185160" indent="0">
              <a:buNone/>
              <a:defRPr sz="1600" b="1"/>
            </a:lvl8pPr>
            <a:lvl9pPr marL="364018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430"/>
            <a:ext cx="5369386" cy="637393"/>
          </a:xfrm>
        </p:spPr>
        <p:txBody>
          <a:bodyPr anchor="b"/>
          <a:lstStyle>
            <a:lvl1pPr marL="0" indent="0">
              <a:buNone/>
              <a:defRPr sz="2400" b="1"/>
            </a:lvl1pPr>
            <a:lvl2pPr marL="455022" indent="0">
              <a:buNone/>
              <a:defRPr sz="2000" b="1"/>
            </a:lvl2pPr>
            <a:lvl3pPr marL="910046" indent="0">
              <a:buNone/>
              <a:defRPr sz="1800" b="1"/>
            </a:lvl3pPr>
            <a:lvl4pPr marL="1365068" indent="0">
              <a:buNone/>
              <a:defRPr sz="1600" b="1"/>
            </a:lvl4pPr>
            <a:lvl5pPr marL="1820091" indent="0">
              <a:buNone/>
              <a:defRPr sz="1600" b="1"/>
            </a:lvl5pPr>
            <a:lvl6pPr marL="2275113" indent="0">
              <a:buNone/>
              <a:defRPr sz="1600" b="1"/>
            </a:lvl6pPr>
            <a:lvl7pPr marL="2730138" indent="0">
              <a:buNone/>
              <a:defRPr sz="1600" b="1"/>
            </a:lvl7pPr>
            <a:lvl8pPr marL="3185160" indent="0">
              <a:buNone/>
              <a:defRPr sz="1600" b="1"/>
            </a:lvl8pPr>
            <a:lvl9pPr marL="364018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defTabSz="914387">
              <a:defRPr/>
            </a:pPr>
            <a:fld id="{356FF904-6424-4257-AEDE-70EFA9FE670F}"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defTabSz="914387">
              <a:defRPr/>
            </a:pPr>
            <a:fld id="{402686A9-2B2A-4D58-86CC-AA509BA3EC37}"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4086834876"/>
      </p:ext>
    </p:extLst>
  </p:cSld>
  <p:clrMapOvr>
    <a:masterClrMapping/>
  </p:clrMapOvr>
  <p:transition spd="slow">
    <p:cove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defTabSz="914387">
              <a:defRPr/>
            </a:pPr>
            <a:fld id="{357CA79D-2E70-484D-80F4-381C43E05D98}"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defTabSz="914387">
              <a:defRPr/>
            </a:pPr>
            <a:fld id="{09C5C199-7168-42B7-A3F6-A5455B87A6AF}"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2902435511"/>
      </p:ext>
    </p:extLst>
  </p:cSld>
  <p:clrMapOvr>
    <a:masterClrMapping/>
  </p:clrMapOvr>
  <p:transition spd="slow">
    <p:cove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defTabSz="914387">
              <a:defRPr/>
            </a:pPr>
            <a:fld id="{A523EE3F-F285-4CBC-AB1F-180C348F2F86}"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defTabSz="914387">
              <a:defRPr/>
            </a:pPr>
            <a:fld id="{B08D93A5-FB99-46CF-BCD2-3E298B6F9D85}"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2384212489"/>
      </p:ext>
    </p:extLst>
  </p:cSld>
  <p:clrMapOvr>
    <a:masterClrMapping/>
  </p:clrMapOvr>
  <p:transition spd="slow">
    <p:cove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5"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8" y="272098"/>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5" y="1429848"/>
            <a:ext cx="3996460" cy="4673689"/>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defTabSz="914387">
              <a:defRPr/>
            </a:pPr>
            <a:fld id="{459809C1-CAEA-4204-BF84-EAE9AB2CBDB7}"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defTabSz="914387">
              <a:defRPr/>
            </a:pPr>
            <a:fld id="{D87A40A6-510B-4C67-9499-81C2DB9737C5}"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468847885"/>
      </p:ext>
    </p:extLst>
  </p:cSld>
  <p:clrMapOvr>
    <a:masterClrMapping/>
  </p:clrMapOvr>
  <p:transition spd="slow">
    <p:cove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79"/>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endParaRPr lang="tr-TR" noProof="0" dirty="0" smtClean="0"/>
          </a:p>
        </p:txBody>
      </p:sp>
      <p:sp>
        <p:nvSpPr>
          <p:cNvPr id="4" name="3 Metin Yer Tutucusu"/>
          <p:cNvSpPr>
            <a:spLocks noGrp="1"/>
          </p:cNvSpPr>
          <p:nvPr>
            <p:ph type="body" sz="half" idx="2"/>
          </p:nvPr>
        </p:nvSpPr>
        <p:spPr>
          <a:xfrm>
            <a:off x="2381005" y="5347518"/>
            <a:ext cx="7288530"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defTabSz="914387">
              <a:defRPr/>
            </a:pPr>
            <a:fld id="{9C9D9EAD-8152-4D3C-9096-D233861F4692}"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defTabSz="914387">
              <a:defRPr/>
            </a:pPr>
            <a:fld id="{529E0649-6478-448D-B828-5BC015800B18}"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4253997476"/>
      </p:ext>
    </p:extLst>
  </p:cSld>
  <p:clrMapOvr>
    <a:masterClrMapping/>
  </p:clrMapOvr>
  <p:transition spd="slow">
    <p:cove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defTabSz="914387">
              <a:defRPr/>
            </a:pPr>
            <a:fld id="{6A63B298-6B9A-41E6-8160-C23C530E60A9}"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F62210FA-35A0-43A7-9E85-9016D0B317D1}"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3861664980"/>
      </p:ext>
    </p:extLst>
  </p:cSld>
  <p:clrMapOvr>
    <a:masterClrMapping/>
  </p:clrMapOvr>
  <p:transition spd="slow">
    <p:cove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defTabSz="914387">
              <a:defRPr/>
            </a:pPr>
            <a:fld id="{B841D127-008D-4724-88B6-CA8FC336D3E5}"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defTabSz="914387">
              <a:defRPr/>
            </a:pPr>
            <a:fld id="{7D7FBABC-B7DB-4873-80DF-9EF2FB97B2AD}"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2189253987"/>
      </p:ext>
    </p:extLst>
  </p:cSld>
  <p:clrMapOvr>
    <a:masterClrMapping/>
  </p:clrMapOvr>
  <p:transition spd="slow">
    <p:cove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as">
    <p:spTree>
      <p:nvGrpSpPr>
        <p:cNvPr id="1" name=""/>
        <p:cNvGrpSpPr/>
        <p:nvPr/>
      </p:nvGrpSpPr>
      <p:grpSpPr>
        <a:xfrm>
          <a:off x="0" y="0"/>
          <a:ext cx="0" cy="0"/>
          <a:chOff x="0" y="0"/>
          <a:chExt cx="0" cy="0"/>
        </a:xfrm>
      </p:grpSpPr>
      <p:grpSp>
        <p:nvGrpSpPr>
          <p:cNvPr id="2" name="Grup 17"/>
          <p:cNvGrpSpPr>
            <a:grpSpLocks/>
          </p:cNvGrpSpPr>
          <p:nvPr userDrawn="1"/>
        </p:nvGrpSpPr>
        <p:grpSpPr bwMode="auto">
          <a:xfrm>
            <a:off x="-86467" y="5"/>
            <a:ext cx="1570709" cy="6832150"/>
            <a:chOff x="-65517" y="0"/>
            <a:chExt cx="1181133" cy="6858000"/>
          </a:xfrm>
        </p:grpSpPr>
        <p:grpSp>
          <p:nvGrpSpPr>
            <p:cNvPr id="3" name="Grup 9"/>
            <p:cNvGrpSpPr>
              <a:grpSpLocks/>
            </p:cNvGrpSpPr>
            <p:nvPr userDrawn="1"/>
          </p:nvGrpSpPr>
          <p:grpSpPr bwMode="auto">
            <a:xfrm>
              <a:off x="0" y="0"/>
              <a:ext cx="1115616" cy="6858000"/>
              <a:chOff x="0" y="0"/>
              <a:chExt cx="1115616" cy="6858000"/>
            </a:xfrm>
          </p:grpSpPr>
          <p:sp>
            <p:nvSpPr>
              <p:cNvPr id="5" name="Dikdörtgen 10"/>
              <p:cNvSpPr/>
              <p:nvPr/>
            </p:nvSpPr>
            <p:spPr>
              <a:xfrm>
                <a:off x="0" y="0"/>
                <a:ext cx="1115616" cy="6858000"/>
              </a:xfrm>
              <a:prstGeom prst="rect">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5400" cap="flat" cmpd="sng" algn="ctr">
                <a:solidFill>
                  <a:srgbClr val="4F81BD">
                    <a:shade val="50000"/>
                  </a:srgbClr>
                </a:solidFill>
                <a:prstDash val="solid"/>
              </a:ln>
              <a:effectLst/>
            </p:spPr>
            <p:txBody>
              <a:bodyPr anchor="ctr"/>
              <a:lstStyle/>
              <a:p>
                <a:pPr marL="0" marR="0" lvl="0" indent="0" algn="ctr" defTabSz="914387"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 lastClr="FFFFFF"/>
                  </a:solidFill>
                  <a:effectLst/>
                  <a:uLnTx/>
                  <a:uFillTx/>
                  <a:latin typeface="Calibri"/>
                  <a:ea typeface="ヒラギノ角ゴ Pro W3" pitchFamily="1" charset="-128"/>
                  <a:cs typeface="Arial" charset="0"/>
                </a:endParaRPr>
              </a:p>
            </p:txBody>
          </p:sp>
          <p:pic>
            <p:nvPicPr>
              <p:cNvPr id="6" name="Resim 11"/>
              <p:cNvPicPr>
                <a:picLocks noChangeAspect="1"/>
              </p:cNvPicPr>
              <p:nvPr/>
            </p:nvPicPr>
            <p:blipFill>
              <a:blip r:embed="rId2">
                <a:extLst>
                  <a:ext uri="{28A0092B-C50C-407E-A947-70E740481C1C}">
                    <a14:useLocalDpi xmlns:a14="http://schemas.microsoft.com/office/drawing/2010/main" val="0"/>
                  </a:ext>
                </a:extLst>
              </a:blip>
              <a:srcRect r="76555"/>
              <a:stretch>
                <a:fillRect/>
              </a:stretch>
            </p:blipFill>
            <p:spPr bwMode="auto">
              <a:xfrm>
                <a:off x="0" y="1"/>
                <a:ext cx="1115616" cy="84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Metin kutusu 16"/>
            <p:cNvSpPr txBox="1"/>
            <p:nvPr userDrawn="1"/>
          </p:nvSpPr>
          <p:spPr>
            <a:xfrm>
              <a:off x="-65517" y="6578401"/>
              <a:ext cx="981451" cy="263243"/>
            </a:xfrm>
            <a:prstGeom prst="rect">
              <a:avLst/>
            </a:prstGeom>
            <a:noFill/>
          </p:spPr>
          <p:txBody>
            <a:bodyPr wrap="none">
              <a:spAutoFit/>
            </a:bodyPr>
            <a:lstStyle/>
            <a:p>
              <a:pPr marL="0" marR="0" lvl="0" indent="0" algn="l" defTabSz="914387"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a:ea typeface="ヒラギノ角ゴ Pro W3" pitchFamily="1" charset="-128"/>
                  <a:cs typeface="Arial" charset="0"/>
                </a:rPr>
                <a:t>www.kosgeb.gov.tr</a:t>
              </a:r>
            </a:p>
          </p:txBody>
        </p:sp>
      </p:grpSp>
      <p:pic>
        <p:nvPicPr>
          <p:cNvPr id="7"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 y="59"/>
            <a:ext cx="12752819" cy="683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ayt Numarası Yer Tutucusu 5"/>
          <p:cNvSpPr>
            <a:spLocks noGrp="1"/>
          </p:cNvSpPr>
          <p:nvPr>
            <p:ph type="sldNum" sz="quarter" idx="10"/>
          </p:nvPr>
        </p:nvSpPr>
        <p:spPr>
          <a:xfrm>
            <a:off x="9916281" y="6418852"/>
            <a:ext cx="2834428" cy="413752"/>
          </a:xfrm>
        </p:spPr>
        <p:txBody>
          <a:bodyPr/>
          <a:lstStyle>
            <a:lvl1pPr>
              <a:defRPr/>
            </a:lvl1pPr>
          </a:lstStyle>
          <a:p>
            <a:pPr defTabSz="914387">
              <a:defRPr/>
            </a:pPr>
            <a:fld id="{A47FF00A-F329-49AC-B2A1-98DD75044DCB}" type="slidenum">
              <a:rPr lang="tr-TR" smtClean="0">
                <a:solidFill>
                  <a:prstClr val="black">
                    <a:tint val="75000"/>
                  </a:prstClr>
                </a:solidFill>
              </a:rPr>
              <a:pPr defTabSz="914387">
                <a:defRPr/>
              </a:pPr>
              <a:t>‹#›</a:t>
            </a:fld>
            <a:endParaRPr lang="tr-TR">
              <a:solidFill>
                <a:prstClr val="black">
                  <a:tint val="75000"/>
                </a:prstClr>
              </a:solidFill>
            </a:endParaRPr>
          </a:p>
        </p:txBody>
      </p:sp>
    </p:spTree>
    <p:extLst>
      <p:ext uri="{BB962C8B-B14F-4D97-AF65-F5344CB8AC3E}">
        <p14:creationId xmlns:p14="http://schemas.microsoft.com/office/powerpoint/2010/main" val="34560047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7"/>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82F2A597-13CA-4EEE-8426-901B2EAE8666}"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1BA4D1-3E9F-4CC0-99EF-71CDEED25309}" type="slidenum">
              <a:rPr lang="tr-TR" smtClean="0"/>
              <a:pPr>
                <a:defRPr/>
              </a:pPr>
              <a:t>‹#›</a:t>
            </a:fld>
            <a:endParaRPr lang="tr-TR"/>
          </a:p>
        </p:txBody>
      </p:sp>
    </p:spTree>
    <p:extLst>
      <p:ext uri="{BB962C8B-B14F-4D97-AF65-F5344CB8AC3E}">
        <p14:creationId xmlns:p14="http://schemas.microsoft.com/office/powerpoint/2010/main" val="2256430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a:defRPr/>
            </a:pPr>
            <a:fld id="{75C66CF3-F179-470A-849E-9BE93935F6C0}"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6117495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D42F3F5-175A-4E23-B637-0965DB68A307}"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599670B-3E4C-4DE4-A60C-2B605A99CC80}" type="slidenum">
              <a:rPr lang="tr-TR" smtClean="0"/>
              <a:pPr>
                <a:defRPr/>
              </a:pPr>
              <a:t>‹#›</a:t>
            </a:fld>
            <a:endParaRPr lang="tr-TR"/>
          </a:p>
        </p:txBody>
      </p:sp>
    </p:spTree>
    <p:extLst>
      <p:ext uri="{BB962C8B-B14F-4D97-AF65-F5344CB8AC3E}">
        <p14:creationId xmlns:p14="http://schemas.microsoft.com/office/powerpoint/2010/main" val="2279130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73282DB-357A-4C86-B813-9817989362A8}"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977F9C9-7C8A-4E81-A818-8CD60CF72712}" type="slidenum">
              <a:rPr lang="tr-TR" smtClean="0"/>
              <a:pPr>
                <a:defRPr/>
              </a:pPr>
              <a:t>‹#›</a:t>
            </a:fld>
            <a:endParaRPr lang="tr-TR"/>
          </a:p>
        </p:txBody>
      </p:sp>
    </p:spTree>
    <p:extLst>
      <p:ext uri="{BB962C8B-B14F-4D97-AF65-F5344CB8AC3E}">
        <p14:creationId xmlns:p14="http://schemas.microsoft.com/office/powerpoint/2010/main" val="32137659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9EB42F7C-6A92-41E1-924C-A7EB956CD541}"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1D562C6-C7C2-4232-A175-84F309DA2613}" type="slidenum">
              <a:rPr lang="tr-TR" smtClean="0"/>
              <a:pPr>
                <a:defRPr/>
              </a:pPr>
              <a:t>‹#›</a:t>
            </a:fld>
            <a:endParaRPr lang="tr-TR"/>
          </a:p>
        </p:txBody>
      </p:sp>
    </p:spTree>
    <p:extLst>
      <p:ext uri="{BB962C8B-B14F-4D97-AF65-F5344CB8AC3E}">
        <p14:creationId xmlns:p14="http://schemas.microsoft.com/office/powerpoint/2010/main" val="393020012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09588CED-7DD8-446A-A6D7-0DCD550CC599}" type="datetime1">
              <a:rPr lang="tr-TR" smtClean="0"/>
              <a:pPr>
                <a:defRPr/>
              </a:pPr>
              <a:t>14.02.2020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6981395-AB03-4DA0-BDFB-A052B9E10DE8}" type="slidenum">
              <a:rPr lang="tr-TR" smtClean="0"/>
              <a:pPr>
                <a:defRPr/>
              </a:pPr>
              <a:t>‹#›</a:t>
            </a:fld>
            <a:endParaRPr lang="tr-TR"/>
          </a:p>
        </p:txBody>
      </p:sp>
    </p:spTree>
    <p:extLst>
      <p:ext uri="{BB962C8B-B14F-4D97-AF65-F5344CB8AC3E}">
        <p14:creationId xmlns:p14="http://schemas.microsoft.com/office/powerpoint/2010/main" val="116100254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45E0632-FDAF-45F9-9DE8-FB306C4F3392}" type="datetime1">
              <a:rPr lang="tr-TR" smtClean="0"/>
              <a:pPr>
                <a:defRPr/>
              </a:pPr>
              <a:t>14.02.2020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1DAF08D4-73B6-42AE-A7B6-B7865A0B7BFB}" type="slidenum">
              <a:rPr lang="tr-TR" smtClean="0"/>
              <a:pPr>
                <a:defRPr/>
              </a:pPr>
              <a:t>‹#›</a:t>
            </a:fld>
            <a:endParaRPr lang="tr-TR"/>
          </a:p>
        </p:txBody>
      </p:sp>
    </p:spTree>
    <p:extLst>
      <p:ext uri="{BB962C8B-B14F-4D97-AF65-F5344CB8AC3E}">
        <p14:creationId xmlns:p14="http://schemas.microsoft.com/office/powerpoint/2010/main" val="25223599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4B1084C-2D35-4455-92C7-D05CFF7FABA5}" type="datetime1">
              <a:rPr lang="tr-TR" smtClean="0"/>
              <a:pPr>
                <a:defRPr/>
              </a:pPr>
              <a:t>14.02.2020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A805176F-93CC-4415-BB0C-5FD562410E30}" type="slidenum">
              <a:rPr lang="tr-TR" smtClean="0"/>
              <a:pPr>
                <a:defRPr/>
              </a:pPr>
              <a:t>‹#›</a:t>
            </a:fld>
            <a:endParaRPr lang="tr-TR"/>
          </a:p>
        </p:txBody>
      </p:sp>
    </p:spTree>
    <p:extLst>
      <p:ext uri="{BB962C8B-B14F-4D97-AF65-F5344CB8AC3E}">
        <p14:creationId xmlns:p14="http://schemas.microsoft.com/office/powerpoint/2010/main" val="30929283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1"/>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2"/>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1"/>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E201F9-9B9F-42EA-93D5-02123C8AE07F}"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ABB5A66-C439-48B5-B481-6FF6F8A42B60}" type="slidenum">
              <a:rPr lang="tr-TR" smtClean="0"/>
              <a:pPr>
                <a:defRPr/>
              </a:pPr>
              <a:t>‹#›</a:t>
            </a:fld>
            <a:endParaRPr lang="tr-TR"/>
          </a:p>
        </p:txBody>
      </p:sp>
    </p:spTree>
    <p:extLst>
      <p:ext uri="{BB962C8B-B14F-4D97-AF65-F5344CB8AC3E}">
        <p14:creationId xmlns:p14="http://schemas.microsoft.com/office/powerpoint/2010/main" val="12441503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9"/>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8"/>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ADFD885-2234-42F4-B6FC-958B1ADFFF48}"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241EA4-EA81-4803-8CEA-75FA00E04979}" type="slidenum">
              <a:rPr lang="tr-TR" smtClean="0"/>
              <a:pPr>
                <a:defRPr/>
              </a:pPr>
              <a:t>‹#›</a:t>
            </a:fld>
            <a:endParaRPr lang="tr-TR"/>
          </a:p>
        </p:txBody>
      </p:sp>
    </p:spTree>
    <p:extLst>
      <p:ext uri="{BB962C8B-B14F-4D97-AF65-F5344CB8AC3E}">
        <p14:creationId xmlns:p14="http://schemas.microsoft.com/office/powerpoint/2010/main" val="31063348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94D2EB1-3716-4572-903C-7569E5ADC6B4}"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1F48576-2AD4-4742-ACBB-BB894503E895}" type="slidenum">
              <a:rPr lang="tr-TR" smtClean="0"/>
              <a:pPr>
                <a:defRPr/>
              </a:pPr>
              <a:t>‹#›</a:t>
            </a:fld>
            <a:endParaRPr lang="tr-TR"/>
          </a:p>
        </p:txBody>
      </p:sp>
    </p:spTree>
    <p:extLst>
      <p:ext uri="{BB962C8B-B14F-4D97-AF65-F5344CB8AC3E}">
        <p14:creationId xmlns:p14="http://schemas.microsoft.com/office/powerpoint/2010/main" val="122699530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6EE1C6D-F70F-4139-A0FD-CA2A4CA6288C}"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8D9055A-8658-41CC-B8F4-98DDFFD0EC01}" type="slidenum">
              <a:rPr lang="tr-TR" smtClean="0"/>
              <a:pPr>
                <a:defRPr/>
              </a:pPr>
              <a:t>‹#›</a:t>
            </a:fld>
            <a:endParaRPr lang="tr-TR"/>
          </a:p>
        </p:txBody>
      </p:sp>
    </p:spTree>
    <p:extLst>
      <p:ext uri="{BB962C8B-B14F-4D97-AF65-F5344CB8AC3E}">
        <p14:creationId xmlns:p14="http://schemas.microsoft.com/office/powerpoint/2010/main" val="2114872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F17E314C-9BC2-4F28-909D-831E3BB0961E}"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9989443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8"/>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smtClean="0"/>
              <a:pPr>
                <a:defRPr/>
              </a:pPr>
              <a:t>‹#›</a:t>
            </a:fld>
            <a:endParaRPr lang="tr-TR"/>
          </a:p>
        </p:txBody>
      </p:sp>
    </p:spTree>
    <p:extLst>
      <p:ext uri="{BB962C8B-B14F-4D97-AF65-F5344CB8AC3E}">
        <p14:creationId xmlns:p14="http://schemas.microsoft.com/office/powerpoint/2010/main" val="138634783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smtClean="0"/>
              <a:pPr>
                <a:defRPr/>
              </a:pPr>
              <a:t>‹#›</a:t>
            </a:fld>
            <a:endParaRPr lang="tr-TR"/>
          </a:p>
        </p:txBody>
      </p:sp>
    </p:spTree>
    <p:extLst>
      <p:ext uri="{BB962C8B-B14F-4D97-AF65-F5344CB8AC3E}">
        <p14:creationId xmlns:p14="http://schemas.microsoft.com/office/powerpoint/2010/main" val="20348289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smtClean="0"/>
              <a:pPr>
                <a:defRPr/>
              </a:pPr>
              <a:t>‹#›</a:t>
            </a:fld>
            <a:endParaRPr lang="tr-TR"/>
          </a:p>
        </p:txBody>
      </p:sp>
    </p:spTree>
    <p:extLst>
      <p:ext uri="{BB962C8B-B14F-4D97-AF65-F5344CB8AC3E}">
        <p14:creationId xmlns:p14="http://schemas.microsoft.com/office/powerpoint/2010/main" val="25037720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smtClean="0"/>
              <a:pPr>
                <a:defRPr/>
              </a:pPr>
              <a:t>‹#›</a:t>
            </a:fld>
            <a:endParaRPr lang="tr-TR"/>
          </a:p>
        </p:txBody>
      </p:sp>
    </p:spTree>
    <p:extLst>
      <p:ext uri="{BB962C8B-B14F-4D97-AF65-F5344CB8AC3E}">
        <p14:creationId xmlns:p14="http://schemas.microsoft.com/office/powerpoint/2010/main" val="38465408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14.02.2020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smtClean="0"/>
              <a:pPr>
                <a:defRPr/>
              </a:pPr>
              <a:t>‹#›</a:t>
            </a:fld>
            <a:endParaRPr lang="tr-TR"/>
          </a:p>
        </p:txBody>
      </p:sp>
    </p:spTree>
    <p:extLst>
      <p:ext uri="{BB962C8B-B14F-4D97-AF65-F5344CB8AC3E}">
        <p14:creationId xmlns:p14="http://schemas.microsoft.com/office/powerpoint/2010/main" val="28784962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14.02.2020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smtClean="0"/>
              <a:pPr>
                <a:defRPr/>
              </a:pPr>
              <a:t>‹#›</a:t>
            </a:fld>
            <a:endParaRPr lang="tr-TR"/>
          </a:p>
        </p:txBody>
      </p:sp>
    </p:spTree>
    <p:extLst>
      <p:ext uri="{BB962C8B-B14F-4D97-AF65-F5344CB8AC3E}">
        <p14:creationId xmlns:p14="http://schemas.microsoft.com/office/powerpoint/2010/main" val="260234848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14.02.2020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smtClean="0"/>
              <a:pPr>
                <a:defRPr/>
              </a:pPr>
              <a:t>‹#›</a:t>
            </a:fld>
            <a:endParaRPr lang="tr-TR"/>
          </a:p>
        </p:txBody>
      </p:sp>
    </p:spTree>
    <p:extLst>
      <p:ext uri="{BB962C8B-B14F-4D97-AF65-F5344CB8AC3E}">
        <p14:creationId xmlns:p14="http://schemas.microsoft.com/office/powerpoint/2010/main" val="201185156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0"/>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0"/>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smtClean="0"/>
              <a:pPr>
                <a:defRPr/>
              </a:pPr>
              <a:t>‹#›</a:t>
            </a:fld>
            <a:endParaRPr lang="tr-TR"/>
          </a:p>
        </p:txBody>
      </p:sp>
    </p:spTree>
    <p:extLst>
      <p:ext uri="{BB962C8B-B14F-4D97-AF65-F5344CB8AC3E}">
        <p14:creationId xmlns:p14="http://schemas.microsoft.com/office/powerpoint/2010/main" val="22705600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7"/>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6"/>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smtClean="0"/>
              <a:pPr>
                <a:defRPr/>
              </a:pPr>
              <a:t>‹#›</a:t>
            </a:fld>
            <a:endParaRPr lang="tr-TR"/>
          </a:p>
        </p:txBody>
      </p:sp>
    </p:spTree>
    <p:extLst>
      <p:ext uri="{BB962C8B-B14F-4D97-AF65-F5344CB8AC3E}">
        <p14:creationId xmlns:p14="http://schemas.microsoft.com/office/powerpoint/2010/main" val="298062912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smtClean="0"/>
              <a:pPr>
                <a:defRPr/>
              </a:pPr>
              <a:t>‹#›</a:t>
            </a:fld>
            <a:endParaRPr lang="tr-TR"/>
          </a:p>
        </p:txBody>
      </p:sp>
    </p:spTree>
    <p:extLst>
      <p:ext uri="{BB962C8B-B14F-4D97-AF65-F5344CB8AC3E}">
        <p14:creationId xmlns:p14="http://schemas.microsoft.com/office/powerpoint/2010/main" val="3955474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0F3B380-B7E9-4FF7-BF52-D98C14B8110C}"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87898340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smtClean="0"/>
              <a:pPr>
                <a:defRPr/>
              </a:pPr>
              <a:t>‹#›</a:t>
            </a:fld>
            <a:endParaRPr lang="tr-TR"/>
          </a:p>
        </p:txBody>
      </p:sp>
    </p:spTree>
    <p:extLst>
      <p:ext uri="{BB962C8B-B14F-4D97-AF65-F5344CB8AC3E}">
        <p14:creationId xmlns:p14="http://schemas.microsoft.com/office/powerpoint/2010/main" val="334280180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14.02.2020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smtClean="0"/>
              <a:pPr>
                <a:defRPr/>
              </a:pPr>
              <a:t>‹#›</a:t>
            </a:fld>
            <a:endParaRPr lang="tr-TR"/>
          </a:p>
        </p:txBody>
      </p:sp>
    </p:spTree>
    <p:extLst>
      <p:ext uri="{BB962C8B-B14F-4D97-AF65-F5344CB8AC3E}">
        <p14:creationId xmlns:p14="http://schemas.microsoft.com/office/powerpoint/2010/main" val="1977426270"/>
      </p:ext>
    </p:extLst>
  </p:cSld>
  <p:clrMapOvr>
    <a:masterClrMapping/>
  </p:clrMapOvr>
  <p:transition>
    <p:pull dir="ld"/>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6" y="2122588"/>
            <a:ext cx="10325418" cy="1464580"/>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47EEA3A3-DC36-441C-8FF9-A902A330AA4A}"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1F4BF06-0C74-4426-8181-42BE06BAF10F}" type="slidenum">
              <a:rPr lang="tr-TR" smtClean="0"/>
              <a:pPr>
                <a:defRPr/>
              </a:pPr>
              <a:t>‹#›</a:t>
            </a:fld>
            <a:endParaRPr lang="tr-TR"/>
          </a:p>
        </p:txBody>
      </p:sp>
    </p:spTree>
    <p:extLst>
      <p:ext uri="{BB962C8B-B14F-4D97-AF65-F5344CB8AC3E}">
        <p14:creationId xmlns:p14="http://schemas.microsoft.com/office/powerpoint/2010/main" val="13690746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8F398E7-085C-4CA8-B8D4-794FDBF22818}"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834FD1-F4F0-40AB-A596-CAED2E9ED3B6}" type="slidenum">
              <a:rPr lang="tr-TR" smtClean="0"/>
              <a:pPr>
                <a:defRPr/>
              </a:pPr>
              <a:t>‹#›</a:t>
            </a:fld>
            <a:endParaRPr lang="tr-TR"/>
          </a:p>
        </p:txBody>
      </p:sp>
    </p:spTree>
    <p:extLst>
      <p:ext uri="{BB962C8B-B14F-4D97-AF65-F5344CB8AC3E}">
        <p14:creationId xmlns:p14="http://schemas.microsoft.com/office/powerpoint/2010/main" val="122864224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3" y="4390582"/>
            <a:ext cx="10325418" cy="1357031"/>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3" y="2896000"/>
            <a:ext cx="10325418" cy="14946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20C02E-D15D-48BF-99BC-A0BF271B5F71}"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75CD0CB-369B-4E13-93EF-5BF0ECD46366}" type="slidenum">
              <a:rPr lang="tr-TR" smtClean="0"/>
              <a:pPr>
                <a:defRPr/>
              </a:pPr>
              <a:t>‹#›</a:t>
            </a:fld>
            <a:endParaRPr lang="tr-TR"/>
          </a:p>
        </p:txBody>
      </p:sp>
    </p:spTree>
    <p:extLst>
      <p:ext uri="{BB962C8B-B14F-4D97-AF65-F5344CB8AC3E}">
        <p14:creationId xmlns:p14="http://schemas.microsoft.com/office/powerpoint/2010/main" val="29052869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328561"/>
            <a:ext cx="5365168" cy="37579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BAE33C5-2C96-44B7-99D7-923829DDE637}"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59A5FE6-3251-46CA-9253-21C6418091B3}" type="slidenum">
              <a:rPr lang="tr-TR" smtClean="0"/>
              <a:pPr>
                <a:defRPr/>
              </a:pPr>
              <a:t>‹#›</a:t>
            </a:fld>
            <a:endParaRPr lang="tr-TR"/>
          </a:p>
        </p:txBody>
      </p:sp>
    </p:spTree>
    <p:extLst>
      <p:ext uri="{BB962C8B-B14F-4D97-AF65-F5344CB8AC3E}">
        <p14:creationId xmlns:p14="http://schemas.microsoft.com/office/powerpoint/2010/main" val="225404962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431"/>
            <a:ext cx="5367278"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431"/>
            <a:ext cx="5369386" cy="6373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8639CA-A330-4F06-852E-02529F5956B7}" type="datetime1">
              <a:rPr lang="tr-TR" smtClean="0"/>
              <a:pPr>
                <a:defRPr/>
              </a:pPr>
              <a:t>14.02.2020</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77D9BD2-4EBB-4954-B198-DC0B28921F2A}" type="slidenum">
              <a:rPr lang="tr-TR" smtClean="0"/>
              <a:pPr>
                <a:defRPr/>
              </a:pPr>
              <a:t>‹#›</a:t>
            </a:fld>
            <a:endParaRPr lang="tr-TR"/>
          </a:p>
        </p:txBody>
      </p:sp>
    </p:spTree>
    <p:extLst>
      <p:ext uri="{BB962C8B-B14F-4D97-AF65-F5344CB8AC3E}">
        <p14:creationId xmlns:p14="http://schemas.microsoft.com/office/powerpoint/2010/main" val="193132306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7E22B30-2108-459F-8689-E4C6A2C1E2F1}" type="datetime1">
              <a:rPr lang="tr-TR" smtClean="0"/>
              <a:pPr>
                <a:defRPr/>
              </a:pPr>
              <a:t>14.02.2020</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608DE22-D3D3-4F65-A4BF-3C38947CEB7D}" type="slidenum">
              <a:rPr lang="tr-TR" smtClean="0"/>
              <a:pPr>
                <a:defRPr/>
              </a:pPr>
              <a:t>‹#›</a:t>
            </a:fld>
            <a:endParaRPr lang="tr-TR"/>
          </a:p>
        </p:txBody>
      </p:sp>
    </p:spTree>
    <p:extLst>
      <p:ext uri="{BB962C8B-B14F-4D97-AF65-F5344CB8AC3E}">
        <p14:creationId xmlns:p14="http://schemas.microsoft.com/office/powerpoint/2010/main" val="34068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D4A77A5-05B8-4467-81D0-71A5C507A52F}" type="datetime1">
              <a:rPr lang="tr-TR" smtClean="0"/>
              <a:pPr>
                <a:defRPr/>
              </a:pPr>
              <a:t>14.02.2020</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12AD18E-7A3D-4056-8649-DBF0B7E1651C}" type="slidenum">
              <a:rPr lang="tr-TR" smtClean="0"/>
              <a:pPr>
                <a:defRPr/>
              </a:pPr>
              <a:t>‹#›</a:t>
            </a:fld>
            <a:endParaRPr lang="tr-TR"/>
          </a:p>
        </p:txBody>
      </p:sp>
    </p:spTree>
    <p:extLst>
      <p:ext uri="{BB962C8B-B14F-4D97-AF65-F5344CB8AC3E}">
        <p14:creationId xmlns:p14="http://schemas.microsoft.com/office/powerpoint/2010/main" val="11778979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55" y="272090"/>
            <a:ext cx="6790818" cy="5831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840"/>
            <a:ext cx="3996460" cy="46736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F9E4523-3654-4CF8-A1A6-93A6A4C3741F}"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4201FB5-ADE4-4946-B2EC-EA75723332DE}" type="slidenum">
              <a:rPr lang="tr-TR" smtClean="0"/>
              <a:pPr>
                <a:defRPr/>
              </a:pPr>
              <a:t>‹#›</a:t>
            </a:fld>
            <a:endParaRPr lang="tr-TR"/>
          </a:p>
        </p:txBody>
      </p:sp>
    </p:spTree>
    <p:extLst>
      <p:ext uri="{BB962C8B-B14F-4D97-AF65-F5344CB8AC3E}">
        <p14:creationId xmlns:p14="http://schemas.microsoft.com/office/powerpoint/2010/main" val="3043808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D9E6DD9-8F81-425C-BBDE-474E60075AAB}" type="datetime1">
              <a:rPr lang="en-US" smtClean="0">
                <a:solidFill>
                  <a:prstClr val="black">
                    <a:tint val="75000"/>
                  </a:prstClr>
                </a:solidFill>
              </a:rPr>
              <a:pPr>
                <a:defRPr/>
              </a:pPr>
              <a:t>2/14/2020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444855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7"/>
            <a:ext cx="7288530" cy="564639"/>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5"/>
            <a:ext cx="7288530" cy="409956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1005" y="5347506"/>
            <a:ext cx="7288530" cy="8018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A4268B8-F63F-4994-95B4-36789C0C3919}" type="datetime1">
              <a:rPr lang="tr-TR" smtClean="0"/>
              <a:pPr>
                <a:defRPr/>
              </a:pPr>
              <a:t>14.02.2020</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EDFEB75-2B53-4CBF-A816-949A53433313}" type="slidenum">
              <a:rPr lang="tr-TR" smtClean="0"/>
              <a:pPr>
                <a:defRPr/>
              </a:pPr>
              <a:t>‹#›</a:t>
            </a:fld>
            <a:endParaRPr lang="tr-TR"/>
          </a:p>
        </p:txBody>
      </p:sp>
    </p:spTree>
    <p:extLst>
      <p:ext uri="{BB962C8B-B14F-4D97-AF65-F5344CB8AC3E}">
        <p14:creationId xmlns:p14="http://schemas.microsoft.com/office/powerpoint/2010/main" val="233983736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2EB9112-9ACC-41DE-8030-6608C52B1DDB}"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011B9-C431-4E54-A621-77C621A4EB96}" type="slidenum">
              <a:rPr lang="tr-TR" smtClean="0"/>
              <a:pPr>
                <a:defRPr/>
              </a:pPr>
              <a:t>‹#›</a:t>
            </a:fld>
            <a:endParaRPr lang="tr-TR"/>
          </a:p>
        </p:txBody>
      </p:sp>
    </p:spTree>
    <p:extLst>
      <p:ext uri="{BB962C8B-B14F-4D97-AF65-F5344CB8AC3E}">
        <p14:creationId xmlns:p14="http://schemas.microsoft.com/office/powerpoint/2010/main" val="2615280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4" y="227753"/>
            <a:ext cx="2733199" cy="4858738"/>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8" y="227753"/>
            <a:ext cx="7997137" cy="48587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88810BA-C391-4624-90EF-3A42BE154F64}" type="datetime1">
              <a:rPr lang="tr-TR" smtClean="0"/>
              <a:pPr>
                <a:defRPr/>
              </a:pPr>
              <a:t>14.02.2020</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F921F6-AC20-4C22-9BCB-2CB82D16BB67}" type="slidenum">
              <a:rPr lang="tr-TR" smtClean="0"/>
              <a:pPr>
                <a:defRPr/>
              </a:pPr>
              <a:t>‹#›</a:t>
            </a:fld>
            <a:endParaRPr lang="tr-TR"/>
          </a:p>
        </p:txBody>
      </p:sp>
    </p:spTree>
    <p:extLst>
      <p:ext uri="{BB962C8B-B14F-4D97-AF65-F5344CB8AC3E}">
        <p14:creationId xmlns:p14="http://schemas.microsoft.com/office/powerpoint/2010/main" val="13717692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78" y="273664"/>
            <a:ext cx="10932795" cy="1138767"/>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07377"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20"/>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fld id="{DEE38D34-3A39-47D2-8099-A6A0220F0547}" type="datetime1">
              <a:rPr lang="tr-TR" smtClean="0"/>
              <a:pPr>
                <a:defRPr/>
              </a:pPr>
              <a:t>14.02.2020</a:t>
            </a:fld>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ACB99-3AE4-4BA9-B3DE-2AD05F7D9487}" type="slidenum">
              <a:rPr lang="tr-TR" smtClean="0"/>
              <a:pPr>
                <a:defRPr/>
              </a:pPr>
              <a:t>‹#›</a:t>
            </a:fld>
            <a:endParaRPr lang="tr-TR"/>
          </a:p>
        </p:txBody>
      </p:sp>
    </p:spTree>
    <p:extLst>
      <p:ext uri="{BB962C8B-B14F-4D97-AF65-F5344CB8AC3E}">
        <p14:creationId xmlns:p14="http://schemas.microsoft.com/office/powerpoint/2010/main" val="2721474183"/>
      </p:ext>
    </p:extLst>
  </p:cSld>
  <p:clrMapOvr>
    <a:masterClrMapping/>
  </p:clrMapOvr>
  <p:transition>
    <p:pull dir="l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E1D928EC-6291-4E38-9AC1-C0219A7AFEB2}" type="datetime1">
              <a:rPr lang="en-US" smtClean="0">
                <a:solidFill>
                  <a:prstClr val="black">
                    <a:tint val="75000"/>
                  </a:prstClr>
                </a:solidFill>
              </a:rPr>
              <a:pPr>
                <a:defRPr/>
              </a:pPr>
              <a:t>2/14/2020</a:t>
            </a:fld>
            <a:endParaRPr lang="en-CA">
              <a:solidFill>
                <a:prstClr val="black">
                  <a:tint val="75000"/>
                </a:prstClr>
              </a:solidFill>
            </a:endParaRPr>
          </a:p>
        </p:txBody>
      </p:sp>
      <p:sp>
        <p:nvSpPr>
          <p:cNvPr id="8" name="7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10407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17F4B28-0C0E-4157-BF62-99AF079E40E0}" type="datetime1">
              <a:rPr lang="en-US" smtClean="0">
                <a:solidFill>
                  <a:prstClr val="black">
                    <a:tint val="75000"/>
                  </a:prstClr>
                </a:solidFill>
              </a:rPr>
              <a:pPr>
                <a:defRPr/>
              </a:pPr>
              <a:t>2/14/2020</a:t>
            </a:fld>
            <a:endParaRPr lang="en-CA">
              <a:solidFill>
                <a:prstClr val="black">
                  <a:tint val="75000"/>
                </a:prstClr>
              </a:solidFill>
            </a:endParaRPr>
          </a:p>
        </p:txBody>
      </p:sp>
      <p:sp>
        <p:nvSpPr>
          <p:cNvPr id="4" name="3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6357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DF42E69-52F2-4806-855F-7935B5F44710}" type="datetime1">
              <a:rPr lang="en-US" smtClean="0">
                <a:solidFill>
                  <a:prstClr val="black">
                    <a:tint val="75000"/>
                  </a:prstClr>
                </a:solidFill>
              </a:rPr>
              <a:pPr>
                <a:defRPr/>
              </a:pPr>
              <a:t>2/14/2020</a:t>
            </a:fld>
            <a:endParaRPr lang="en-CA">
              <a:solidFill>
                <a:prstClr val="black">
                  <a:tint val="75000"/>
                </a:prstClr>
              </a:solidFill>
            </a:endParaRPr>
          </a:p>
        </p:txBody>
      </p:sp>
      <p:sp>
        <p:nvSpPr>
          <p:cNvPr id="3" name="2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01725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a:defRPr/>
            </a:pPr>
            <a:fld id="{20F3B380-B7E9-4FF7-BF52-D98C14B8110C}" type="datetime1">
              <a:rPr lang="en-US" smtClean="0"/>
              <a:t>2/14/2020</a:t>
            </a:fld>
            <a:endParaRPr lang="en-CA"/>
          </a:p>
        </p:txBody>
      </p:sp>
      <p:sp>
        <p:nvSpPr>
          <p:cNvPr id="5" name="4 Altbilgi Yer Tutucusu"/>
          <p:cNvSpPr>
            <a:spLocks noGrp="1"/>
          </p:cNvSpPr>
          <p:nvPr>
            <p:ph type="ftr" sz="quarter" idx="11"/>
          </p:nvPr>
        </p:nvSpPr>
        <p:spPr/>
        <p:txBody>
          <a:bodyPr/>
          <a:lstStyle/>
          <a:p>
            <a:pPr>
              <a:defRPr/>
            </a:pPr>
            <a:endParaRPr lang="en-CA"/>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6C622A3-9281-45BF-956D-40870106AE35}" type="datetime1">
              <a:rPr lang="en-US" smtClean="0">
                <a:solidFill>
                  <a:prstClr val="black">
                    <a:tint val="75000"/>
                  </a:prstClr>
                </a:solidFill>
              </a:rPr>
              <a:pPr>
                <a:defRPr/>
              </a:pPr>
              <a:t>2/14/2020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9370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334D00E-DBB9-459A-A80B-797B3FA881D9}" type="datetime1">
              <a:rPr lang="en-US" smtClean="0">
                <a:solidFill>
                  <a:prstClr val="black">
                    <a:tint val="75000"/>
                  </a:prstClr>
                </a:solidFill>
              </a:rPr>
              <a:pPr>
                <a:defRPr/>
              </a:pPr>
              <a:t>2/14/2020</a:t>
            </a:fld>
            <a:endParaRPr lang="en-CA">
              <a:solidFill>
                <a:prstClr val="black">
                  <a:tint val="75000"/>
                </a:prstClr>
              </a:solidFill>
            </a:endParaRPr>
          </a:p>
        </p:txBody>
      </p:sp>
      <p:sp>
        <p:nvSpPr>
          <p:cNvPr id="6" name="5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848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63869C1F-F44E-469F-8904-AAE3E20FCB2B}"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98629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a:defRPr/>
            </a:pPr>
            <a:fld id="{AD8BB6A2-EFC7-4490-AF98-FC2DE4576DE7}"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4 Altbilgi Yer Tutucusu"/>
          <p:cNvSpPr>
            <a:spLocks noGrp="1"/>
          </p:cNvSpPr>
          <p:nvPr>
            <p:ph type="ftr" sz="quarter" idx="11"/>
          </p:nvPr>
        </p:nvSpPr>
        <p:spPr/>
        <p:txBody>
          <a:bodyPr/>
          <a:lstStyle/>
          <a:p>
            <a:pPr>
              <a:defRPr/>
            </a:pPr>
            <a:endParaRPr lang="en-CA">
              <a:solidFill>
                <a:prstClr val="black">
                  <a:tint val="75000"/>
                </a:prstClr>
              </a:solidFill>
            </a:endParaRPr>
          </a:p>
        </p:txBody>
      </p:sp>
      <p:sp>
        <p:nvSpPr>
          <p:cNvPr id="6" name="5 Slayt Numarası Yer Tutucusu"/>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87612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593116889"/>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5115011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0223746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9810986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74495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9369193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a:defRPr/>
            </a:pPr>
            <a:fld id="{0D9E6DD9-8F81-425C-BBDE-474E60075AAB}" type="datetime1">
              <a:rPr lang="en-US" smtClean="0"/>
              <a:t>2/14/2020</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7738916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2/14/2020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3596751"/>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74326514"/>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2/14/2020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1961248"/>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203006850"/>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3310786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012844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1522658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18468625"/>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17760788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a:defRPr/>
            </a:pPr>
            <a:fld id="{E1D928EC-6291-4E38-9AC1-C0219A7AFEB2}" type="datetime1">
              <a:rPr lang="en-US" smtClean="0"/>
              <a:t>2/14/2020</a:t>
            </a:fld>
            <a:endParaRPr lang="en-CA"/>
          </a:p>
        </p:txBody>
      </p:sp>
      <p:sp>
        <p:nvSpPr>
          <p:cNvPr id="8" name="7 Altbilgi Yer Tutucusu"/>
          <p:cNvSpPr>
            <a:spLocks noGrp="1"/>
          </p:cNvSpPr>
          <p:nvPr>
            <p:ph type="ftr" sz="quarter" idx="11"/>
          </p:nvPr>
        </p:nvSpPr>
        <p:spPr/>
        <p:txBody>
          <a:bodyPr/>
          <a:lstStyle/>
          <a:p>
            <a:pPr>
              <a:defRPr/>
            </a:pPr>
            <a:endParaRPr lang="en-CA"/>
          </a:p>
        </p:txBody>
      </p:sp>
      <p:sp>
        <p:nvSpPr>
          <p:cNvPr id="9" name="8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11042217"/>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2/14/2020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5309342"/>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23292364"/>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2/14/2020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4490436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35175086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43211802"/>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8432881"/>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7264340"/>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26425648"/>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711249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a:defRPr/>
            </a:pPr>
            <a:fld id="{217F4B28-0C0E-4157-BF62-99AF079E40E0}" type="datetime1">
              <a:rPr lang="en-US" smtClean="0"/>
              <a:t>2/14/2020</a:t>
            </a:fld>
            <a:endParaRPr lang="en-CA"/>
          </a:p>
        </p:txBody>
      </p:sp>
      <p:sp>
        <p:nvSpPr>
          <p:cNvPr id="4" name="3 Altbilgi Yer Tutucusu"/>
          <p:cNvSpPr>
            <a:spLocks noGrp="1"/>
          </p:cNvSpPr>
          <p:nvPr>
            <p:ph type="ftr" sz="quarter" idx="11"/>
          </p:nvPr>
        </p:nvSpPr>
        <p:spPr/>
        <p:txBody>
          <a:bodyPr/>
          <a:lstStyle/>
          <a:p>
            <a:pPr>
              <a:defRPr/>
            </a:pPr>
            <a:endParaRPr lang="en-CA"/>
          </a:p>
        </p:txBody>
      </p:sp>
      <p:sp>
        <p:nvSpPr>
          <p:cNvPr id="5" name="4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4830754"/>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48182682"/>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053739998"/>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930487433"/>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45842632"/>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8808479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690431"/>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62062678"/>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9382490"/>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70811396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2DF42E69-52F2-4806-855F-7935B5F44710}" type="datetime1">
              <a:rPr lang="en-US" smtClean="0"/>
              <a:t>2/14/2020</a:t>
            </a:fld>
            <a:endParaRPr lang="en-CA"/>
          </a:p>
        </p:txBody>
      </p:sp>
      <p:sp>
        <p:nvSpPr>
          <p:cNvPr id="3" name="2 Altbilgi Yer Tutucusu"/>
          <p:cNvSpPr>
            <a:spLocks noGrp="1"/>
          </p:cNvSpPr>
          <p:nvPr>
            <p:ph type="ftr" sz="quarter" idx="11"/>
          </p:nvPr>
        </p:nvSpPr>
        <p:spPr/>
        <p:txBody>
          <a:bodyPr/>
          <a:lstStyle/>
          <a:p>
            <a:pPr>
              <a:defRPr/>
            </a:pPr>
            <a:endParaRPr lang="en-CA"/>
          </a:p>
        </p:txBody>
      </p:sp>
      <p:sp>
        <p:nvSpPr>
          <p:cNvPr id="4" name="3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30783733"/>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08481937"/>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70339316"/>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6804112"/>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39034778"/>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961598"/>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4877839"/>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9787389"/>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08657647"/>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67942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F6C622A3-9281-45BF-956D-40870106AE35}" type="datetime1">
              <a:rPr lang="en-US" smtClean="0"/>
              <a:t>2/14/2020</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61059064"/>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84658466"/>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1489569"/>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188710"/>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2478194"/>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24815697"/>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301954930"/>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95115990"/>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3008532"/>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6403613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a:defRPr/>
            </a:pPr>
            <a:fld id="{1334D00E-DBB9-459A-A80B-797B3FA881D9}" type="datetime1">
              <a:rPr lang="en-US" smtClean="0"/>
              <a:t>2/14/2020</a:t>
            </a:fld>
            <a:endParaRPr lang="en-CA"/>
          </a:p>
        </p:txBody>
      </p:sp>
      <p:sp>
        <p:nvSpPr>
          <p:cNvPr id="6" name="5 Altbilgi Yer Tutucusu"/>
          <p:cNvSpPr>
            <a:spLocks noGrp="1"/>
          </p:cNvSpPr>
          <p:nvPr>
            <p:ph type="ftr" sz="quarter" idx="11"/>
          </p:nvPr>
        </p:nvSpPr>
        <p:spPr/>
        <p:txBody>
          <a:bodyPr/>
          <a:lstStyle/>
          <a:p>
            <a:pPr>
              <a:defRPr/>
            </a:pPr>
            <a:endParaRPr lang="en-CA"/>
          </a:p>
        </p:txBody>
      </p:sp>
      <p:sp>
        <p:nvSpPr>
          <p:cNvPr id="7" name="6 Slayt Numarası Yer Tutucusu"/>
          <p:cNvSpPr>
            <a:spLocks noGrp="1"/>
          </p:cNvSpPr>
          <p:nvPr>
            <p:ph type="sldNum" sz="quarter" idx="12"/>
          </p:nvPr>
        </p:nvSpPr>
        <p:spPr/>
        <p:txBody>
          <a:bodyPr/>
          <a:lstStyle/>
          <a:p>
            <a:pPr>
              <a:defRPr/>
            </a:pPr>
            <a:fld id="{FF16F97C-866D-4F85-A1F6-DDF39F62CB6A}" type="slidenum">
              <a:rPr lang="en-CA" smtClean="0"/>
              <a:pPr>
                <a:defRPr/>
              </a:pPr>
              <a:t>‹#›</a:t>
            </a:fld>
            <a:endParaRPr lang="en-C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003501"/>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9406971"/>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55512438"/>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26986331"/>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393101084"/>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2/14/2020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9595835"/>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2/14/2020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478069267"/>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2/14/2020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9898113"/>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2/14/2020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69519774"/>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2/14/2020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6646500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5" Type="http://schemas.openxmlformats.org/officeDocument/2006/relationships/slideLayout" Target="../slideLayouts/slideLayout90.xml"/><Relationship Id="rId4" Type="http://schemas.openxmlformats.org/officeDocument/2006/relationships/slideLayout" Target="../slideLayouts/slideLayout89.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heme" Target="../theme/theme11.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theme" Target="../theme/theme12.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7.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theme" Target="../theme/theme18.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5" Type="http://schemas.openxmlformats.org/officeDocument/2006/relationships/slideLayout" Target="../slideLayouts/slideLayout180.xml"/><Relationship Id="rId4" Type="http://schemas.openxmlformats.org/officeDocument/2006/relationships/slideLayout" Target="../slideLayouts/slideLayout179.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5" Type="http://schemas.openxmlformats.org/officeDocument/2006/relationships/slideLayout" Target="../slideLayouts/slideLayout188.xml"/><Relationship Id="rId4" Type="http://schemas.openxmlformats.org/officeDocument/2006/relationships/slideLayout" Target="../slideLayouts/slideLayout187.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2.xml.rels><?xml version="1.0" encoding="UTF-8" standalone="yes"?>
<Relationships xmlns="http://schemas.openxmlformats.org/package/2006/relationships"><Relationship Id="rId8" Type="http://schemas.openxmlformats.org/officeDocument/2006/relationships/theme" Target="../theme/theme22.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5" Type="http://schemas.openxmlformats.org/officeDocument/2006/relationships/slideLayout" Target="../slideLayouts/slideLayout202.xml"/><Relationship Id="rId4" Type="http://schemas.openxmlformats.org/officeDocument/2006/relationships/slideLayout" Target="../slideLayouts/slideLayout20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23.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1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image" Target="../media/image1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36.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25.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6.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image" Target="../media/image1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7.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3D3E391B-CB8B-480C-A6DB-E7A8C071C073}" type="datetime1">
              <a:rPr lang="en-US" smtClean="0"/>
              <a:t>2/14/2020</a:t>
            </a:fld>
            <a:endParaRPr lang="en-CA"/>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pPr>
                <a:defRPr/>
              </a:pPr>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78" y="273663"/>
            <a:ext cx="10932795"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78" y="1594315"/>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902"/>
            <a:ext cx="2834428" cy="363773"/>
          </a:xfrm>
          <a:prstGeom prst="rect">
            <a:avLst/>
          </a:prstGeom>
        </p:spPr>
        <p:txBody>
          <a:bodyPr vert="horz" lIns="91440" tIns="45720" rIns="91440" bIns="45720" rtlCol="0" anchor="ctr"/>
          <a:lstStyle>
            <a:lvl1pPr algn="l">
              <a:defRPr sz="1594">
                <a:solidFill>
                  <a:schemeClr val="tx1">
                    <a:tint val="75000"/>
                  </a:schemeClr>
                </a:solidFill>
              </a:defRPr>
            </a:lvl1pPr>
          </a:lstStyle>
          <a:p>
            <a:pPr defTabSz="911017">
              <a:defRPr/>
            </a:pPr>
            <a:fld id="{0B6C97E4-4A94-4161-A551-2FAB721F66D1}" type="datetime1">
              <a:rPr lang="en-US" smtClean="0">
                <a:solidFill>
                  <a:prstClr val="black">
                    <a:tint val="75000"/>
                  </a:prstClr>
                </a:solidFill>
                <a:latin typeface="Calibri"/>
              </a:rPr>
              <a:pPr defTabSz="91101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4150413" y="6332902"/>
            <a:ext cx="3846724" cy="363773"/>
          </a:xfrm>
          <a:prstGeom prst="rect">
            <a:avLst/>
          </a:prstGeom>
        </p:spPr>
        <p:txBody>
          <a:bodyPr vert="horz" lIns="91440" tIns="45720" rIns="91440" bIns="45720" rtlCol="0" anchor="ctr"/>
          <a:lstStyle>
            <a:lvl1pPr algn="ctr">
              <a:defRPr sz="1594">
                <a:solidFill>
                  <a:schemeClr val="tx1">
                    <a:tint val="75000"/>
                  </a:schemeClr>
                </a:solidFill>
              </a:defRPr>
            </a:lvl1pPr>
          </a:lstStyle>
          <a:p>
            <a:pPr defTabSz="911017">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8705744" y="6332902"/>
            <a:ext cx="2834428" cy="363773"/>
          </a:xfrm>
          <a:prstGeom prst="rect">
            <a:avLst/>
          </a:prstGeom>
        </p:spPr>
        <p:txBody>
          <a:bodyPr vert="horz" lIns="91440" tIns="45720" rIns="91440" bIns="45720" rtlCol="0" anchor="ctr"/>
          <a:lstStyle>
            <a:lvl1pPr algn="r">
              <a:defRPr sz="1594">
                <a:solidFill>
                  <a:schemeClr val="tx1">
                    <a:tint val="75000"/>
                  </a:schemeClr>
                </a:solidFill>
              </a:defRPr>
            </a:lvl1pPr>
          </a:lstStyle>
          <a:p>
            <a:pPr defTabSz="911017">
              <a:defRPr/>
            </a:pPr>
            <a:fld id="{FF16F97C-866D-4F85-A1F6-DDF39F62CB6A}" type="slidenum">
              <a:rPr lang="en-CA" smtClean="0">
                <a:solidFill>
                  <a:prstClr val="black">
                    <a:tint val="75000"/>
                  </a:prstClr>
                </a:solidFill>
                <a:latin typeface="Calibri"/>
              </a:rPr>
              <a:pPr defTabSz="91101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35475644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1214764" rtl="0" eaLnBrk="1" latinLnBrk="0" hangingPunct="1">
        <a:spcBef>
          <a:spcPct val="0"/>
        </a:spcBef>
        <a:buNone/>
        <a:defRPr sz="5845" kern="1200">
          <a:solidFill>
            <a:schemeClr val="tx1"/>
          </a:solidFill>
          <a:latin typeface="+mj-lt"/>
          <a:ea typeface="+mj-ea"/>
          <a:cs typeface="+mj-cs"/>
        </a:defRPr>
      </a:lvl1pPr>
    </p:titleStyle>
    <p:bodyStyle>
      <a:lvl1pPr marL="455537" indent="-455537" algn="l" defTabSz="1214764" rtl="0" eaLnBrk="1" latinLnBrk="0" hangingPunct="1">
        <a:spcBef>
          <a:spcPct val="20000"/>
        </a:spcBef>
        <a:buFont typeface="Arial" pitchFamily="34" charset="0"/>
        <a:buChar char="•"/>
        <a:defRPr sz="4251" kern="1200">
          <a:solidFill>
            <a:schemeClr val="tx1"/>
          </a:solidFill>
          <a:latin typeface="+mn-lt"/>
          <a:ea typeface="+mn-ea"/>
          <a:cs typeface="+mn-cs"/>
        </a:defRPr>
      </a:lvl1pPr>
      <a:lvl2pPr marL="986996" indent="-379614" algn="l" defTabSz="1214764" rtl="0" eaLnBrk="1" latinLnBrk="0" hangingPunct="1">
        <a:spcBef>
          <a:spcPct val="20000"/>
        </a:spcBef>
        <a:buFont typeface="Arial" pitchFamily="34" charset="0"/>
        <a:buChar char="–"/>
        <a:defRPr sz="3720" kern="1200">
          <a:solidFill>
            <a:schemeClr val="tx1"/>
          </a:solidFill>
          <a:latin typeface="+mn-lt"/>
          <a:ea typeface="+mn-ea"/>
          <a:cs typeface="+mn-cs"/>
        </a:defRPr>
      </a:lvl2pPr>
      <a:lvl3pPr marL="1518455" indent="-303691" algn="l" defTabSz="1214764" rtl="0" eaLnBrk="1" latinLnBrk="0" hangingPunct="1">
        <a:spcBef>
          <a:spcPct val="20000"/>
        </a:spcBef>
        <a:buFont typeface="Arial" pitchFamily="34" charset="0"/>
        <a:buChar char="•"/>
        <a:defRPr sz="3188" kern="1200">
          <a:solidFill>
            <a:schemeClr val="tx1"/>
          </a:solidFill>
          <a:latin typeface="+mn-lt"/>
          <a:ea typeface="+mn-ea"/>
          <a:cs typeface="+mn-cs"/>
        </a:defRPr>
      </a:lvl3pPr>
      <a:lvl4pPr marL="2125837"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4pPr>
      <a:lvl5pPr marL="2733219"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5pPr>
      <a:lvl6pPr marL="3340600"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6pPr>
      <a:lvl7pPr marL="3947982"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7pPr>
      <a:lvl8pPr marL="4555365"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8pPr>
      <a:lvl9pPr marL="5162746"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9pPr>
    </p:bodyStyle>
    <p:otherStyle>
      <a:defPPr>
        <a:defRPr lang="tr-TR"/>
      </a:defPPr>
      <a:lvl1pPr marL="0" algn="l" defTabSz="1214764" rtl="0" eaLnBrk="1" latinLnBrk="0" hangingPunct="1">
        <a:defRPr sz="2391" kern="1200">
          <a:solidFill>
            <a:schemeClr val="tx1"/>
          </a:solidFill>
          <a:latin typeface="+mn-lt"/>
          <a:ea typeface="+mn-ea"/>
          <a:cs typeface="+mn-cs"/>
        </a:defRPr>
      </a:lvl1pPr>
      <a:lvl2pPr marL="607381" algn="l" defTabSz="1214764" rtl="0" eaLnBrk="1" latinLnBrk="0" hangingPunct="1">
        <a:defRPr sz="2391" kern="1200">
          <a:solidFill>
            <a:schemeClr val="tx1"/>
          </a:solidFill>
          <a:latin typeface="+mn-lt"/>
          <a:ea typeface="+mn-ea"/>
          <a:cs typeface="+mn-cs"/>
        </a:defRPr>
      </a:lvl2pPr>
      <a:lvl3pPr marL="1214764" algn="l" defTabSz="1214764" rtl="0" eaLnBrk="1" latinLnBrk="0" hangingPunct="1">
        <a:defRPr sz="2391" kern="1200">
          <a:solidFill>
            <a:schemeClr val="tx1"/>
          </a:solidFill>
          <a:latin typeface="+mn-lt"/>
          <a:ea typeface="+mn-ea"/>
          <a:cs typeface="+mn-cs"/>
        </a:defRPr>
      </a:lvl3pPr>
      <a:lvl4pPr marL="1822146" algn="l" defTabSz="1214764" rtl="0" eaLnBrk="1" latinLnBrk="0" hangingPunct="1">
        <a:defRPr sz="2391" kern="1200">
          <a:solidFill>
            <a:schemeClr val="tx1"/>
          </a:solidFill>
          <a:latin typeface="+mn-lt"/>
          <a:ea typeface="+mn-ea"/>
          <a:cs typeface="+mn-cs"/>
        </a:defRPr>
      </a:lvl4pPr>
      <a:lvl5pPr marL="2429527" algn="l" defTabSz="1214764" rtl="0" eaLnBrk="1" latinLnBrk="0" hangingPunct="1">
        <a:defRPr sz="2391" kern="1200">
          <a:solidFill>
            <a:schemeClr val="tx1"/>
          </a:solidFill>
          <a:latin typeface="+mn-lt"/>
          <a:ea typeface="+mn-ea"/>
          <a:cs typeface="+mn-cs"/>
        </a:defRPr>
      </a:lvl5pPr>
      <a:lvl6pPr marL="3036910" algn="l" defTabSz="1214764" rtl="0" eaLnBrk="1" latinLnBrk="0" hangingPunct="1">
        <a:defRPr sz="2391" kern="1200">
          <a:solidFill>
            <a:schemeClr val="tx1"/>
          </a:solidFill>
          <a:latin typeface="+mn-lt"/>
          <a:ea typeface="+mn-ea"/>
          <a:cs typeface="+mn-cs"/>
        </a:defRPr>
      </a:lvl6pPr>
      <a:lvl7pPr marL="3644291" algn="l" defTabSz="1214764" rtl="0" eaLnBrk="1" latinLnBrk="0" hangingPunct="1">
        <a:defRPr sz="2391" kern="1200">
          <a:solidFill>
            <a:schemeClr val="tx1"/>
          </a:solidFill>
          <a:latin typeface="+mn-lt"/>
          <a:ea typeface="+mn-ea"/>
          <a:cs typeface="+mn-cs"/>
        </a:defRPr>
      </a:lvl7pPr>
      <a:lvl8pPr marL="4251672" algn="l" defTabSz="1214764" rtl="0" eaLnBrk="1" latinLnBrk="0" hangingPunct="1">
        <a:defRPr sz="2391" kern="1200">
          <a:solidFill>
            <a:schemeClr val="tx1"/>
          </a:solidFill>
          <a:latin typeface="+mn-lt"/>
          <a:ea typeface="+mn-ea"/>
          <a:cs typeface="+mn-cs"/>
        </a:defRPr>
      </a:lvl8pPr>
      <a:lvl9pPr marL="4859056" algn="l" defTabSz="1214764" rtl="0" eaLnBrk="1" latinLnBrk="0" hangingPunct="1">
        <a:defRPr sz="2391"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78" y="273663"/>
            <a:ext cx="10932795" cy="1138767"/>
          </a:xfrm>
          <a:prstGeom prst="rect">
            <a:avLst/>
          </a:prstGeom>
        </p:spPr>
        <p:txBody>
          <a:bodyPr vert="horz" lIns="91411" tIns="45706" rIns="91411" bIns="45706"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78" y="1594368"/>
            <a:ext cx="10932795" cy="4509200"/>
          </a:xfrm>
          <a:prstGeom prst="rect">
            <a:avLst/>
          </a:prstGeom>
        </p:spPr>
        <p:txBody>
          <a:bodyPr vert="horz" lIns="91411" tIns="45706" rIns="91411" bIns="45706"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958"/>
            <a:ext cx="2834428" cy="363773"/>
          </a:xfrm>
          <a:prstGeom prst="rect">
            <a:avLst/>
          </a:prstGeom>
        </p:spPr>
        <p:txBody>
          <a:bodyPr vert="horz" lIns="91411" tIns="45706" rIns="91411" bIns="45706" rtlCol="0" anchor="ctr"/>
          <a:lstStyle>
            <a:lvl1pPr algn="l">
              <a:defRPr sz="1200">
                <a:solidFill>
                  <a:schemeClr val="tx1">
                    <a:tint val="75000"/>
                  </a:schemeClr>
                </a:solidFill>
              </a:defRPr>
            </a:lvl1pPr>
          </a:lstStyle>
          <a:p>
            <a:pPr defTabSz="914387">
              <a:defRPr/>
            </a:pPr>
            <a:fld id="{3CB0B7BD-D48A-475D-BFAD-02CE66B0154F}"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4150413" y="6332958"/>
            <a:ext cx="3846724" cy="363773"/>
          </a:xfrm>
          <a:prstGeom prst="rect">
            <a:avLst/>
          </a:prstGeom>
        </p:spPr>
        <p:txBody>
          <a:bodyPr vert="horz" lIns="91411" tIns="45706" rIns="91411" bIns="45706" rtlCol="0" anchor="ctr"/>
          <a:lstStyle>
            <a:lvl1pPr algn="ctr">
              <a:defRPr sz="1200">
                <a:solidFill>
                  <a:schemeClr val="tx1">
                    <a:tint val="75000"/>
                  </a:schemeClr>
                </a:solidFill>
              </a:defRPr>
            </a:lvl1p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8705744" y="6332958"/>
            <a:ext cx="2834428" cy="363773"/>
          </a:xfrm>
          <a:prstGeom prst="rect">
            <a:avLst/>
          </a:prstGeom>
        </p:spPr>
        <p:txBody>
          <a:bodyPr vert="horz" lIns="91411" tIns="45706" rIns="91411" bIns="45706" rtlCol="0" anchor="ctr"/>
          <a:lstStyle>
            <a:lvl1pPr algn="r">
              <a:defRPr sz="1200">
                <a:solidFill>
                  <a:schemeClr val="tx1">
                    <a:tint val="75000"/>
                  </a:schemeClr>
                </a:solidFill>
              </a:defRPr>
            </a:lvl1p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3883678258"/>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ctr" defTabSz="914088" rtl="0" eaLnBrk="1" latinLnBrk="0" hangingPunct="1">
        <a:spcBef>
          <a:spcPct val="0"/>
        </a:spcBef>
        <a:buNone/>
        <a:defRPr sz="4400" kern="1200">
          <a:solidFill>
            <a:schemeClr val="tx1"/>
          </a:solidFill>
          <a:latin typeface="+mj-lt"/>
          <a:ea typeface="+mj-ea"/>
          <a:cs typeface="+mj-cs"/>
        </a:defRPr>
      </a:lvl1pPr>
    </p:titleStyle>
    <p:bodyStyle>
      <a:lvl1pPr marL="342782" indent="-342782" algn="l" defTabSz="914088" rtl="0" eaLnBrk="1" latinLnBrk="0" hangingPunct="1">
        <a:spcBef>
          <a:spcPct val="20000"/>
        </a:spcBef>
        <a:buFont typeface="Arial" pitchFamily="34" charset="0"/>
        <a:buChar char="•"/>
        <a:defRPr sz="3098" kern="1200">
          <a:solidFill>
            <a:schemeClr val="tx1"/>
          </a:solidFill>
          <a:latin typeface="+mn-lt"/>
          <a:ea typeface="+mn-ea"/>
          <a:cs typeface="+mn-cs"/>
        </a:defRPr>
      </a:lvl1pPr>
      <a:lvl2pPr marL="742697" indent="-285653" algn="l" defTabSz="91408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11" indent="-228523" algn="l" defTabSz="91408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55" indent="-228523"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01" indent="-228523"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45" indent="-228523"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8" indent="-228523"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3"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7" indent="-228523"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7" algn="l" defTabSz="914088" rtl="0" eaLnBrk="1" latinLnBrk="0" hangingPunct="1">
        <a:defRPr sz="1800" kern="1200">
          <a:solidFill>
            <a:schemeClr val="tx1"/>
          </a:solidFill>
          <a:latin typeface="+mn-lt"/>
          <a:ea typeface="+mn-ea"/>
          <a:cs typeface="+mn-cs"/>
        </a:defRPr>
      </a:lvl5pPr>
      <a:lvl6pPr marL="2285221" algn="l" defTabSz="914088" rtl="0" eaLnBrk="1" latinLnBrk="0" hangingPunct="1">
        <a:defRPr sz="1800" kern="1200">
          <a:solidFill>
            <a:schemeClr val="tx1"/>
          </a:solidFill>
          <a:latin typeface="+mn-lt"/>
          <a:ea typeface="+mn-ea"/>
          <a:cs typeface="+mn-cs"/>
        </a:defRPr>
      </a:lvl6pPr>
      <a:lvl7pPr marL="2742269"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5" algn="l" defTabSz="91408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78" y="273657"/>
            <a:ext cx="10932795"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78" y="1594309"/>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896"/>
            <a:ext cx="2834428" cy="363773"/>
          </a:xfrm>
          <a:prstGeom prst="rect">
            <a:avLst/>
          </a:prstGeom>
        </p:spPr>
        <p:txBody>
          <a:bodyPr vert="horz" lIns="91440" tIns="45720" rIns="91440" bIns="45720" rtlCol="0" anchor="ctr"/>
          <a:lstStyle>
            <a:lvl1pPr algn="l">
              <a:defRPr sz="1594">
                <a:solidFill>
                  <a:schemeClr val="tx1">
                    <a:tint val="75000"/>
                  </a:schemeClr>
                </a:solidFill>
              </a:defRPr>
            </a:lvl1pPr>
          </a:lstStyle>
          <a:p>
            <a:pPr marL="0" marR="0" lvl="0" indent="0" algn="l" defTabSz="911017" rtl="0" eaLnBrk="1" fontAlgn="base" latinLnBrk="0" hangingPunct="1">
              <a:lnSpc>
                <a:spcPct val="100000"/>
              </a:lnSpc>
              <a:spcBef>
                <a:spcPct val="0"/>
              </a:spcBef>
              <a:spcAft>
                <a:spcPct val="0"/>
              </a:spcAft>
              <a:buClrTx/>
              <a:buSzTx/>
              <a:buFontTx/>
              <a:buNone/>
              <a:tabLst/>
              <a:defRPr/>
            </a:pPr>
            <a:fld id="{0B6C97E4-4A94-4161-A551-2FAB721F66D1}" type="datetime1">
              <a:rPr kumimoji="0" lang="en-US"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l" defTabSz="911017" rtl="0" eaLnBrk="1" fontAlgn="base" latinLnBrk="0" hangingPunct="1">
                <a:lnSpc>
                  <a:spcPct val="100000"/>
                </a:lnSpc>
                <a:spcBef>
                  <a:spcPct val="0"/>
                </a:spcBef>
                <a:spcAft>
                  <a:spcPct val="0"/>
                </a:spcAft>
                <a:buClrTx/>
                <a:buSzTx/>
                <a:buFontTx/>
                <a:buNone/>
                <a:tabLst/>
                <a:defRPr/>
              </a:pPr>
              <a:t>2/14/2020</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5" name="4 Altbilgi Yer Tutucusu"/>
          <p:cNvSpPr>
            <a:spLocks noGrp="1"/>
          </p:cNvSpPr>
          <p:nvPr>
            <p:ph type="ftr" sz="quarter" idx="3"/>
          </p:nvPr>
        </p:nvSpPr>
        <p:spPr>
          <a:xfrm>
            <a:off x="4150413" y="6332896"/>
            <a:ext cx="3846724" cy="363773"/>
          </a:xfrm>
          <a:prstGeom prst="rect">
            <a:avLst/>
          </a:prstGeom>
        </p:spPr>
        <p:txBody>
          <a:bodyPr vert="horz" lIns="91440" tIns="45720" rIns="91440" bIns="45720" rtlCol="0" anchor="ctr"/>
          <a:lstStyle>
            <a:lvl1pPr algn="ctr">
              <a:defRPr sz="1594">
                <a:solidFill>
                  <a:schemeClr val="tx1">
                    <a:tint val="75000"/>
                  </a:schemeClr>
                </a:solidFill>
              </a:defRPr>
            </a:lvl1pPr>
          </a:lstStyle>
          <a:p>
            <a:pPr marL="0" marR="0" lvl="0" indent="0" algn="ctr" defTabSz="911017" rtl="0" eaLnBrk="1" fontAlgn="base" latinLnBrk="0" hangingPunct="1">
              <a:lnSpc>
                <a:spcPct val="100000"/>
              </a:lnSpc>
              <a:spcBef>
                <a:spcPct val="0"/>
              </a:spcBef>
              <a:spcAft>
                <a:spcPct val="0"/>
              </a:spcAft>
              <a:buClrTx/>
              <a:buSzTx/>
              <a:buFontTx/>
              <a:buNone/>
              <a:tabLst/>
              <a:defRPr/>
            </a:pPr>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6" name="5 Slayt Numarası Yer Tutucusu"/>
          <p:cNvSpPr>
            <a:spLocks noGrp="1"/>
          </p:cNvSpPr>
          <p:nvPr>
            <p:ph type="sldNum" sz="quarter" idx="4"/>
          </p:nvPr>
        </p:nvSpPr>
        <p:spPr>
          <a:xfrm>
            <a:off x="8705744" y="6332896"/>
            <a:ext cx="2834428" cy="363773"/>
          </a:xfrm>
          <a:prstGeom prst="rect">
            <a:avLst/>
          </a:prstGeom>
        </p:spPr>
        <p:txBody>
          <a:bodyPr vert="horz" lIns="91440" tIns="45720" rIns="91440" bIns="45720" rtlCol="0" anchor="ctr"/>
          <a:lstStyle>
            <a:lvl1pPr algn="r">
              <a:defRPr sz="1594">
                <a:solidFill>
                  <a:schemeClr val="tx1">
                    <a:tint val="75000"/>
                  </a:schemeClr>
                </a:solidFill>
              </a:defRPr>
            </a:lvl1pPr>
          </a:lstStyle>
          <a:p>
            <a:pPr marL="0" marR="0" lvl="0" indent="0" algn="r" defTabSz="911017"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594" b="0" i="0" u="none" strike="noStrike" kern="1200" cap="none" spc="0" normalizeH="0" baseline="0" noProof="0" smtClean="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base" latinLnBrk="0" hangingPunct="1">
                <a:lnSpc>
                  <a:spcPct val="100000"/>
                </a:lnSpc>
                <a:spcBef>
                  <a:spcPct val="0"/>
                </a:spcBef>
                <a:spcAft>
                  <a:spcPct val="0"/>
                </a:spcAft>
                <a:buClrTx/>
                <a:buSzTx/>
                <a:buFontTx/>
                <a:buNone/>
                <a:tabLst/>
                <a:defRPr/>
              </a:pPr>
              <a:t>‹#›</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Tree>
    <p:extLst>
      <p:ext uri="{BB962C8B-B14F-4D97-AF65-F5344CB8AC3E}">
        <p14:creationId xmlns:p14="http://schemas.microsoft.com/office/powerpoint/2010/main" val="308899242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ftr="0" dt="0"/>
  <p:txStyles>
    <p:titleStyle>
      <a:lvl1pPr algn="ctr" defTabSz="1214764" rtl="0" eaLnBrk="1" latinLnBrk="0" hangingPunct="1">
        <a:spcBef>
          <a:spcPct val="0"/>
        </a:spcBef>
        <a:buNone/>
        <a:defRPr sz="5845" kern="1200">
          <a:solidFill>
            <a:schemeClr val="tx1"/>
          </a:solidFill>
          <a:latin typeface="+mj-lt"/>
          <a:ea typeface="+mj-ea"/>
          <a:cs typeface="+mj-cs"/>
        </a:defRPr>
      </a:lvl1pPr>
    </p:titleStyle>
    <p:bodyStyle>
      <a:lvl1pPr marL="455537" indent="-455537" algn="l" defTabSz="1214764" rtl="0" eaLnBrk="1" latinLnBrk="0" hangingPunct="1">
        <a:spcBef>
          <a:spcPct val="20000"/>
        </a:spcBef>
        <a:buFont typeface="Arial" pitchFamily="34" charset="0"/>
        <a:buChar char="•"/>
        <a:defRPr sz="4251" kern="1200">
          <a:solidFill>
            <a:schemeClr val="tx1"/>
          </a:solidFill>
          <a:latin typeface="+mn-lt"/>
          <a:ea typeface="+mn-ea"/>
          <a:cs typeface="+mn-cs"/>
        </a:defRPr>
      </a:lvl1pPr>
      <a:lvl2pPr marL="986996" indent="-379614" algn="l" defTabSz="1214764" rtl="0" eaLnBrk="1" latinLnBrk="0" hangingPunct="1">
        <a:spcBef>
          <a:spcPct val="20000"/>
        </a:spcBef>
        <a:buFont typeface="Arial" pitchFamily="34" charset="0"/>
        <a:buChar char="–"/>
        <a:defRPr sz="3720" kern="1200">
          <a:solidFill>
            <a:schemeClr val="tx1"/>
          </a:solidFill>
          <a:latin typeface="+mn-lt"/>
          <a:ea typeface="+mn-ea"/>
          <a:cs typeface="+mn-cs"/>
        </a:defRPr>
      </a:lvl2pPr>
      <a:lvl3pPr marL="1518455" indent="-303691" algn="l" defTabSz="1214764" rtl="0" eaLnBrk="1" latinLnBrk="0" hangingPunct="1">
        <a:spcBef>
          <a:spcPct val="20000"/>
        </a:spcBef>
        <a:buFont typeface="Arial" pitchFamily="34" charset="0"/>
        <a:buChar char="•"/>
        <a:defRPr sz="3188" kern="1200">
          <a:solidFill>
            <a:schemeClr val="tx1"/>
          </a:solidFill>
          <a:latin typeface="+mn-lt"/>
          <a:ea typeface="+mn-ea"/>
          <a:cs typeface="+mn-cs"/>
        </a:defRPr>
      </a:lvl3pPr>
      <a:lvl4pPr marL="2125837"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4pPr>
      <a:lvl5pPr marL="2733219"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5pPr>
      <a:lvl6pPr marL="3340600"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6pPr>
      <a:lvl7pPr marL="3947982"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7pPr>
      <a:lvl8pPr marL="4555365"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8pPr>
      <a:lvl9pPr marL="5162746"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9pPr>
    </p:bodyStyle>
    <p:otherStyle>
      <a:defPPr>
        <a:defRPr lang="tr-TR"/>
      </a:defPPr>
      <a:lvl1pPr marL="0" algn="l" defTabSz="1214764" rtl="0" eaLnBrk="1" latinLnBrk="0" hangingPunct="1">
        <a:defRPr sz="2391" kern="1200">
          <a:solidFill>
            <a:schemeClr val="tx1"/>
          </a:solidFill>
          <a:latin typeface="+mn-lt"/>
          <a:ea typeface="+mn-ea"/>
          <a:cs typeface="+mn-cs"/>
        </a:defRPr>
      </a:lvl1pPr>
      <a:lvl2pPr marL="607381" algn="l" defTabSz="1214764" rtl="0" eaLnBrk="1" latinLnBrk="0" hangingPunct="1">
        <a:defRPr sz="2391" kern="1200">
          <a:solidFill>
            <a:schemeClr val="tx1"/>
          </a:solidFill>
          <a:latin typeface="+mn-lt"/>
          <a:ea typeface="+mn-ea"/>
          <a:cs typeface="+mn-cs"/>
        </a:defRPr>
      </a:lvl2pPr>
      <a:lvl3pPr marL="1214764" algn="l" defTabSz="1214764" rtl="0" eaLnBrk="1" latinLnBrk="0" hangingPunct="1">
        <a:defRPr sz="2391" kern="1200">
          <a:solidFill>
            <a:schemeClr val="tx1"/>
          </a:solidFill>
          <a:latin typeface="+mn-lt"/>
          <a:ea typeface="+mn-ea"/>
          <a:cs typeface="+mn-cs"/>
        </a:defRPr>
      </a:lvl3pPr>
      <a:lvl4pPr marL="1822146" algn="l" defTabSz="1214764" rtl="0" eaLnBrk="1" latinLnBrk="0" hangingPunct="1">
        <a:defRPr sz="2391" kern="1200">
          <a:solidFill>
            <a:schemeClr val="tx1"/>
          </a:solidFill>
          <a:latin typeface="+mn-lt"/>
          <a:ea typeface="+mn-ea"/>
          <a:cs typeface="+mn-cs"/>
        </a:defRPr>
      </a:lvl4pPr>
      <a:lvl5pPr marL="2429527" algn="l" defTabSz="1214764" rtl="0" eaLnBrk="1" latinLnBrk="0" hangingPunct="1">
        <a:defRPr sz="2391" kern="1200">
          <a:solidFill>
            <a:schemeClr val="tx1"/>
          </a:solidFill>
          <a:latin typeface="+mn-lt"/>
          <a:ea typeface="+mn-ea"/>
          <a:cs typeface="+mn-cs"/>
        </a:defRPr>
      </a:lvl5pPr>
      <a:lvl6pPr marL="3036910" algn="l" defTabSz="1214764" rtl="0" eaLnBrk="1" latinLnBrk="0" hangingPunct="1">
        <a:defRPr sz="2391" kern="1200">
          <a:solidFill>
            <a:schemeClr val="tx1"/>
          </a:solidFill>
          <a:latin typeface="+mn-lt"/>
          <a:ea typeface="+mn-ea"/>
          <a:cs typeface="+mn-cs"/>
        </a:defRPr>
      </a:lvl6pPr>
      <a:lvl7pPr marL="3644291" algn="l" defTabSz="1214764" rtl="0" eaLnBrk="1" latinLnBrk="0" hangingPunct="1">
        <a:defRPr sz="2391" kern="1200">
          <a:solidFill>
            <a:schemeClr val="tx1"/>
          </a:solidFill>
          <a:latin typeface="+mn-lt"/>
          <a:ea typeface="+mn-ea"/>
          <a:cs typeface="+mn-cs"/>
        </a:defRPr>
      </a:lvl7pPr>
      <a:lvl8pPr marL="4251672" algn="l" defTabSz="1214764" rtl="0" eaLnBrk="1" latinLnBrk="0" hangingPunct="1">
        <a:defRPr sz="2391" kern="1200">
          <a:solidFill>
            <a:schemeClr val="tx1"/>
          </a:solidFill>
          <a:latin typeface="+mn-lt"/>
          <a:ea typeface="+mn-ea"/>
          <a:cs typeface="+mn-cs"/>
        </a:defRPr>
      </a:lvl8pPr>
      <a:lvl9pPr marL="4859056" algn="l" defTabSz="1214764" rtl="0" eaLnBrk="1" latinLnBrk="0" hangingPunct="1">
        <a:defRPr sz="2391"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54"/>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defTabSz="914387">
              <a:defRPr/>
            </a:pPr>
            <a:fld id="{2C6A79AF-9D10-4814-BD7F-E35EEDB160FD}" type="datetime1">
              <a:rPr lang="en-US" smtClean="0">
                <a:solidFill>
                  <a:prstClr val="black">
                    <a:tint val="75000"/>
                  </a:prstClr>
                </a:solidFill>
                <a:latin typeface="Calibri"/>
              </a:rPr>
              <a:pPr defTabSz="914387">
                <a:defRPr/>
              </a:pPr>
              <a:t>2/14/2020</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4150416" y="6333154"/>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defTabSz="914387">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8705744" y="6333154"/>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defTabSz="914387">
              <a:defRPr/>
            </a:pPr>
            <a:fld id="{FF16F97C-866D-4F85-A1F6-DDF39F62CB6A}" type="slidenum">
              <a:rPr lang="en-CA" smtClean="0">
                <a:solidFill>
                  <a:prstClr val="black">
                    <a:tint val="75000"/>
                  </a:prstClr>
                </a:solidFill>
                <a:latin typeface="Calibri"/>
              </a:rPr>
              <a:pPr defTabSz="91438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98316672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dt="0"/>
  <p:txStyles>
    <p:titleStyle>
      <a:lvl1pPr algn="ctr" defTabSz="909762" rtl="0" eaLnBrk="1" latinLnBrk="0" hangingPunct="1">
        <a:spcBef>
          <a:spcPct val="0"/>
        </a:spcBef>
        <a:buNone/>
        <a:defRPr sz="4400" kern="1200">
          <a:solidFill>
            <a:schemeClr val="tx1"/>
          </a:solidFill>
          <a:latin typeface="+mj-lt"/>
          <a:ea typeface="+mj-ea"/>
          <a:cs typeface="+mj-cs"/>
        </a:defRPr>
      </a:lvl1pPr>
    </p:titleStyle>
    <p:bodyStyle>
      <a:lvl1pPr marL="341160" indent="-341160" algn="l" defTabSz="909762" rtl="0" eaLnBrk="1" latinLnBrk="0" hangingPunct="1">
        <a:spcBef>
          <a:spcPct val="20000"/>
        </a:spcBef>
        <a:buFont typeface="Arial" pitchFamily="34" charset="0"/>
        <a:buChar char="•"/>
        <a:defRPr sz="3099" kern="1200">
          <a:solidFill>
            <a:schemeClr val="tx1"/>
          </a:solidFill>
          <a:latin typeface="+mn-lt"/>
          <a:ea typeface="+mn-ea"/>
          <a:cs typeface="+mn-cs"/>
        </a:defRPr>
      </a:lvl1pPr>
      <a:lvl2pPr marL="739180" indent="-284300" algn="l" defTabSz="90976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199" indent="-227440" algn="l" defTabSz="90976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082" indent="-227440" algn="l" defTabSz="90976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63" indent="-227440" algn="l" defTabSz="90976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44" indent="-227440" algn="l" defTabSz="9097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20" indent="-227440" algn="l" defTabSz="9097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04" indent="-227440" algn="l" defTabSz="9097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484" indent="-227440" algn="l" defTabSz="9097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62" rtl="0" eaLnBrk="1" latinLnBrk="0" hangingPunct="1">
        <a:defRPr sz="1800" kern="1200">
          <a:solidFill>
            <a:schemeClr val="tx1"/>
          </a:solidFill>
          <a:latin typeface="+mn-lt"/>
          <a:ea typeface="+mn-ea"/>
          <a:cs typeface="+mn-cs"/>
        </a:defRPr>
      </a:lvl1pPr>
      <a:lvl2pPr marL="454879" algn="l" defTabSz="909762" rtl="0" eaLnBrk="1" latinLnBrk="0" hangingPunct="1">
        <a:defRPr sz="1800" kern="1200">
          <a:solidFill>
            <a:schemeClr val="tx1"/>
          </a:solidFill>
          <a:latin typeface="+mn-lt"/>
          <a:ea typeface="+mn-ea"/>
          <a:cs typeface="+mn-cs"/>
        </a:defRPr>
      </a:lvl2pPr>
      <a:lvl3pPr marL="909762" algn="l" defTabSz="909762" rtl="0" eaLnBrk="1" latinLnBrk="0" hangingPunct="1">
        <a:defRPr sz="1800" kern="1200">
          <a:solidFill>
            <a:schemeClr val="tx1"/>
          </a:solidFill>
          <a:latin typeface="+mn-lt"/>
          <a:ea typeface="+mn-ea"/>
          <a:cs typeface="+mn-cs"/>
        </a:defRPr>
      </a:lvl3pPr>
      <a:lvl4pPr marL="1364641" algn="l" defTabSz="909762" rtl="0" eaLnBrk="1" latinLnBrk="0" hangingPunct="1">
        <a:defRPr sz="1800" kern="1200">
          <a:solidFill>
            <a:schemeClr val="tx1"/>
          </a:solidFill>
          <a:latin typeface="+mn-lt"/>
          <a:ea typeface="+mn-ea"/>
          <a:cs typeface="+mn-cs"/>
        </a:defRPr>
      </a:lvl4pPr>
      <a:lvl5pPr marL="1819522" algn="l" defTabSz="909762" rtl="0" eaLnBrk="1" latinLnBrk="0" hangingPunct="1">
        <a:defRPr sz="1800" kern="1200">
          <a:solidFill>
            <a:schemeClr val="tx1"/>
          </a:solidFill>
          <a:latin typeface="+mn-lt"/>
          <a:ea typeface="+mn-ea"/>
          <a:cs typeface="+mn-cs"/>
        </a:defRPr>
      </a:lvl5pPr>
      <a:lvl6pPr marL="2274401" algn="l" defTabSz="909762" rtl="0" eaLnBrk="1" latinLnBrk="0" hangingPunct="1">
        <a:defRPr sz="1800" kern="1200">
          <a:solidFill>
            <a:schemeClr val="tx1"/>
          </a:solidFill>
          <a:latin typeface="+mn-lt"/>
          <a:ea typeface="+mn-ea"/>
          <a:cs typeface="+mn-cs"/>
        </a:defRPr>
      </a:lvl6pPr>
      <a:lvl7pPr marL="2729282" algn="l" defTabSz="909762" rtl="0" eaLnBrk="1" latinLnBrk="0" hangingPunct="1">
        <a:defRPr sz="1800" kern="1200">
          <a:solidFill>
            <a:schemeClr val="tx1"/>
          </a:solidFill>
          <a:latin typeface="+mn-lt"/>
          <a:ea typeface="+mn-ea"/>
          <a:cs typeface="+mn-cs"/>
        </a:defRPr>
      </a:lvl7pPr>
      <a:lvl8pPr marL="3184164" algn="l" defTabSz="909762" rtl="0" eaLnBrk="1" latinLnBrk="0" hangingPunct="1">
        <a:defRPr sz="1800" kern="1200">
          <a:solidFill>
            <a:schemeClr val="tx1"/>
          </a:solidFill>
          <a:latin typeface="+mn-lt"/>
          <a:ea typeface="+mn-ea"/>
          <a:cs typeface="+mn-cs"/>
        </a:defRPr>
      </a:lvl8pPr>
      <a:lvl9pPr marL="3639042" algn="l" defTabSz="90976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53"/>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2C6A79AF-9D10-4814-BD7F-E35EEDB160FD}" type="datetime1">
              <a:rPr lang="en-US" smtClean="0">
                <a:solidFill>
                  <a:prstClr val="black">
                    <a:tint val="75000"/>
                  </a:prstClr>
                </a:solidFill>
              </a:rPr>
              <a:t>2/14/2020</a:t>
            </a:fld>
            <a:endParaRPr lang="en-CA">
              <a:solidFill>
                <a:prstClr val="black">
                  <a:tint val="75000"/>
                </a:prstClr>
              </a:solidFill>
            </a:endParaRPr>
          </a:p>
        </p:txBody>
      </p:sp>
      <p:sp>
        <p:nvSpPr>
          <p:cNvPr id="5" name="4 Altbilgi Yer Tutucusu"/>
          <p:cNvSpPr>
            <a:spLocks noGrp="1"/>
          </p:cNvSpPr>
          <p:nvPr>
            <p:ph type="ftr" sz="quarter" idx="3"/>
          </p:nvPr>
        </p:nvSpPr>
        <p:spPr>
          <a:xfrm>
            <a:off x="4150416" y="6333153"/>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3153"/>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035815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5B669-227B-465F-B90A-A33ACE29EC01}"/>
              </a:ext>
            </a:extLst>
          </p:cNvPr>
          <p:cNvSpPr>
            <a:spLocks noGrp="1"/>
          </p:cNvSpPr>
          <p:nvPr>
            <p:ph type="title"/>
          </p:nvPr>
        </p:nvSpPr>
        <p:spPr>
          <a:xfrm>
            <a:off x="835144" y="363799"/>
            <a:ext cx="10477262" cy="1320654"/>
          </a:xfrm>
          <a:prstGeom prst="rect">
            <a:avLst/>
          </a:prstGeom>
        </p:spPr>
        <p:txBody>
          <a:bodyPr vert="horz" lIns="90874" tIns="45441" rIns="90874" bIns="45441"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71C645A-936D-4B16-9A84-99F6A9DBE10A}"/>
              </a:ext>
            </a:extLst>
          </p:cNvPr>
          <p:cNvSpPr>
            <a:spLocks noGrp="1"/>
          </p:cNvSpPr>
          <p:nvPr>
            <p:ph type="body" idx="1"/>
          </p:nvPr>
        </p:nvSpPr>
        <p:spPr>
          <a:xfrm>
            <a:off x="835144" y="1818863"/>
            <a:ext cx="10477262" cy="4335222"/>
          </a:xfrm>
          <a:prstGeom prst="rect">
            <a:avLst/>
          </a:prstGeom>
        </p:spPr>
        <p:txBody>
          <a:bodyPr vert="horz" lIns="90874" tIns="45441" rIns="90874" bIns="454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34B87FD-74DA-4757-85DC-9F6B1EEE9677}"/>
              </a:ext>
            </a:extLst>
          </p:cNvPr>
          <p:cNvSpPr>
            <a:spLocks noGrp="1"/>
          </p:cNvSpPr>
          <p:nvPr>
            <p:ph type="dt" sz="half" idx="2"/>
          </p:nvPr>
        </p:nvSpPr>
        <p:spPr>
          <a:xfrm>
            <a:off x="835166" y="6332912"/>
            <a:ext cx="2733199" cy="363773"/>
          </a:xfrm>
          <a:prstGeom prst="rect">
            <a:avLst/>
          </a:prstGeom>
        </p:spPr>
        <p:txBody>
          <a:bodyPr vert="horz" lIns="90874" tIns="45441" rIns="90874" bIns="45441" rtlCol="0" anchor="ctr"/>
          <a:lstStyle>
            <a:lvl1pPr algn="l">
              <a:defRPr sz="1200">
                <a:solidFill>
                  <a:schemeClr val="tx1">
                    <a:tint val="75000"/>
                  </a:schemeClr>
                </a:solidFill>
              </a:defRPr>
            </a:lvl1pPr>
          </a:lstStyle>
          <a:p>
            <a:pPr marL="0" marR="0" lvl="0" indent="0" algn="l" defTabSz="908748"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ヒラギノ角ゴ Pro W3" pitchFamily="1" charset="-128"/>
              <a:cs typeface="+mn-cs"/>
            </a:endParaRPr>
          </a:p>
        </p:txBody>
      </p:sp>
      <p:sp>
        <p:nvSpPr>
          <p:cNvPr id="5" name="Footer Placeholder 4">
            <a:extLst>
              <a:ext uri="{FF2B5EF4-FFF2-40B4-BE49-F238E27FC236}">
                <a16:creationId xmlns:a16="http://schemas.microsoft.com/office/drawing/2014/main" id="{5BCCA770-C4B9-4B5B-B92B-0C223902D057}"/>
              </a:ext>
            </a:extLst>
          </p:cNvPr>
          <p:cNvSpPr>
            <a:spLocks noGrp="1"/>
          </p:cNvSpPr>
          <p:nvPr>
            <p:ph type="ftr" sz="quarter" idx="3"/>
          </p:nvPr>
        </p:nvSpPr>
        <p:spPr>
          <a:xfrm>
            <a:off x="4023876" y="6332912"/>
            <a:ext cx="4099798" cy="363773"/>
          </a:xfrm>
          <a:prstGeom prst="rect">
            <a:avLst/>
          </a:prstGeom>
        </p:spPr>
        <p:txBody>
          <a:bodyPr vert="horz" lIns="90874" tIns="45441" rIns="90874" bIns="45441" rtlCol="0" anchor="ctr"/>
          <a:lstStyle>
            <a:lvl1pPr algn="ctr">
              <a:defRPr sz="1200">
                <a:solidFill>
                  <a:schemeClr val="tx1">
                    <a:tint val="75000"/>
                  </a:schemeClr>
                </a:solidFill>
              </a:defRPr>
            </a:lvl1pPr>
          </a:lstStyle>
          <a:p>
            <a:pPr marL="0" marR="0" lvl="0" indent="0" algn="ctr" defTabSz="908748" rtl="0" eaLnBrk="1" fontAlgn="auto" latinLnBrk="0" hangingPunct="1">
              <a:lnSpc>
                <a:spcPct val="100000"/>
              </a:lnSpc>
              <a:spcBef>
                <a:spcPts val="0"/>
              </a:spcBef>
              <a:spcAft>
                <a:spcPts val="0"/>
              </a:spcAft>
              <a:buClrTx/>
              <a:buSzTx/>
              <a:buFontTx/>
              <a:buNone/>
              <a:tabLst/>
              <a:defRPr/>
            </a:pPr>
            <a:endParaRPr kumimoji="0" lang="en-ID" sz="1200" b="0" i="0" u="none" strike="noStrike" kern="1200" cap="none" spc="0" normalizeH="0" baseline="0" noProof="0">
              <a:ln>
                <a:noFill/>
              </a:ln>
              <a:solidFill>
                <a:srgbClr val="445469">
                  <a:tint val="75000"/>
                </a:srgbClr>
              </a:solidFill>
              <a:effectLst/>
              <a:uLnTx/>
              <a:uFillTx/>
              <a:latin typeface="Roboto Light"/>
              <a:ea typeface="ヒラギノ角ゴ Pro W3" pitchFamily="1" charset="-128"/>
              <a:cs typeface="+mn-cs"/>
            </a:endParaRPr>
          </a:p>
        </p:txBody>
      </p:sp>
      <p:sp>
        <p:nvSpPr>
          <p:cNvPr id="6" name="Slide Number Placeholder 5">
            <a:extLst>
              <a:ext uri="{FF2B5EF4-FFF2-40B4-BE49-F238E27FC236}">
                <a16:creationId xmlns:a16="http://schemas.microsoft.com/office/drawing/2014/main" id="{944565F3-00FE-4E22-B7D4-E77A2091FF19}"/>
              </a:ext>
            </a:extLst>
          </p:cNvPr>
          <p:cNvSpPr>
            <a:spLocks noGrp="1"/>
          </p:cNvSpPr>
          <p:nvPr>
            <p:ph type="sldNum" sz="quarter" idx="4"/>
          </p:nvPr>
        </p:nvSpPr>
        <p:spPr>
          <a:xfrm>
            <a:off x="8579207" y="6332912"/>
            <a:ext cx="2733199" cy="363773"/>
          </a:xfrm>
          <a:prstGeom prst="rect">
            <a:avLst/>
          </a:prstGeom>
        </p:spPr>
        <p:txBody>
          <a:bodyPr vert="horz" lIns="90874" tIns="45441" rIns="90874" bIns="45441" rtlCol="0" anchor="ctr"/>
          <a:lstStyle>
            <a:lvl1pPr algn="r">
              <a:defRPr sz="1200">
                <a:solidFill>
                  <a:schemeClr val="tx1">
                    <a:tint val="75000"/>
                  </a:schemeClr>
                </a:solidFill>
              </a:defRPr>
            </a:lvl1pPr>
          </a:lstStyle>
          <a:p>
            <a:pPr marL="0" marR="0" lvl="0" indent="0" algn="r" defTabSz="908748" rtl="0" eaLnBrk="1" fontAlgn="auto" latinLnBrk="0" hangingPunct="1">
              <a:lnSpc>
                <a:spcPct val="100000"/>
              </a:lnSpc>
              <a:spcBef>
                <a:spcPts val="0"/>
              </a:spcBef>
              <a:spcAft>
                <a:spcPts val="0"/>
              </a:spcAft>
              <a:buClrTx/>
              <a:buSzTx/>
              <a:buFontTx/>
              <a:buNone/>
              <a:tabLst/>
              <a:defRPr/>
            </a:pPr>
            <a:fld id="{FFD8526C-9AE6-4005-878F-EFD71AB9C8A8}" type="slidenum">
              <a:rPr kumimoji="0" lang="en-ID" sz="1200" b="0" i="0" u="none" strike="noStrike" kern="1200" cap="none" spc="0" normalizeH="0" baseline="0" noProof="0" smtClean="0">
                <a:ln>
                  <a:noFill/>
                </a:ln>
                <a:solidFill>
                  <a:srgbClr val="445469">
                    <a:tint val="75000"/>
                  </a:srgbClr>
                </a:solidFill>
                <a:effectLst/>
                <a:uLnTx/>
                <a:uFillTx/>
                <a:latin typeface="Roboto Light"/>
                <a:ea typeface="ヒラギノ角ゴ Pro W3" pitchFamily="1" charset="-128"/>
                <a:cs typeface="+mn-cs"/>
              </a:rPr>
              <a:pPr marL="0" marR="0" lvl="0" indent="0" algn="r" defTabSz="908748" rtl="0" eaLnBrk="1" fontAlgn="auto" latinLnBrk="0" hangingPunct="1">
                <a:lnSpc>
                  <a:spcPct val="100000"/>
                </a:lnSpc>
                <a:spcBef>
                  <a:spcPts val="0"/>
                </a:spcBef>
                <a:spcAft>
                  <a:spcPts val="0"/>
                </a:spcAft>
                <a:buClrTx/>
                <a:buSzTx/>
                <a:buFontTx/>
                <a:buNone/>
                <a:tabLst/>
                <a:defRPr/>
              </a:pPr>
              <a:t>‹#›</a:t>
            </a:fld>
            <a:endParaRPr kumimoji="0" lang="en-ID" sz="1200" b="0" i="0" u="none" strike="noStrike" kern="1200" cap="none" spc="0" normalizeH="0" baseline="0" noProof="0">
              <a:ln>
                <a:noFill/>
              </a:ln>
              <a:solidFill>
                <a:srgbClr val="445469">
                  <a:tint val="75000"/>
                </a:srgbClr>
              </a:solidFill>
              <a:effectLst/>
              <a:uLnTx/>
              <a:uFillTx/>
              <a:latin typeface="Roboto Light"/>
              <a:ea typeface="ヒラギノ角ゴ Pro W3" pitchFamily="1" charset="-128"/>
              <a:cs typeface="+mn-cs"/>
            </a:endParaRPr>
          </a:p>
        </p:txBody>
      </p:sp>
    </p:spTree>
    <p:extLst>
      <p:ext uri="{BB962C8B-B14F-4D97-AF65-F5344CB8AC3E}">
        <p14:creationId xmlns:p14="http://schemas.microsoft.com/office/powerpoint/2010/main" val="836565266"/>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Lst>
  <p:hf hdr="0" ftr="0" dt="0"/>
  <p:txStyles>
    <p:titleStyle>
      <a:lvl1pPr algn="l" defTabSz="90874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187" indent="-227187" algn="l" defTabSz="908748" rtl="0" eaLnBrk="1" latinLnBrk="0" hangingPunct="1">
        <a:lnSpc>
          <a:spcPct val="90000"/>
        </a:lnSpc>
        <a:spcBef>
          <a:spcPts val="996"/>
        </a:spcBef>
        <a:buFont typeface="Arial" panose="020B0604020202020204" pitchFamily="34" charset="0"/>
        <a:buChar char="•"/>
        <a:defRPr sz="2800" kern="1200">
          <a:solidFill>
            <a:schemeClr val="tx1"/>
          </a:solidFill>
          <a:latin typeface="+mn-lt"/>
          <a:ea typeface="+mn-ea"/>
          <a:cs typeface="+mn-cs"/>
        </a:defRPr>
      </a:lvl1pPr>
      <a:lvl2pPr marL="681562" indent="-227187" algn="l" defTabSz="908748" rtl="0" eaLnBrk="1" latinLnBrk="0" hangingPunct="1">
        <a:lnSpc>
          <a:spcPct val="90000"/>
        </a:lnSpc>
        <a:spcBef>
          <a:spcPts val="498"/>
        </a:spcBef>
        <a:buFont typeface="Arial" panose="020B0604020202020204" pitchFamily="34" charset="0"/>
        <a:buChar char="•"/>
        <a:defRPr sz="2400" kern="1200">
          <a:solidFill>
            <a:schemeClr val="tx1"/>
          </a:solidFill>
          <a:latin typeface="+mn-lt"/>
          <a:ea typeface="+mn-ea"/>
          <a:cs typeface="+mn-cs"/>
        </a:defRPr>
      </a:lvl2pPr>
      <a:lvl3pPr marL="1135936" indent="-227187" algn="l" defTabSz="908748" rtl="0" eaLnBrk="1" latinLnBrk="0" hangingPunct="1">
        <a:lnSpc>
          <a:spcPct val="90000"/>
        </a:lnSpc>
        <a:spcBef>
          <a:spcPts val="498"/>
        </a:spcBef>
        <a:buFont typeface="Arial" panose="020B0604020202020204" pitchFamily="34" charset="0"/>
        <a:buChar char="•"/>
        <a:defRPr sz="2000" kern="1200">
          <a:solidFill>
            <a:schemeClr val="tx1"/>
          </a:solidFill>
          <a:latin typeface="+mn-lt"/>
          <a:ea typeface="+mn-ea"/>
          <a:cs typeface="+mn-cs"/>
        </a:defRPr>
      </a:lvl3pPr>
      <a:lvl4pPr marL="1590310"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4pPr>
      <a:lvl5pPr marL="2044685"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5pPr>
      <a:lvl6pPr marL="2499061"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6pPr>
      <a:lvl7pPr marL="2953433"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7pPr>
      <a:lvl8pPr marL="3407806"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8pPr>
      <a:lvl9pPr marL="3862180" indent="-227187" algn="l" defTabSz="908748" rtl="0" eaLnBrk="1" latinLnBrk="0" hangingPunct="1">
        <a:lnSpc>
          <a:spcPct val="90000"/>
        </a:lnSpc>
        <a:spcBef>
          <a:spcPts val="498"/>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8748" rtl="0" eaLnBrk="1" latinLnBrk="0" hangingPunct="1">
        <a:defRPr sz="1800" kern="1200">
          <a:solidFill>
            <a:schemeClr val="tx1"/>
          </a:solidFill>
          <a:latin typeface="+mn-lt"/>
          <a:ea typeface="+mn-ea"/>
          <a:cs typeface="+mn-cs"/>
        </a:defRPr>
      </a:lvl1pPr>
      <a:lvl2pPr marL="454374" algn="l" defTabSz="908748" rtl="0" eaLnBrk="1" latinLnBrk="0" hangingPunct="1">
        <a:defRPr sz="1800" kern="1200">
          <a:solidFill>
            <a:schemeClr val="tx1"/>
          </a:solidFill>
          <a:latin typeface="+mn-lt"/>
          <a:ea typeface="+mn-ea"/>
          <a:cs typeface="+mn-cs"/>
        </a:defRPr>
      </a:lvl2pPr>
      <a:lvl3pPr marL="908748" algn="l" defTabSz="908748" rtl="0" eaLnBrk="1" latinLnBrk="0" hangingPunct="1">
        <a:defRPr sz="1800" kern="1200">
          <a:solidFill>
            <a:schemeClr val="tx1"/>
          </a:solidFill>
          <a:latin typeface="+mn-lt"/>
          <a:ea typeface="+mn-ea"/>
          <a:cs typeface="+mn-cs"/>
        </a:defRPr>
      </a:lvl3pPr>
      <a:lvl4pPr marL="1363122" algn="l" defTabSz="908748" rtl="0" eaLnBrk="1" latinLnBrk="0" hangingPunct="1">
        <a:defRPr sz="1800" kern="1200">
          <a:solidFill>
            <a:schemeClr val="tx1"/>
          </a:solidFill>
          <a:latin typeface="+mn-lt"/>
          <a:ea typeface="+mn-ea"/>
          <a:cs typeface="+mn-cs"/>
        </a:defRPr>
      </a:lvl4pPr>
      <a:lvl5pPr marL="1817496" algn="l" defTabSz="908748" rtl="0" eaLnBrk="1" latinLnBrk="0" hangingPunct="1">
        <a:defRPr sz="1800" kern="1200">
          <a:solidFill>
            <a:schemeClr val="tx1"/>
          </a:solidFill>
          <a:latin typeface="+mn-lt"/>
          <a:ea typeface="+mn-ea"/>
          <a:cs typeface="+mn-cs"/>
        </a:defRPr>
      </a:lvl5pPr>
      <a:lvl6pPr marL="2271871" algn="l" defTabSz="908748" rtl="0" eaLnBrk="1" latinLnBrk="0" hangingPunct="1">
        <a:defRPr sz="1800" kern="1200">
          <a:solidFill>
            <a:schemeClr val="tx1"/>
          </a:solidFill>
          <a:latin typeface="+mn-lt"/>
          <a:ea typeface="+mn-ea"/>
          <a:cs typeface="+mn-cs"/>
        </a:defRPr>
      </a:lvl6pPr>
      <a:lvl7pPr marL="2726246" algn="l" defTabSz="908748" rtl="0" eaLnBrk="1" latinLnBrk="0" hangingPunct="1">
        <a:defRPr sz="1800" kern="1200">
          <a:solidFill>
            <a:schemeClr val="tx1"/>
          </a:solidFill>
          <a:latin typeface="+mn-lt"/>
          <a:ea typeface="+mn-ea"/>
          <a:cs typeface="+mn-cs"/>
        </a:defRPr>
      </a:lvl7pPr>
      <a:lvl8pPr marL="3180622" algn="l" defTabSz="908748" rtl="0" eaLnBrk="1" latinLnBrk="0" hangingPunct="1">
        <a:defRPr sz="1800" kern="1200">
          <a:solidFill>
            <a:schemeClr val="tx1"/>
          </a:solidFill>
          <a:latin typeface="+mn-lt"/>
          <a:ea typeface="+mn-ea"/>
          <a:cs typeface="+mn-cs"/>
        </a:defRPr>
      </a:lvl8pPr>
      <a:lvl9pPr marL="3634992" algn="l" defTabSz="90874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96461956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Lst>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hf hdr="0" ftr="0" dt="0"/>
  <p:txStyles>
    <p:titleStyle>
      <a:lvl1pPr algn="ctr" defTabSz="1093257" rtl="0" eaLnBrk="1" latinLnBrk="0" hangingPunct="1">
        <a:spcBef>
          <a:spcPct val="0"/>
        </a:spcBef>
        <a:buNone/>
        <a:defRPr sz="5261" kern="1200">
          <a:solidFill>
            <a:schemeClr val="tx1">
              <a:lumMod val="85000"/>
              <a:lumOff val="15000"/>
            </a:schemeClr>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lumMod val="85000"/>
              <a:lumOff val="15000"/>
            </a:schemeClr>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lumMod val="85000"/>
              <a:lumOff val="15000"/>
            </a:schemeClr>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lumMod val="85000"/>
              <a:lumOff val="15000"/>
            </a:schemeClr>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5B669-227B-465F-B90A-A33ACE29EC01}"/>
              </a:ext>
            </a:extLst>
          </p:cNvPr>
          <p:cNvSpPr>
            <a:spLocks noGrp="1"/>
          </p:cNvSpPr>
          <p:nvPr>
            <p:ph type="title"/>
          </p:nvPr>
        </p:nvSpPr>
        <p:spPr>
          <a:xfrm>
            <a:off x="835144" y="363777"/>
            <a:ext cx="10477262" cy="1320654"/>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71C645A-936D-4B16-9A84-99F6A9DBE10A}"/>
              </a:ext>
            </a:extLst>
          </p:cNvPr>
          <p:cNvSpPr>
            <a:spLocks noGrp="1"/>
          </p:cNvSpPr>
          <p:nvPr>
            <p:ph type="body" idx="1"/>
          </p:nvPr>
        </p:nvSpPr>
        <p:spPr>
          <a:xfrm>
            <a:off x="835144" y="1818863"/>
            <a:ext cx="10477262" cy="43352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34B87FD-74DA-4757-85DC-9F6B1EEE9677}"/>
              </a:ext>
            </a:extLst>
          </p:cNvPr>
          <p:cNvSpPr>
            <a:spLocks noGrp="1"/>
          </p:cNvSpPr>
          <p:nvPr>
            <p:ph type="dt" sz="half" idx="2"/>
          </p:nvPr>
        </p:nvSpPr>
        <p:spPr>
          <a:xfrm>
            <a:off x="835144" y="6332812"/>
            <a:ext cx="2733199"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5" name="Footer Placeholder 4">
            <a:extLst>
              <a:ext uri="{FF2B5EF4-FFF2-40B4-BE49-F238E27FC236}">
                <a16:creationId xmlns:a16="http://schemas.microsoft.com/office/drawing/2014/main" id="{5BCCA770-C4B9-4B5B-B92B-0C223902D057}"/>
              </a:ext>
            </a:extLst>
          </p:cNvPr>
          <p:cNvSpPr>
            <a:spLocks noGrp="1"/>
          </p:cNvSpPr>
          <p:nvPr>
            <p:ph type="ftr" sz="quarter" idx="3"/>
          </p:nvPr>
        </p:nvSpPr>
        <p:spPr>
          <a:xfrm>
            <a:off x="4023876" y="6332812"/>
            <a:ext cx="4099798"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6" name="Slide Number Placeholder 5">
            <a:extLst>
              <a:ext uri="{FF2B5EF4-FFF2-40B4-BE49-F238E27FC236}">
                <a16:creationId xmlns:a16="http://schemas.microsoft.com/office/drawing/2014/main" id="{944565F3-00FE-4E22-B7D4-E77A2091FF19}"/>
              </a:ext>
            </a:extLst>
          </p:cNvPr>
          <p:cNvSpPr>
            <a:spLocks noGrp="1"/>
          </p:cNvSpPr>
          <p:nvPr>
            <p:ph type="sldNum" sz="quarter" idx="4"/>
          </p:nvPr>
        </p:nvSpPr>
        <p:spPr>
          <a:xfrm>
            <a:off x="8579207" y="6332812"/>
            <a:ext cx="2733199"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p14="http://schemas.microsoft.com/office/powerpoint/2010/main" val="352553151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Lst>
  <p:hf hdr="0" ftr="0" dt="0"/>
  <p:txStyles>
    <p:titleStyle>
      <a:lvl1pPr algn="l" defTabSz="911017" rtl="0" eaLnBrk="1" latinLnBrk="0" hangingPunct="1">
        <a:lnSpc>
          <a:spcPct val="90000"/>
        </a:lnSpc>
        <a:spcBef>
          <a:spcPct val="0"/>
        </a:spcBef>
        <a:buNone/>
        <a:defRPr sz="4384" kern="1200">
          <a:solidFill>
            <a:schemeClr val="tx1"/>
          </a:solidFill>
          <a:latin typeface="+mj-lt"/>
          <a:ea typeface="+mj-ea"/>
          <a:cs typeface="+mj-cs"/>
        </a:defRPr>
      </a:lvl1pPr>
    </p:titleStyle>
    <p:bodyStyle>
      <a:lvl1pPr marL="227754" indent="-227754" algn="l" defTabSz="911017" rtl="0" eaLnBrk="1" latinLnBrk="0" hangingPunct="1">
        <a:lnSpc>
          <a:spcPct val="90000"/>
        </a:lnSpc>
        <a:spcBef>
          <a:spcPts val="996"/>
        </a:spcBef>
        <a:buFont typeface="Arial" panose="020B0604020202020204" pitchFamily="34" charset="0"/>
        <a:buChar char="•"/>
        <a:defRPr sz="2790" kern="1200">
          <a:solidFill>
            <a:schemeClr val="tx1"/>
          </a:solidFill>
          <a:latin typeface="+mn-lt"/>
          <a:ea typeface="+mn-ea"/>
          <a:cs typeface="+mn-cs"/>
        </a:defRPr>
      </a:lvl1pPr>
      <a:lvl2pPr marL="683263" indent="-227754" algn="l" defTabSz="911017" rtl="0" eaLnBrk="1" latinLnBrk="0" hangingPunct="1">
        <a:lnSpc>
          <a:spcPct val="90000"/>
        </a:lnSpc>
        <a:spcBef>
          <a:spcPts val="498"/>
        </a:spcBef>
        <a:buFont typeface="Arial" panose="020B0604020202020204" pitchFamily="34" charset="0"/>
        <a:buChar char="•"/>
        <a:defRPr sz="2391" kern="1200">
          <a:solidFill>
            <a:schemeClr val="tx1"/>
          </a:solidFill>
          <a:latin typeface="+mn-lt"/>
          <a:ea typeface="+mn-ea"/>
          <a:cs typeface="+mn-cs"/>
        </a:defRPr>
      </a:lvl2pPr>
      <a:lvl3pPr marL="1138771" indent="-227754" algn="l" defTabSz="911017" rtl="0" eaLnBrk="1" latinLnBrk="0" hangingPunct="1">
        <a:lnSpc>
          <a:spcPct val="90000"/>
        </a:lnSpc>
        <a:spcBef>
          <a:spcPts val="498"/>
        </a:spcBef>
        <a:buFont typeface="Arial" panose="020B0604020202020204" pitchFamily="34" charset="0"/>
        <a:buChar char="•"/>
        <a:defRPr sz="1993" kern="1200">
          <a:solidFill>
            <a:schemeClr val="tx1"/>
          </a:solidFill>
          <a:latin typeface="+mn-lt"/>
          <a:ea typeface="+mn-ea"/>
          <a:cs typeface="+mn-cs"/>
        </a:defRPr>
      </a:lvl3pPr>
      <a:lvl4pPr marL="1594279"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788"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5296"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60804"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6313"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1821"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7380" y="273394"/>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7378" y="6333442"/>
            <a:ext cx="2834428" cy="362506"/>
          </a:xfrm>
          <a:prstGeom prst="rect">
            <a:avLst/>
          </a:prstGeom>
        </p:spPr>
        <p:txBody>
          <a:bodyPr vert="horz" lIns="91009" tIns="45502" rIns="91009" bIns="45502" rtlCol="0" anchor="ctr"/>
          <a:lstStyle>
            <a:lvl1pPr algn="l" fontAlgn="auto">
              <a:spcBef>
                <a:spcPts val="0"/>
              </a:spcBef>
              <a:spcAft>
                <a:spcPts val="0"/>
              </a:spcAft>
              <a:defRPr sz="1200">
                <a:solidFill>
                  <a:schemeClr val="tx1">
                    <a:tint val="75000"/>
                  </a:schemeClr>
                </a:solidFill>
                <a:latin typeface="+mn-lt"/>
                <a:cs typeface="+mn-cs"/>
              </a:defRPr>
            </a:lvl1pPr>
          </a:lstStyle>
          <a:p>
            <a:pPr defTabSz="914387">
              <a:defRPr/>
            </a:pPr>
            <a:fld id="{194BB7AF-689B-4F63-9787-F68728CDD8A5}"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3"/>
          </p:nvPr>
        </p:nvSpPr>
        <p:spPr>
          <a:xfrm>
            <a:off x="4150413" y="6333442"/>
            <a:ext cx="3846724" cy="362506"/>
          </a:xfrm>
          <a:prstGeom prst="rect">
            <a:avLst/>
          </a:prstGeom>
        </p:spPr>
        <p:txBody>
          <a:bodyPr vert="horz" lIns="91009" tIns="45502" rIns="91009" bIns="45502"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8705744" y="6333442"/>
            <a:ext cx="2834428" cy="362506"/>
          </a:xfrm>
          <a:prstGeom prst="rect">
            <a:avLst/>
          </a:prstGeom>
        </p:spPr>
        <p:txBody>
          <a:bodyPr vert="horz" lIns="91009" tIns="45502" rIns="91009" bIns="45502" rtlCol="0" anchor="ctr"/>
          <a:lstStyle>
            <a:lvl1pPr algn="r" fontAlgn="auto">
              <a:spcBef>
                <a:spcPts val="0"/>
              </a:spcBef>
              <a:spcAft>
                <a:spcPts val="0"/>
              </a:spcAft>
              <a:defRPr sz="1200">
                <a:solidFill>
                  <a:schemeClr val="tx1">
                    <a:tint val="75000"/>
                  </a:schemeClr>
                </a:solidFill>
                <a:latin typeface="+mn-lt"/>
                <a:cs typeface="+mn-cs"/>
              </a:defRPr>
            </a:lvl1pPr>
          </a:lstStyle>
          <a:p>
            <a:pPr defTabSz="914387">
              <a:defRPr/>
            </a:pPr>
            <a:fld id="{CCB0430F-FEB3-4757-90A6-822BFF471C32}"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386639326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ransition spd="slow">
    <p:cov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5022" algn="ctr" rtl="0" fontAlgn="base">
        <a:spcBef>
          <a:spcPct val="0"/>
        </a:spcBef>
        <a:spcAft>
          <a:spcPct val="0"/>
        </a:spcAft>
        <a:defRPr sz="4400">
          <a:solidFill>
            <a:schemeClr val="tx1"/>
          </a:solidFill>
          <a:latin typeface="Calibri" pitchFamily="34" charset="0"/>
        </a:defRPr>
      </a:lvl6pPr>
      <a:lvl7pPr marL="910046" algn="ctr" rtl="0" fontAlgn="base">
        <a:spcBef>
          <a:spcPct val="0"/>
        </a:spcBef>
        <a:spcAft>
          <a:spcPct val="0"/>
        </a:spcAft>
        <a:defRPr sz="4400">
          <a:solidFill>
            <a:schemeClr val="tx1"/>
          </a:solidFill>
          <a:latin typeface="Calibri" pitchFamily="34" charset="0"/>
        </a:defRPr>
      </a:lvl7pPr>
      <a:lvl8pPr marL="1365068" algn="ctr" rtl="0" fontAlgn="base">
        <a:spcBef>
          <a:spcPct val="0"/>
        </a:spcBef>
        <a:spcAft>
          <a:spcPct val="0"/>
        </a:spcAft>
        <a:defRPr sz="4400">
          <a:solidFill>
            <a:schemeClr val="tx1"/>
          </a:solidFill>
          <a:latin typeface="Calibri" pitchFamily="34" charset="0"/>
        </a:defRPr>
      </a:lvl8pPr>
      <a:lvl9pPr marL="1820091" algn="ctr" rtl="0" fontAlgn="base">
        <a:spcBef>
          <a:spcPct val="0"/>
        </a:spcBef>
        <a:spcAft>
          <a:spcPct val="0"/>
        </a:spcAft>
        <a:defRPr sz="4400">
          <a:solidFill>
            <a:schemeClr val="tx1"/>
          </a:solidFill>
          <a:latin typeface="Calibri" pitchFamily="34" charset="0"/>
        </a:defRPr>
      </a:lvl9pPr>
    </p:titleStyle>
    <p:bodyStyle>
      <a:lvl1pPr marL="341267" indent="-34126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7379" y="273363"/>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607379"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607378" y="6333442"/>
            <a:ext cx="2834428" cy="362506"/>
          </a:xfrm>
          <a:prstGeom prst="rect">
            <a:avLst/>
          </a:prstGeom>
        </p:spPr>
        <p:txBody>
          <a:bodyPr vert="horz" lIns="91009" tIns="45502" rIns="91009" bIns="45502" rtlCol="0" anchor="ctr"/>
          <a:lstStyle>
            <a:lvl1pPr algn="l" fontAlgn="auto">
              <a:spcBef>
                <a:spcPts val="0"/>
              </a:spcBef>
              <a:spcAft>
                <a:spcPts val="0"/>
              </a:spcAft>
              <a:defRPr sz="1200">
                <a:solidFill>
                  <a:schemeClr val="tx1">
                    <a:tint val="75000"/>
                  </a:schemeClr>
                </a:solidFill>
                <a:latin typeface="+mn-lt"/>
                <a:cs typeface="+mn-cs"/>
              </a:defRPr>
            </a:lvl1pPr>
          </a:lstStyle>
          <a:p>
            <a:pPr defTabSz="914387">
              <a:defRPr/>
            </a:pPr>
            <a:fld id="{194BB7AF-689B-4F63-9787-F68728CDD8A5}" type="datetime1">
              <a:rPr lang="tr-TR" smtClean="0">
                <a:solidFill>
                  <a:prstClr val="black">
                    <a:tint val="75000"/>
                  </a:prstClr>
                </a:solidFill>
              </a:rPr>
              <a:pPr defTabSz="914387">
                <a:defRPr/>
              </a:pPr>
              <a:t>14.02.2020</a:t>
            </a:fld>
            <a:endParaRPr lang="tr-TR" dirty="0">
              <a:solidFill>
                <a:prstClr val="black">
                  <a:tint val="75000"/>
                </a:prstClr>
              </a:solidFill>
            </a:endParaRPr>
          </a:p>
        </p:txBody>
      </p:sp>
      <p:sp>
        <p:nvSpPr>
          <p:cNvPr id="5" name="4 Altbilgi Yer Tutucusu"/>
          <p:cNvSpPr>
            <a:spLocks noGrp="1"/>
          </p:cNvSpPr>
          <p:nvPr>
            <p:ph type="ftr" sz="quarter" idx="3"/>
          </p:nvPr>
        </p:nvSpPr>
        <p:spPr>
          <a:xfrm>
            <a:off x="4150413" y="6333442"/>
            <a:ext cx="3846724" cy="362506"/>
          </a:xfrm>
          <a:prstGeom prst="rect">
            <a:avLst/>
          </a:prstGeom>
        </p:spPr>
        <p:txBody>
          <a:bodyPr vert="horz" lIns="91009" tIns="45502" rIns="91009" bIns="45502"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387">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8705744" y="6333442"/>
            <a:ext cx="2834428" cy="362506"/>
          </a:xfrm>
          <a:prstGeom prst="rect">
            <a:avLst/>
          </a:prstGeom>
        </p:spPr>
        <p:txBody>
          <a:bodyPr vert="horz" lIns="91009" tIns="45502" rIns="91009" bIns="45502" rtlCol="0" anchor="ctr"/>
          <a:lstStyle>
            <a:lvl1pPr algn="r" fontAlgn="auto">
              <a:spcBef>
                <a:spcPts val="0"/>
              </a:spcBef>
              <a:spcAft>
                <a:spcPts val="0"/>
              </a:spcAft>
              <a:defRPr sz="1200">
                <a:solidFill>
                  <a:schemeClr val="tx1">
                    <a:tint val="75000"/>
                  </a:schemeClr>
                </a:solidFill>
                <a:latin typeface="+mn-lt"/>
                <a:cs typeface="+mn-cs"/>
              </a:defRPr>
            </a:lvl1pPr>
          </a:lstStyle>
          <a:p>
            <a:pPr defTabSz="914387">
              <a:defRPr/>
            </a:pPr>
            <a:fld id="{CCB0430F-FEB3-4757-90A6-822BFF471C32}" type="slidenum">
              <a:rPr lang="tr-TR" smtClean="0">
                <a:solidFill>
                  <a:prstClr val="black">
                    <a:tint val="75000"/>
                  </a:prstClr>
                </a:solidFill>
              </a:rPr>
              <a:pPr defTabSz="914387">
                <a:defRPr/>
              </a:pPr>
              <a:t>‹#›</a:t>
            </a:fld>
            <a:endParaRPr lang="tr-TR" dirty="0">
              <a:solidFill>
                <a:prstClr val="black">
                  <a:tint val="75000"/>
                </a:prstClr>
              </a:solidFill>
            </a:endParaRPr>
          </a:p>
        </p:txBody>
      </p:sp>
    </p:spTree>
    <p:extLst>
      <p:ext uri="{BB962C8B-B14F-4D97-AF65-F5344CB8AC3E}">
        <p14:creationId xmlns:p14="http://schemas.microsoft.com/office/powerpoint/2010/main" val="118566582"/>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ransition spd="slow">
    <p:cov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5022" algn="ctr" rtl="0" fontAlgn="base">
        <a:spcBef>
          <a:spcPct val="0"/>
        </a:spcBef>
        <a:spcAft>
          <a:spcPct val="0"/>
        </a:spcAft>
        <a:defRPr sz="4400">
          <a:solidFill>
            <a:schemeClr val="tx1"/>
          </a:solidFill>
          <a:latin typeface="Calibri" pitchFamily="34" charset="0"/>
        </a:defRPr>
      </a:lvl6pPr>
      <a:lvl7pPr marL="910046" algn="ctr" rtl="0" fontAlgn="base">
        <a:spcBef>
          <a:spcPct val="0"/>
        </a:spcBef>
        <a:spcAft>
          <a:spcPct val="0"/>
        </a:spcAft>
        <a:defRPr sz="4400">
          <a:solidFill>
            <a:schemeClr val="tx1"/>
          </a:solidFill>
          <a:latin typeface="Calibri" pitchFamily="34" charset="0"/>
        </a:defRPr>
      </a:lvl7pPr>
      <a:lvl8pPr marL="1365068" algn="ctr" rtl="0" fontAlgn="base">
        <a:spcBef>
          <a:spcPct val="0"/>
        </a:spcBef>
        <a:spcAft>
          <a:spcPct val="0"/>
        </a:spcAft>
        <a:defRPr sz="4400">
          <a:solidFill>
            <a:schemeClr val="tx1"/>
          </a:solidFill>
          <a:latin typeface="Calibri" pitchFamily="34" charset="0"/>
        </a:defRPr>
      </a:lvl8pPr>
      <a:lvl9pPr marL="1820091" algn="ctr" rtl="0" fontAlgn="base">
        <a:spcBef>
          <a:spcPct val="0"/>
        </a:spcBef>
        <a:spcAft>
          <a:spcPct val="0"/>
        </a:spcAft>
        <a:defRPr sz="4400">
          <a:solidFill>
            <a:schemeClr val="tx1"/>
          </a:solidFill>
          <a:latin typeface="Calibri" pitchFamily="34" charset="0"/>
        </a:defRPr>
      </a:lvl9pPr>
    </p:titleStyle>
    <p:bodyStyle>
      <a:lvl1pPr marL="341267" indent="-34126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607378" y="1594322"/>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2"/>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ACA8BAF-7E50-40D9-8863-FB46D5E6B0DB}" type="datetime1">
              <a:rPr lang="tr-TR" smtClean="0"/>
              <a:pPr>
                <a:defRPr/>
              </a:pPr>
              <a:t>14.02.2020</a:t>
            </a:fld>
            <a:endParaRPr lang="tr-TR"/>
          </a:p>
        </p:txBody>
      </p:sp>
      <p:sp>
        <p:nvSpPr>
          <p:cNvPr id="5" name="4 Altbilgi Yer Tutucusu"/>
          <p:cNvSpPr>
            <a:spLocks noGrp="1"/>
          </p:cNvSpPr>
          <p:nvPr>
            <p:ph type="ftr" sz="quarter" idx="3"/>
          </p:nvPr>
        </p:nvSpPr>
        <p:spPr>
          <a:xfrm>
            <a:off x="4150413" y="6332862"/>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2"/>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EB2B1B0-1608-4EB4-82D0-3FFD991AB210}" type="slidenum">
              <a:rPr lang="tr-TR" smtClean="0"/>
              <a:pPr>
                <a:defRPr/>
              </a:pPr>
              <a:t>‹#›</a:t>
            </a:fld>
            <a:endParaRPr lang="tr-TR"/>
          </a:p>
        </p:txBody>
      </p:sp>
    </p:spTree>
    <p:extLst>
      <p:ext uri="{BB962C8B-B14F-4D97-AF65-F5344CB8AC3E}">
        <p14:creationId xmlns:p14="http://schemas.microsoft.com/office/powerpoint/2010/main" val="2774688436"/>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0"/>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14.02.2020</a:t>
            </a:fld>
            <a:endParaRPr lang="tr-TR"/>
          </a:p>
        </p:txBody>
      </p:sp>
      <p:sp>
        <p:nvSpPr>
          <p:cNvPr id="5" name="4 Altbilgi Yer Tutucusu"/>
          <p:cNvSpPr>
            <a:spLocks noGrp="1"/>
          </p:cNvSpPr>
          <p:nvPr>
            <p:ph type="ftr" sz="quarter" idx="3"/>
          </p:nvPr>
        </p:nvSpPr>
        <p:spPr>
          <a:xfrm>
            <a:off x="4150413" y="6332860"/>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0"/>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smtClean="0"/>
              <a:pPr>
                <a:defRPr/>
              </a:pPr>
              <a:t>‹#›</a:t>
            </a:fld>
            <a:endParaRPr lang="tr-TR"/>
          </a:p>
        </p:txBody>
      </p:sp>
    </p:spTree>
    <p:extLst>
      <p:ext uri="{BB962C8B-B14F-4D97-AF65-F5344CB8AC3E}">
        <p14:creationId xmlns:p14="http://schemas.microsoft.com/office/powerpoint/2010/main" val="3981643343"/>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607378" y="273664"/>
            <a:ext cx="10932795" cy="11387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607378" y="1594320"/>
            <a:ext cx="10932795" cy="450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607378" y="6332860"/>
            <a:ext cx="2834428" cy="363773"/>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8A8F8D-554C-4849-9351-0874CCB0AB7F}" type="datetime1">
              <a:rPr lang="tr-TR" smtClean="0"/>
              <a:pPr>
                <a:defRPr/>
              </a:pPr>
              <a:t>14.02.2020</a:t>
            </a:fld>
            <a:endParaRPr lang="tr-TR"/>
          </a:p>
        </p:txBody>
      </p:sp>
      <p:sp>
        <p:nvSpPr>
          <p:cNvPr id="5" name="4 Altbilgi Yer Tutucusu"/>
          <p:cNvSpPr>
            <a:spLocks noGrp="1"/>
          </p:cNvSpPr>
          <p:nvPr>
            <p:ph type="ftr" sz="quarter" idx="3"/>
          </p:nvPr>
        </p:nvSpPr>
        <p:spPr>
          <a:xfrm>
            <a:off x="4150413" y="6332860"/>
            <a:ext cx="3846724" cy="363773"/>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8705744" y="6332860"/>
            <a:ext cx="2834428" cy="363773"/>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0B5202A-285A-43ED-92E5-6F0DDFE8521D}" type="slidenum">
              <a:rPr lang="tr-TR" smtClean="0"/>
              <a:pPr>
                <a:defRPr/>
              </a:pPr>
              <a:t>‹#›</a:t>
            </a:fld>
            <a:endParaRPr lang="tr-TR"/>
          </a:p>
        </p:txBody>
      </p:sp>
    </p:spTree>
    <p:extLst>
      <p:ext uri="{BB962C8B-B14F-4D97-AF65-F5344CB8AC3E}">
        <p14:creationId xmlns:p14="http://schemas.microsoft.com/office/powerpoint/2010/main" val="2841793905"/>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a:defRPr/>
            </a:pPr>
            <a:fld id="{3D3E391B-CB8B-480C-A6DB-E7A8C071C073}"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a:defRPr/>
            </a:pPr>
            <a:endParaRPr lang="en-CA">
              <a:solidFill>
                <a:prstClr val="black">
                  <a:tint val="75000"/>
                </a:prstClr>
              </a:solidFill>
            </a:endParaRPr>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0900553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2/14/2020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8.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1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slideLayout" Target="../slideLayouts/slideLayout12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1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17.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12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s>
</file>

<file path=ppt/slides/_rels/slide15.xml.rels><?xml version="1.0" encoding="UTF-8" standalone="yes"?>
<Relationships xmlns="http://schemas.openxmlformats.org/package/2006/relationships"><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9" Type="http://schemas.openxmlformats.org/officeDocument/2006/relationships/tags" Target="../tags/tag78.xml"/><Relationship Id="rId21" Type="http://schemas.openxmlformats.org/officeDocument/2006/relationships/tags" Target="../tags/tag60.xml"/><Relationship Id="rId34" Type="http://schemas.openxmlformats.org/officeDocument/2006/relationships/tags" Target="../tags/tag73.xml"/><Relationship Id="rId42" Type="http://schemas.openxmlformats.org/officeDocument/2006/relationships/tags" Target="../tags/tag81.xml"/><Relationship Id="rId47" Type="http://schemas.openxmlformats.org/officeDocument/2006/relationships/tags" Target="../tags/tag86.xml"/><Relationship Id="rId50" Type="http://schemas.openxmlformats.org/officeDocument/2006/relationships/tags" Target="../tags/tag89.xml"/><Relationship Id="rId55" Type="http://schemas.openxmlformats.org/officeDocument/2006/relationships/notesSlide" Target="../notesSlides/notesSlide11.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tags" Target="../tags/tag77.xml"/><Relationship Id="rId46" Type="http://schemas.openxmlformats.org/officeDocument/2006/relationships/tags" Target="../tags/tag85.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tags" Target="../tags/tag68.xml"/><Relationship Id="rId41" Type="http://schemas.openxmlformats.org/officeDocument/2006/relationships/tags" Target="../tags/tag80.xml"/><Relationship Id="rId54" Type="http://schemas.openxmlformats.org/officeDocument/2006/relationships/slideLayout" Target="../slideLayouts/slideLayout123.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tags" Target="../tags/tag79.xml"/><Relationship Id="rId45" Type="http://schemas.openxmlformats.org/officeDocument/2006/relationships/tags" Target="../tags/tag84.xml"/><Relationship Id="rId53" Type="http://schemas.openxmlformats.org/officeDocument/2006/relationships/tags" Target="../tags/tag92.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49" Type="http://schemas.openxmlformats.org/officeDocument/2006/relationships/tags" Target="../tags/tag88.xml"/><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tags" Target="../tags/tag70.xml"/><Relationship Id="rId44" Type="http://schemas.openxmlformats.org/officeDocument/2006/relationships/tags" Target="../tags/tag83.xml"/><Relationship Id="rId52" Type="http://schemas.openxmlformats.org/officeDocument/2006/relationships/tags" Target="../tags/tag91.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43" Type="http://schemas.openxmlformats.org/officeDocument/2006/relationships/tags" Target="../tags/tag82.xml"/><Relationship Id="rId48" Type="http://schemas.openxmlformats.org/officeDocument/2006/relationships/tags" Target="../tags/tag87.xml"/><Relationship Id="rId56" Type="http://schemas.openxmlformats.org/officeDocument/2006/relationships/image" Target="../media/image17.png"/><Relationship Id="rId8" Type="http://schemas.openxmlformats.org/officeDocument/2006/relationships/tags" Target="../tags/tag47.xml"/><Relationship Id="rId51" Type="http://schemas.openxmlformats.org/officeDocument/2006/relationships/tags" Target="../tags/tag90.xml"/><Relationship Id="rId3" Type="http://schemas.openxmlformats.org/officeDocument/2006/relationships/tags" Target="../tags/tag4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1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3" Type="http://schemas.openxmlformats.org/officeDocument/2006/relationships/tags" Target="../tags/tag95.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17.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slideLayout" Target="../slideLayouts/slideLayout123.xml"/><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7.png"/><Relationship Id="rId1" Type="http://schemas.openxmlformats.org/officeDocument/2006/relationships/slideLayout" Target="../slideLayouts/slideLayout12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8.xml"/><Relationship Id="rId6" Type="http://schemas.openxmlformats.org/officeDocument/2006/relationships/image" Target="../media/image17.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3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hyperlink" Target="tarih%20ve%20say&#305;%20verilmi&#351;/Cari%20&#304;&#351;lemler%20Hesab&#305;na%20Katk&#305;%20Sa&#287;layacak%20&#220;r&#252;n%20Listesi.pdf" TargetMode="External"/><Relationship Id="rId2" Type="http://schemas.openxmlformats.org/officeDocument/2006/relationships/tags" Target="../tags/tag116.xml"/><Relationship Id="rId16" Type="http://schemas.openxmlformats.org/officeDocument/2006/relationships/image" Target="../media/image17.pn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slideLayout" Target="../slideLayouts/slideLayout134.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s>
</file>

<file path=ppt/slides/_rels/slide2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7.png"/><Relationship Id="rId5" Type="http://schemas.openxmlformats.org/officeDocument/2006/relationships/slideLayout" Target="../slideLayouts/slideLayout134.xml"/><Relationship Id="rId4" Type="http://schemas.openxmlformats.org/officeDocument/2006/relationships/tags" Target="../tags/tag132.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tags" Target="../tags/tag135.xml"/><Relationship Id="rId7" Type="http://schemas.openxmlformats.org/officeDocument/2006/relationships/diagramData" Target="../diagrams/data8.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7.png"/><Relationship Id="rId11" Type="http://schemas.microsoft.com/office/2007/relationships/diagramDrawing" Target="../diagrams/drawing8.xml"/><Relationship Id="rId5" Type="http://schemas.openxmlformats.org/officeDocument/2006/relationships/notesSlide" Target="../notesSlides/notesSlide15.xml"/><Relationship Id="rId10" Type="http://schemas.openxmlformats.org/officeDocument/2006/relationships/diagramColors" Target="../diagrams/colors8.xml"/><Relationship Id="rId4" Type="http://schemas.openxmlformats.org/officeDocument/2006/relationships/slideLayout" Target="../slideLayouts/slideLayout134.xml"/><Relationship Id="rId9"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4.xml"/><Relationship Id="rId1" Type="http://schemas.openxmlformats.org/officeDocument/2006/relationships/tags" Target="../tags/tag136.xml"/></Relationships>
</file>

<file path=ppt/slides/_rels/slide29.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image" Target="../media/image17.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slideLayout" Target="../slideLayouts/slideLayout134.xml"/><Relationship Id="rId5" Type="http://schemas.openxmlformats.org/officeDocument/2006/relationships/tags" Target="../tags/tag14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13" Type="http://schemas.openxmlformats.org/officeDocument/2006/relationships/tags" Target="../tags/tag159.xml"/><Relationship Id="rId18" Type="http://schemas.openxmlformats.org/officeDocument/2006/relationships/tags" Target="../tags/tag164.xml"/><Relationship Id="rId26" Type="http://schemas.openxmlformats.org/officeDocument/2006/relationships/tags" Target="../tags/tag172.xml"/><Relationship Id="rId39" Type="http://schemas.openxmlformats.org/officeDocument/2006/relationships/tags" Target="../tags/tag185.xml"/><Relationship Id="rId3" Type="http://schemas.openxmlformats.org/officeDocument/2006/relationships/tags" Target="../tags/tag149.xml"/><Relationship Id="rId21" Type="http://schemas.openxmlformats.org/officeDocument/2006/relationships/tags" Target="../tags/tag167.xml"/><Relationship Id="rId34" Type="http://schemas.openxmlformats.org/officeDocument/2006/relationships/tags" Target="../tags/tag180.xml"/><Relationship Id="rId42" Type="http://schemas.openxmlformats.org/officeDocument/2006/relationships/tags" Target="../tags/tag188.xml"/><Relationship Id="rId47" Type="http://schemas.openxmlformats.org/officeDocument/2006/relationships/tags" Target="../tags/tag193.xml"/><Relationship Id="rId50" Type="http://schemas.openxmlformats.org/officeDocument/2006/relationships/tags" Target="../tags/tag196.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tags" Target="../tags/tag171.xml"/><Relationship Id="rId33" Type="http://schemas.openxmlformats.org/officeDocument/2006/relationships/tags" Target="../tags/tag179.xml"/><Relationship Id="rId38" Type="http://schemas.openxmlformats.org/officeDocument/2006/relationships/tags" Target="../tags/tag184.xml"/><Relationship Id="rId46" Type="http://schemas.openxmlformats.org/officeDocument/2006/relationships/tags" Target="../tags/tag192.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29" Type="http://schemas.openxmlformats.org/officeDocument/2006/relationships/tags" Target="../tags/tag175.xml"/><Relationship Id="rId41" Type="http://schemas.openxmlformats.org/officeDocument/2006/relationships/tags" Target="../tags/tag187.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tags" Target="../tags/tag170.xml"/><Relationship Id="rId32" Type="http://schemas.openxmlformats.org/officeDocument/2006/relationships/tags" Target="../tags/tag178.xml"/><Relationship Id="rId37" Type="http://schemas.openxmlformats.org/officeDocument/2006/relationships/tags" Target="../tags/tag183.xml"/><Relationship Id="rId40" Type="http://schemas.openxmlformats.org/officeDocument/2006/relationships/tags" Target="../tags/tag186.xml"/><Relationship Id="rId45" Type="http://schemas.openxmlformats.org/officeDocument/2006/relationships/tags" Target="../tags/tag191.xml"/><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tags" Target="../tags/tag169.xml"/><Relationship Id="rId28" Type="http://schemas.openxmlformats.org/officeDocument/2006/relationships/tags" Target="../tags/tag174.xml"/><Relationship Id="rId36" Type="http://schemas.openxmlformats.org/officeDocument/2006/relationships/tags" Target="../tags/tag182.xml"/><Relationship Id="rId49" Type="http://schemas.openxmlformats.org/officeDocument/2006/relationships/tags" Target="../tags/tag195.xml"/><Relationship Id="rId10" Type="http://schemas.openxmlformats.org/officeDocument/2006/relationships/tags" Target="../tags/tag156.xml"/><Relationship Id="rId19" Type="http://schemas.openxmlformats.org/officeDocument/2006/relationships/tags" Target="../tags/tag165.xml"/><Relationship Id="rId31" Type="http://schemas.openxmlformats.org/officeDocument/2006/relationships/tags" Target="../tags/tag177.xml"/><Relationship Id="rId44" Type="http://schemas.openxmlformats.org/officeDocument/2006/relationships/tags" Target="../tags/tag190.xml"/><Relationship Id="rId52" Type="http://schemas.openxmlformats.org/officeDocument/2006/relationships/image" Target="../media/image17.png"/><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tags" Target="../tags/tag168.xml"/><Relationship Id="rId27" Type="http://schemas.openxmlformats.org/officeDocument/2006/relationships/tags" Target="../tags/tag173.xml"/><Relationship Id="rId30" Type="http://schemas.openxmlformats.org/officeDocument/2006/relationships/tags" Target="../tags/tag176.xml"/><Relationship Id="rId35" Type="http://schemas.openxmlformats.org/officeDocument/2006/relationships/tags" Target="../tags/tag181.xml"/><Relationship Id="rId43" Type="http://schemas.openxmlformats.org/officeDocument/2006/relationships/tags" Target="../tags/tag189.xml"/><Relationship Id="rId48" Type="http://schemas.openxmlformats.org/officeDocument/2006/relationships/tags" Target="../tags/tag194.xml"/><Relationship Id="rId8" Type="http://schemas.openxmlformats.org/officeDocument/2006/relationships/tags" Target="../tags/tag154.xml"/><Relationship Id="rId5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61.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7.png"/><Relationship Id="rId1" Type="http://schemas.openxmlformats.org/officeDocument/2006/relationships/slideLayout" Target="../slideLayouts/slideLayout16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81.xml"/><Relationship Id="rId5" Type="http://schemas.openxmlformats.org/officeDocument/2006/relationships/image" Target="../media/image17.pn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81.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9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0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0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0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0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9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9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9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9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150.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7.png"/><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50.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145.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17.png"/><Relationship Id="rId4" Type="http://schemas.openxmlformats.org/officeDocument/2006/relationships/image" Target="../media/image50.png"/><Relationship Id="rId9" Type="http://schemas.openxmlformats.org/officeDocument/2006/relationships/image" Target="../media/image55.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45.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17.png"/><Relationship Id="rId5" Type="http://schemas.openxmlformats.org/officeDocument/2006/relationships/tags" Target="../tags/tag201.xml"/><Relationship Id="rId10" Type="http://schemas.openxmlformats.org/officeDocument/2006/relationships/slideLayout" Target="../slideLayouts/slideLayout145.xml"/><Relationship Id="rId4" Type="http://schemas.openxmlformats.org/officeDocument/2006/relationships/tags" Target="../tags/tag200.xml"/><Relationship Id="rId9" Type="http://schemas.openxmlformats.org/officeDocument/2006/relationships/tags" Target="../tags/tag205.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50.xml"/></Relationships>
</file>

<file path=ppt/slides/_rels/slide6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slide" Target="slide64.xml"/><Relationship Id="rId5" Type="http://schemas.openxmlformats.org/officeDocument/2006/relationships/slide" Target="slide22.xml"/><Relationship Id="rId4" Type="http://schemas.openxmlformats.org/officeDocument/2006/relationships/slide" Target="slide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1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1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5.png"/><Relationship Id="rId1" Type="http://schemas.openxmlformats.org/officeDocument/2006/relationships/slideLayout" Target="../slideLayouts/slideLayout128.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230.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7.xml"/><Relationship Id="rId1" Type="http://schemas.openxmlformats.org/officeDocument/2006/relationships/slideLayout" Target="../slideLayouts/slideLayout230.xml"/><Relationship Id="rId4" Type="http://schemas.openxmlformats.org/officeDocument/2006/relationships/image" Target="../media/image64.jpeg"/></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30.xml"/></Relationships>
</file>

<file path=ppt/slides/_rels/slide82.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1.jpeg"/><Relationship Id="rId7" Type="http://schemas.openxmlformats.org/officeDocument/2006/relationships/diagramColors" Target="../diagrams/colors25.xml"/><Relationship Id="rId2" Type="http://schemas.openxmlformats.org/officeDocument/2006/relationships/slideLayout" Target="../slideLayouts/slideLayout253.xml"/><Relationship Id="rId1" Type="http://schemas.openxmlformats.org/officeDocument/2006/relationships/themeOverride" Target="../theme/themeOverride1.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84.xml.rels><?xml version="1.0" encoding="UTF-8" standalone="yes"?>
<Relationships xmlns="http://schemas.openxmlformats.org/package/2006/relationships"><Relationship Id="rId2" Type="http://schemas.openxmlformats.org/officeDocument/2006/relationships/hyperlink" Target="I&#775;leri%20Giris&#807;imci%20Program&#305;%20Faaliyet%20Konular&#305;%20Tablosu.pdf" TargetMode="External"/><Relationship Id="rId1" Type="http://schemas.openxmlformats.org/officeDocument/2006/relationships/slideLayout" Target="../slideLayouts/slideLayout2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1.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4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77" y="2951715"/>
            <a:ext cx="4680520" cy="2301878"/>
          </a:xfrm>
          <a:prstGeom prst="rect">
            <a:avLst/>
          </a:prstGeom>
        </p:spPr>
        <p:txBody>
          <a:bodyPr vert="horz" lIns="90983" tIns="45488" rIns="90983" bIns="45488" rtlCol="0" anchor="b">
            <a:noAutofit/>
          </a:bodyPr>
          <a:lstStyle/>
          <a:p>
            <a:pPr fontAlgn="auto">
              <a:spcAft>
                <a:spcPts val="0"/>
              </a:spcAft>
              <a:defRPr/>
            </a:pPr>
            <a:r>
              <a:rPr lang="tr-TR" sz="4000" b="1" dirty="0">
                <a:solidFill>
                  <a:prstClr val="white"/>
                </a:solidFill>
                <a:latin typeface="Calibri"/>
              </a:rPr>
              <a:t/>
            </a:r>
            <a:br>
              <a:rPr lang="tr-TR" sz="4000" b="1" dirty="0">
                <a:solidFill>
                  <a:prstClr val="white"/>
                </a:solidFill>
                <a:latin typeface="Calibri"/>
              </a:rPr>
            </a:br>
            <a:endParaRPr lang="tr-TR" sz="2400" b="1" dirty="0">
              <a:solidFill>
                <a:prstClr val="white"/>
              </a:solidFill>
              <a:latin typeface="Calibri"/>
            </a:endParaRPr>
          </a:p>
        </p:txBody>
      </p:sp>
      <p:sp>
        <p:nvSpPr>
          <p:cNvPr id="2" name="Metin kutusu 1"/>
          <p:cNvSpPr txBox="1"/>
          <p:nvPr/>
        </p:nvSpPr>
        <p:spPr>
          <a:xfrm>
            <a:off x="3787618" y="5864572"/>
            <a:ext cx="4464496" cy="1569632"/>
          </a:xfrm>
          <a:prstGeom prst="rect">
            <a:avLst/>
          </a:prstGeom>
          <a:noFill/>
          <a:ln>
            <a:noFill/>
          </a:ln>
        </p:spPr>
        <p:txBody>
          <a:bodyPr wrap="square" lIns="90983" tIns="45488" rIns="90983" bIns="45488" rtlCol="0">
            <a:spAutoFit/>
          </a:bodyPr>
          <a:lstStyle/>
          <a:p>
            <a:pPr algn="ctr"/>
            <a:r>
              <a:rPr lang="tr-TR" sz="2400" b="1" dirty="0" smtClean="0">
                <a:solidFill>
                  <a:prstClr val="white"/>
                </a:solidFill>
                <a:latin typeface="Calibri"/>
              </a:rPr>
              <a:t>17 Şubat 2020</a:t>
            </a:r>
            <a:endParaRPr lang="tr-TR" sz="2400" b="1" dirty="0">
              <a:solidFill>
                <a:prstClr val="white"/>
              </a:solidFill>
              <a:latin typeface="Calibri"/>
            </a:endParaRPr>
          </a:p>
          <a:p>
            <a:pPr algn="ctr"/>
            <a:r>
              <a:rPr lang="tr-TR" sz="2400" b="1" dirty="0" smtClean="0">
                <a:solidFill>
                  <a:prstClr val="white"/>
                </a:solidFill>
                <a:latin typeface="Calibri"/>
              </a:rPr>
              <a:t>ANKARA</a:t>
            </a:r>
            <a:endParaRPr lang="tr-TR" sz="2400" b="1" dirty="0">
              <a:solidFill>
                <a:prstClr val="white"/>
              </a:solidFill>
              <a:latin typeface="Calibri"/>
            </a:endParaRPr>
          </a:p>
          <a:p>
            <a:pPr algn="ctr"/>
            <a:endParaRPr lang="tr-TR" sz="2400" b="1" dirty="0">
              <a:solidFill>
                <a:prstClr val="white"/>
              </a:solidFill>
              <a:latin typeface="Calibri"/>
            </a:endParaRPr>
          </a:p>
          <a:p>
            <a:pPr algn="ctr"/>
            <a:endParaRPr lang="tr-TR" sz="2400" b="1" dirty="0">
              <a:solidFill>
                <a:prstClr val="white"/>
              </a:solidFill>
              <a:latin typeface="Calibri"/>
            </a:endParaRPr>
          </a:p>
        </p:txBody>
      </p:sp>
      <p:sp>
        <p:nvSpPr>
          <p:cNvPr id="3" name="Metin kutusu 2"/>
          <p:cNvSpPr txBox="1"/>
          <p:nvPr/>
        </p:nvSpPr>
        <p:spPr>
          <a:xfrm>
            <a:off x="2185386" y="2118063"/>
            <a:ext cx="3834522" cy="1323411"/>
          </a:xfrm>
          <a:prstGeom prst="rect">
            <a:avLst/>
          </a:prstGeom>
          <a:noFill/>
        </p:spPr>
        <p:txBody>
          <a:bodyPr wrap="square" lIns="90983" tIns="45488" rIns="90983" bIns="45488" rtlCol="0">
            <a:spAutoFit/>
          </a:bodyPr>
          <a:lstStyle/>
          <a:p>
            <a:pPr algn="r"/>
            <a:r>
              <a:rPr lang="tr-TR" sz="8000" b="1" dirty="0">
                <a:solidFill>
                  <a:prstClr val="white"/>
                </a:solidFill>
                <a:effectLst>
                  <a:outerShdw blurRad="38100" dist="38100" dir="2700000" algn="tl">
                    <a:srgbClr val="000000">
                      <a:alpha val="43137"/>
                    </a:srgbClr>
                  </a:outerShdw>
                </a:effectLst>
              </a:rPr>
              <a:t> </a:t>
            </a:r>
          </a:p>
        </p:txBody>
      </p:sp>
      <p:sp>
        <p:nvSpPr>
          <p:cNvPr id="4" name="Metin kutusu 3"/>
          <p:cNvSpPr txBox="1"/>
          <p:nvPr/>
        </p:nvSpPr>
        <p:spPr>
          <a:xfrm>
            <a:off x="2077374" y="3093153"/>
            <a:ext cx="8208911" cy="646303"/>
          </a:xfrm>
          <a:prstGeom prst="rect">
            <a:avLst/>
          </a:prstGeom>
          <a:noFill/>
        </p:spPr>
        <p:txBody>
          <a:bodyPr wrap="square" lIns="90983" tIns="45488" rIns="90983" bIns="45488" rtlCol="0">
            <a:spAutoFit/>
          </a:bodyPr>
          <a:lstStyle/>
          <a:p>
            <a:pPr algn="ctr"/>
            <a:endParaRPr lang="tr-TR" sz="3600" b="1" dirty="0">
              <a:solidFill>
                <a:srgbClr val="FF0000"/>
              </a:solidFill>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1</a:t>
            </a:fld>
            <a:endParaRPr lang="en-CA" dirty="0">
              <a:solidFill>
                <a:prstClr val="black">
                  <a:tint val="75000"/>
                </a:prstClr>
              </a:solidFill>
            </a:endParaRPr>
          </a:p>
        </p:txBody>
      </p:sp>
      <p:sp>
        <p:nvSpPr>
          <p:cNvPr id="6" name="Metin kutusu 5"/>
          <p:cNvSpPr txBox="1"/>
          <p:nvPr/>
        </p:nvSpPr>
        <p:spPr>
          <a:xfrm>
            <a:off x="97112" y="3539621"/>
            <a:ext cx="12050438" cy="1753886"/>
          </a:xfrm>
          <a:prstGeom prst="rect">
            <a:avLst/>
          </a:prstGeom>
          <a:noFill/>
        </p:spPr>
        <p:txBody>
          <a:bodyPr wrap="square" lIns="91009" tIns="45502" rIns="91009" bIns="45502" rtlCol="0">
            <a:spAutoFit/>
          </a:bodyPr>
          <a:lstStyle/>
          <a:p>
            <a:pPr algn="ctr"/>
            <a:r>
              <a:rPr lang="tr-TR" sz="5400" b="1" dirty="0" smtClean="0">
                <a:solidFill>
                  <a:schemeClr val="bg1"/>
                </a:solidFill>
                <a:effectLst>
                  <a:outerShdw blurRad="38100" dist="38100" dir="2700000" algn="tl">
                    <a:srgbClr val="000000">
                      <a:alpha val="43137"/>
                    </a:srgbClr>
                  </a:outerShdw>
                </a:effectLst>
              </a:rPr>
              <a:t>DESTEK PROGRAMLARI </a:t>
            </a:r>
            <a:endParaRPr lang="tr-TR" sz="5400" b="1" dirty="0">
              <a:solidFill>
                <a:schemeClr val="bg1"/>
              </a:solidFill>
              <a:effectLst>
                <a:outerShdw blurRad="38100" dist="38100" dir="2700000" algn="tl">
                  <a:srgbClr val="000000">
                    <a:alpha val="43137"/>
                  </a:srgbClr>
                </a:outerShdw>
              </a:effectLst>
            </a:endParaRPr>
          </a:p>
          <a:p>
            <a:pPr algn="ctr"/>
            <a:endParaRPr lang="tr-TR" sz="5400" b="1" dirty="0">
              <a:solidFill>
                <a:prstClr val="white"/>
              </a:solidFill>
            </a:endParaRPr>
          </a:p>
        </p:txBody>
      </p:sp>
      <p:pic>
        <p:nvPicPr>
          <p:cNvPr id="8" name="Resim 7"/>
          <p:cNvPicPr>
            <a:picLocks noChangeAspect="1"/>
          </p:cNvPicPr>
          <p:nvPr/>
        </p:nvPicPr>
        <p:blipFill>
          <a:blip r:embed="rId4"/>
          <a:stretch>
            <a:fillRect/>
          </a:stretch>
        </p:blipFill>
        <p:spPr>
          <a:xfrm>
            <a:off x="4102604" y="970540"/>
            <a:ext cx="3834523" cy="2301744"/>
          </a:xfrm>
          <a:prstGeom prst="rect">
            <a:avLst/>
          </a:prstGeom>
        </p:spPr>
      </p:pic>
    </p:spTree>
    <p:extLst>
      <p:ext uri="{BB962C8B-B14F-4D97-AF65-F5344CB8AC3E}">
        <p14:creationId xmlns:p14="http://schemas.microsoft.com/office/powerpoint/2010/main" val="2156746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p:cNvPicPr>
            <a:picLocks noChangeAspect="1" noChangeArrowheads="1"/>
          </p:cNvPicPr>
          <p:nvPr/>
        </p:nvPicPr>
        <p:blipFill>
          <a:blip r:embed="rId3" cstate="print"/>
          <a:srcRect/>
          <a:stretch>
            <a:fillRect/>
          </a:stretch>
        </p:blipFill>
        <p:spPr bwMode="auto">
          <a:xfrm>
            <a:off x="10819500" y="343941"/>
            <a:ext cx="720038" cy="507884"/>
          </a:xfrm>
          <a:prstGeom prst="rect">
            <a:avLst/>
          </a:prstGeom>
          <a:noFill/>
          <a:ln w="9525">
            <a:noFill/>
            <a:miter lim="800000"/>
            <a:headEnd/>
            <a:tailEnd/>
          </a:ln>
        </p:spPr>
      </p:pic>
      <p:sp>
        <p:nvSpPr>
          <p:cNvPr id="5" name="Slayt Numarası Yer Tutucusu 4"/>
          <p:cNvSpPr>
            <a:spLocks noGrp="1"/>
          </p:cNvSpPr>
          <p:nvPr>
            <p:ph type="sldNum" sz="quarter" idx="12"/>
          </p:nvPr>
        </p:nvSpPr>
        <p:spPr>
          <a:xfrm>
            <a:off x="9110486" y="6117802"/>
            <a:ext cx="2834264" cy="363773"/>
          </a:xfrm>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10</a:t>
            </a:fld>
            <a:endParaRPr lang="en-CA">
              <a:solidFill>
                <a:prstClr val="black">
                  <a:tint val="75000"/>
                </a:prstClr>
              </a:solidFill>
              <a:latin typeface="Calibri"/>
              <a:ea typeface="+mn-ea"/>
            </a:endParaRPr>
          </a:p>
        </p:txBody>
      </p:sp>
      <p:sp>
        <p:nvSpPr>
          <p:cNvPr id="29" name="Metin kutusu 28"/>
          <p:cNvSpPr txBox="1"/>
          <p:nvPr/>
        </p:nvSpPr>
        <p:spPr>
          <a:xfrm>
            <a:off x="2044675" y="1442964"/>
            <a:ext cx="10072201" cy="769441"/>
          </a:xfrm>
          <a:prstGeom prst="rect">
            <a:avLst/>
          </a:prstGeom>
          <a:noFill/>
        </p:spPr>
        <p:txBody>
          <a:bodyPr wrap="square" rtlCol="0">
            <a:spAutoFit/>
          </a:bodyPr>
          <a:lstStyle/>
          <a:p>
            <a:pPr defTabSz="911017" fontAlgn="auto">
              <a:spcBef>
                <a:spcPts val="0"/>
              </a:spcBef>
              <a:spcAft>
                <a:spcPts val="0"/>
              </a:spcAft>
            </a:pPr>
            <a:r>
              <a:rPr lang="tr-TR" sz="2400" b="1" dirty="0">
                <a:solidFill>
                  <a:srgbClr val="C00000"/>
                </a:solidFill>
                <a:latin typeface="Calibri"/>
                <a:ea typeface="+mn-ea"/>
              </a:rPr>
              <a:t>1. AR-GE ve İNOVASYON DESTEK PROGRAMI </a:t>
            </a:r>
          </a:p>
          <a:p>
            <a:pPr defTabSz="911017" fontAlgn="auto">
              <a:spcBef>
                <a:spcPts val="0"/>
              </a:spcBef>
              <a:spcAft>
                <a:spcPts val="0"/>
              </a:spcAft>
            </a:pPr>
            <a:r>
              <a:rPr lang="tr-TR" sz="2000" b="1" i="1" dirty="0">
                <a:solidFill>
                  <a:srgbClr val="00BAD9"/>
                </a:solidFill>
                <a:latin typeface="Calibri"/>
                <a:ea typeface="+mn-ea"/>
              </a:rPr>
              <a:t>Proje Esaslı,  750.000 TL Üst Limit, Destek Oranı %75 </a:t>
            </a:r>
          </a:p>
        </p:txBody>
      </p:sp>
      <p:sp>
        <p:nvSpPr>
          <p:cNvPr id="33" name="Metin kutusu 32"/>
          <p:cNvSpPr txBox="1"/>
          <p:nvPr/>
        </p:nvSpPr>
        <p:spPr>
          <a:xfrm>
            <a:off x="2007050" y="2719048"/>
            <a:ext cx="10484470" cy="766591"/>
          </a:xfrm>
          <a:prstGeom prst="rect">
            <a:avLst/>
          </a:prstGeom>
          <a:noFill/>
        </p:spPr>
        <p:txBody>
          <a:bodyPr wrap="square" rtlCol="0">
            <a:spAutoFit/>
          </a:bodyPr>
          <a:lstStyle/>
          <a:p>
            <a:pPr defTabSz="911017" fontAlgn="auto">
              <a:spcBef>
                <a:spcPts val="0"/>
              </a:spcBef>
              <a:spcAft>
                <a:spcPts val="0"/>
              </a:spcAft>
            </a:pPr>
            <a:r>
              <a:rPr lang="tr-TR" sz="2391" b="1" dirty="0">
                <a:solidFill>
                  <a:srgbClr val="C00000"/>
                </a:solidFill>
                <a:latin typeface="Calibri"/>
                <a:ea typeface="+mn-ea"/>
              </a:rPr>
              <a:t>2</a:t>
            </a:r>
            <a:r>
              <a:rPr lang="tr-TR" sz="2391" b="1" dirty="0" smtClean="0">
                <a:solidFill>
                  <a:srgbClr val="C00000"/>
                </a:solidFill>
                <a:latin typeface="Calibri"/>
                <a:ea typeface="+mn-ea"/>
              </a:rPr>
              <a:t>. </a:t>
            </a:r>
            <a:r>
              <a:rPr lang="tr-TR" sz="2391" b="1" dirty="0">
                <a:solidFill>
                  <a:srgbClr val="C00000"/>
                </a:solidFill>
                <a:latin typeface="Calibri"/>
                <a:ea typeface="+mn-ea"/>
              </a:rPr>
              <a:t>ULUSLARARASI KULUÇKA MERKEZİ ve HIZLANDIRICI DESTEK PROGRAMI</a:t>
            </a:r>
          </a:p>
          <a:p>
            <a:pPr defTabSz="911017" fontAlgn="auto">
              <a:spcBef>
                <a:spcPts val="0"/>
              </a:spcBef>
              <a:spcAft>
                <a:spcPts val="0"/>
              </a:spcAft>
            </a:pPr>
            <a:r>
              <a:rPr lang="tr-TR" sz="1993" b="1" i="1" dirty="0">
                <a:solidFill>
                  <a:srgbClr val="00BAD9"/>
                </a:solidFill>
                <a:latin typeface="Calibri"/>
                <a:ea typeface="+mn-ea"/>
              </a:rPr>
              <a:t>3.850.000 USD Kuluçka Merkezi Kurma, 60.000.-USD Uluslararası Hızlandırıcılara Katılım</a:t>
            </a:r>
            <a:endParaRPr lang="tr-TR" sz="1993" b="1" dirty="0">
              <a:solidFill>
                <a:srgbClr val="00BAD9"/>
              </a:solidFill>
              <a:latin typeface="Calibri"/>
              <a:ea typeface="+mn-ea"/>
            </a:endParaRPr>
          </a:p>
        </p:txBody>
      </p:sp>
      <p:pic>
        <p:nvPicPr>
          <p:cNvPr id="4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3445" y="1300030"/>
            <a:ext cx="923203" cy="92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Resim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359" y="2719048"/>
            <a:ext cx="1100289" cy="865446"/>
          </a:xfrm>
          <a:prstGeom prst="rect">
            <a:avLst/>
          </a:prstGeom>
        </p:spPr>
      </p:pic>
      <p:grpSp>
        <p:nvGrpSpPr>
          <p:cNvPr id="12" name="Grup 11"/>
          <p:cNvGrpSpPr/>
          <p:nvPr/>
        </p:nvGrpSpPr>
        <p:grpSpPr>
          <a:xfrm>
            <a:off x="892441" y="3992281"/>
            <a:ext cx="10515999" cy="1073228"/>
            <a:chOff x="375159" y="4958994"/>
            <a:chExt cx="8800414" cy="1077218"/>
          </a:xfrm>
        </p:grpSpPr>
        <p:sp>
          <p:nvSpPr>
            <p:cNvPr id="13" name="Metin kutusu 12"/>
            <p:cNvSpPr txBox="1"/>
            <p:nvPr/>
          </p:nvSpPr>
          <p:spPr>
            <a:xfrm>
              <a:off x="1312263" y="4958994"/>
              <a:ext cx="7863310" cy="1077218"/>
            </a:xfrm>
            <a:prstGeom prst="rect">
              <a:avLst/>
            </a:prstGeom>
            <a:noFill/>
          </p:spPr>
          <p:txBody>
            <a:bodyPr wrap="square" rtlCol="0">
              <a:spAutoFit/>
            </a:bodyPr>
            <a:lstStyle/>
            <a:p>
              <a:pPr defTabSz="911017" fontAlgn="auto">
                <a:spcBef>
                  <a:spcPts val="0"/>
                </a:spcBef>
                <a:spcAft>
                  <a:spcPts val="0"/>
                </a:spcAft>
              </a:pPr>
              <a:r>
                <a:rPr lang="tr-TR" sz="2391" b="1" dirty="0">
                  <a:solidFill>
                    <a:srgbClr val="C00000"/>
                  </a:solidFill>
                  <a:latin typeface="Calibri"/>
                  <a:ea typeface="+mn-ea"/>
                </a:rPr>
                <a:t>3</a:t>
              </a:r>
              <a:r>
                <a:rPr lang="tr-TR" sz="2391" b="1" dirty="0" smtClean="0">
                  <a:solidFill>
                    <a:srgbClr val="C00000"/>
                  </a:solidFill>
                  <a:latin typeface="Calibri"/>
                  <a:ea typeface="+mn-ea"/>
                </a:rPr>
                <a:t>. </a:t>
              </a:r>
              <a:r>
                <a:rPr lang="tr-TR" sz="2391" b="1" dirty="0">
                  <a:solidFill>
                    <a:srgbClr val="C00000"/>
                  </a:solidFill>
                  <a:latin typeface="Calibri"/>
                  <a:ea typeface="+mn-ea"/>
                </a:rPr>
                <a:t>STRATEJİK ÜRÜN DESTEK PROGRAMI </a:t>
              </a:r>
              <a:r>
                <a:rPr lang="tr-TR" sz="1993" b="1" i="1" dirty="0">
                  <a:solidFill>
                    <a:srgbClr val="00BAD9"/>
                  </a:solidFill>
                  <a:latin typeface="Calibri"/>
                  <a:ea typeface="+mn-ea"/>
                </a:rPr>
                <a:t>(Teknoloji Odaklı Sanayi Hamlesi kapsamında yürütülmektedir. </a:t>
              </a:r>
              <a:r>
                <a:rPr lang="tr-TR" sz="1993" b="1" i="1" dirty="0" smtClean="0">
                  <a:solidFill>
                    <a:srgbClr val="00BAD9"/>
                  </a:solidFill>
                  <a:latin typeface="Calibri"/>
                  <a:ea typeface="+mn-ea"/>
                </a:rPr>
                <a:t>Başvuru: hamle.gov.tr</a:t>
              </a:r>
              <a:r>
                <a:rPr lang="tr-TR" sz="1993" b="1" i="1" dirty="0">
                  <a:solidFill>
                    <a:srgbClr val="00BAD9"/>
                  </a:solidFill>
                  <a:latin typeface="Calibri"/>
                  <a:ea typeface="+mn-ea"/>
                </a:rPr>
                <a:t>)</a:t>
              </a:r>
            </a:p>
            <a:p>
              <a:pPr defTabSz="911017" fontAlgn="auto">
                <a:spcBef>
                  <a:spcPts val="0"/>
                </a:spcBef>
                <a:spcAft>
                  <a:spcPts val="0"/>
                </a:spcAft>
              </a:pPr>
              <a:r>
                <a:rPr lang="tr-TR" sz="1993" b="1" i="1" dirty="0">
                  <a:solidFill>
                    <a:srgbClr val="00BAD9"/>
                  </a:solidFill>
                  <a:latin typeface="Calibri"/>
                  <a:ea typeface="+mn-ea"/>
                </a:rPr>
                <a:t>Yerli ve milli ürün üretimi için 5.000.000 TL</a:t>
              </a:r>
              <a:endParaRPr lang="tr-TR" sz="1993" b="1" dirty="0">
                <a:solidFill>
                  <a:srgbClr val="00BAD9"/>
                </a:solidFill>
                <a:latin typeface="Calibri"/>
                <a:ea typeface="+mn-ea"/>
              </a:endParaRPr>
            </a:p>
          </p:txBody>
        </p:sp>
        <p:pic>
          <p:nvPicPr>
            <p:cNvPr id="14" name="Resim 13"/>
            <p:cNvPicPr/>
            <p:nvPr/>
          </p:nvPicPr>
          <p:blipFill>
            <a:blip r:embed="rId6" cstate="print">
              <a:extLst>
                <a:ext uri="{28A0092B-C50C-407E-A947-70E740481C1C}">
                  <a14:useLocalDpi xmlns:a14="http://schemas.microsoft.com/office/drawing/2010/main" val="0"/>
                </a:ext>
              </a:extLst>
            </a:blip>
            <a:stretch>
              <a:fillRect/>
            </a:stretch>
          </p:blipFill>
          <p:spPr>
            <a:xfrm>
              <a:off x="375159" y="5182798"/>
              <a:ext cx="890592" cy="581939"/>
            </a:xfrm>
            <a:prstGeom prst="rect">
              <a:avLst/>
            </a:prstGeom>
          </p:spPr>
        </p:pic>
      </p:grpSp>
      <p:sp>
        <p:nvSpPr>
          <p:cNvPr id="16" name="Metin kutusu 15"/>
          <p:cNvSpPr txBox="1"/>
          <p:nvPr/>
        </p:nvSpPr>
        <p:spPr>
          <a:xfrm>
            <a:off x="2044675" y="5401311"/>
            <a:ext cx="10507417" cy="766591"/>
          </a:xfrm>
          <a:prstGeom prst="rect">
            <a:avLst/>
          </a:prstGeom>
          <a:noFill/>
        </p:spPr>
        <p:txBody>
          <a:bodyPr wrap="square" rtlCol="0">
            <a:spAutoFit/>
          </a:bodyPr>
          <a:lstStyle/>
          <a:p>
            <a:pPr defTabSz="911017" fontAlgn="auto">
              <a:spcBef>
                <a:spcPts val="0"/>
              </a:spcBef>
              <a:spcAft>
                <a:spcPts val="0"/>
              </a:spcAft>
            </a:pPr>
            <a:r>
              <a:rPr lang="tr-TR" sz="2391" b="1" dirty="0">
                <a:solidFill>
                  <a:srgbClr val="C00000"/>
                </a:solidFill>
                <a:latin typeface="Calibri"/>
                <a:ea typeface="+mn-ea"/>
              </a:rPr>
              <a:t>4</a:t>
            </a:r>
            <a:r>
              <a:rPr lang="tr-TR" sz="2391" b="1" dirty="0" smtClean="0">
                <a:solidFill>
                  <a:srgbClr val="C00000"/>
                </a:solidFill>
                <a:latin typeface="Calibri"/>
                <a:ea typeface="+mn-ea"/>
              </a:rPr>
              <a:t>. </a:t>
            </a:r>
            <a:r>
              <a:rPr lang="tr-TR" sz="2391" b="1" dirty="0">
                <a:solidFill>
                  <a:srgbClr val="C00000"/>
                </a:solidFill>
                <a:latin typeface="Calibri"/>
                <a:ea typeface="+mn-ea"/>
              </a:rPr>
              <a:t>KOBİ TEKNOLOJİK ÜRÜN YATIRIM DESTEK PROGRAMI</a:t>
            </a:r>
          </a:p>
          <a:p>
            <a:pPr defTabSz="911017" fontAlgn="auto">
              <a:spcBef>
                <a:spcPts val="0"/>
              </a:spcBef>
              <a:spcAft>
                <a:spcPts val="0"/>
              </a:spcAft>
            </a:pPr>
            <a:r>
              <a:rPr lang="tr-TR" sz="1993" b="1" i="1" dirty="0">
                <a:solidFill>
                  <a:srgbClr val="00BAD9"/>
                </a:solidFill>
                <a:latin typeface="Calibri"/>
                <a:ea typeface="+mn-ea"/>
              </a:rPr>
              <a:t>Teknolojik ürün üretimi için 5.000.000 TL  </a:t>
            </a:r>
            <a:endParaRPr lang="tr-TR" sz="1993" b="1" dirty="0">
              <a:solidFill>
                <a:srgbClr val="00BAD9"/>
              </a:solidFill>
              <a:latin typeface="Calibri"/>
              <a:ea typeface="+mn-ea"/>
            </a:endParaRPr>
          </a:p>
        </p:txBody>
      </p:sp>
      <p:pic>
        <p:nvPicPr>
          <p:cNvPr id="17" name="Picture 2" descr="E:\c\sık kullanılanlar\calısma grupları\teknoyatırım\teknoyatırım lansman\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2441" y="5524659"/>
            <a:ext cx="1114609" cy="59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84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665507" y="2664545"/>
            <a:ext cx="7362186" cy="1569341"/>
          </a:xfrm>
          <a:prstGeom prst="rect">
            <a:avLst/>
          </a:prstGeom>
          <a:noFill/>
        </p:spPr>
        <p:txBody>
          <a:bodyPr wrap="square" rtlCol="0">
            <a:spAutoFit/>
          </a:bodyPr>
          <a:lstStyle/>
          <a:p>
            <a:pPr algn="ctr" defTabSz="911017">
              <a:defRPr/>
            </a:pPr>
            <a:r>
              <a:rPr lang="tr-TR" sz="4800" b="1" dirty="0">
                <a:solidFill>
                  <a:srgbClr val="006071"/>
                </a:solidFill>
                <a:latin typeface="Calibri"/>
              </a:rPr>
              <a:t>AR-GE VE İNOVASYON DESTEK PROGRAMI</a:t>
            </a: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956" y="2333285"/>
            <a:ext cx="2219662" cy="223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950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nvPr>
        </p:nvGraphicFramePr>
        <p:xfrm>
          <a:off x="241467" y="1431470"/>
          <a:ext cx="5235564" cy="4156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p:cNvSpPr txBox="1"/>
          <p:nvPr/>
        </p:nvSpPr>
        <p:spPr>
          <a:xfrm>
            <a:off x="542464" y="1171597"/>
            <a:ext cx="4464236" cy="584741"/>
          </a:xfrm>
          <a:prstGeom prst="rect">
            <a:avLst/>
          </a:prstGeom>
          <a:solidFill>
            <a:schemeClr val="bg1"/>
          </a:solidFill>
        </p:spPr>
        <p:txBody>
          <a:bodyPr wrap="square" rtlCol="0">
            <a:spAutoFit/>
          </a:bodyPr>
          <a:lstStyle/>
          <a:p>
            <a:pPr defTabSz="911017">
              <a:defRPr/>
            </a:pPr>
            <a:r>
              <a:rPr lang="tr-TR" sz="3200" b="1" dirty="0">
                <a:solidFill>
                  <a:srgbClr val="00B050"/>
                </a:solidFill>
                <a:latin typeface="Calibri"/>
              </a:rPr>
              <a:t>Kimler Başvurabilir?</a:t>
            </a:r>
          </a:p>
        </p:txBody>
      </p:sp>
      <p:sp>
        <p:nvSpPr>
          <p:cNvPr id="6" name="Text Box 2"/>
          <p:cNvSpPr txBox="1">
            <a:spLocks noChangeArrowheads="1"/>
          </p:cNvSpPr>
          <p:nvPr/>
        </p:nvSpPr>
        <p:spPr bwMode="auto">
          <a:xfrm>
            <a:off x="5645978" y="1842344"/>
            <a:ext cx="6353515" cy="5392245"/>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457194" indent="-457194" defTabSz="911017">
              <a:lnSpc>
                <a:spcPct val="120000"/>
              </a:lnSpc>
              <a:buClr>
                <a:srgbClr val="F9A91C"/>
              </a:buClr>
              <a:buSzPct val="125000"/>
              <a:buFont typeface="Arial" pitchFamily="34" charset="0"/>
              <a:buChar char="•"/>
              <a:tabLst>
                <a:tab pos="260969" algn="l"/>
              </a:tabLst>
              <a:defRPr/>
            </a:pPr>
            <a:r>
              <a:rPr lang="tr-TR" sz="2400" b="1" dirty="0">
                <a:solidFill>
                  <a:srgbClr val="015C6F"/>
                </a:solidFill>
                <a:latin typeface="Calibri" pitchFamily="34" charset="0"/>
              </a:rPr>
              <a:t>En az </a:t>
            </a:r>
            <a:r>
              <a:rPr lang="tr-TR" sz="2400" b="1" dirty="0" smtClean="0">
                <a:solidFill>
                  <a:srgbClr val="015C6F"/>
                </a:solidFill>
                <a:latin typeface="Calibri" pitchFamily="34" charset="0"/>
              </a:rPr>
              <a:t>8, En </a:t>
            </a:r>
            <a:r>
              <a:rPr lang="tr-TR" sz="2400" b="1" dirty="0">
                <a:solidFill>
                  <a:srgbClr val="015C6F"/>
                </a:solidFill>
                <a:latin typeface="Calibri" pitchFamily="34" charset="0"/>
              </a:rPr>
              <a:t>fazla 24 </a:t>
            </a:r>
            <a:r>
              <a:rPr lang="tr-TR" sz="2400" b="1" dirty="0" smtClean="0">
                <a:solidFill>
                  <a:srgbClr val="015C6F"/>
                </a:solidFill>
                <a:latin typeface="Calibri" pitchFamily="34" charset="0"/>
              </a:rPr>
              <a:t>ay</a:t>
            </a:r>
          </a:p>
          <a:p>
            <a:pPr defTabSz="911017">
              <a:lnSpc>
                <a:spcPct val="120000"/>
              </a:lnSpc>
              <a:buClr>
                <a:srgbClr val="F9A91C"/>
              </a:buClr>
              <a:buSzPct val="125000"/>
              <a:tabLst>
                <a:tab pos="260969" algn="l"/>
              </a:tabLst>
              <a:defRPr/>
            </a:pPr>
            <a:endParaRPr lang="tr-TR" sz="2400" b="1" dirty="0">
              <a:solidFill>
                <a:srgbClr val="015C6F"/>
              </a:solidFill>
              <a:latin typeface="Calibri" pitchFamily="34" charset="0"/>
            </a:endParaRPr>
          </a:p>
          <a:p>
            <a:pPr marL="457194" indent="-457194" defTabSz="911017">
              <a:lnSpc>
                <a:spcPct val="120000"/>
              </a:lnSpc>
              <a:buClr>
                <a:srgbClr val="F9A91C"/>
              </a:buClr>
              <a:buSzPct val="125000"/>
              <a:buFont typeface="Arial" pitchFamily="34" charset="0"/>
              <a:buChar char="•"/>
              <a:tabLst>
                <a:tab pos="260969" algn="l"/>
              </a:tabLst>
              <a:defRPr/>
            </a:pPr>
            <a:r>
              <a:rPr lang="tr-TR" sz="2400" b="1" dirty="0">
                <a:solidFill>
                  <a:srgbClr val="015C6F"/>
                </a:solidFill>
                <a:latin typeface="Calibri" pitchFamily="34" charset="0"/>
              </a:rPr>
              <a:t>Kurul kararı ile 12 aya kadar ek süre </a:t>
            </a:r>
            <a:r>
              <a:rPr lang="tr-TR" sz="2400" b="1" dirty="0" smtClean="0">
                <a:solidFill>
                  <a:srgbClr val="015C6F"/>
                </a:solidFill>
                <a:latin typeface="Calibri" pitchFamily="34" charset="0"/>
              </a:rPr>
              <a:t>verilebilir.</a:t>
            </a:r>
            <a:r>
              <a:rPr lang="tr-TR" sz="2400" dirty="0" smtClean="0">
                <a:solidFill>
                  <a:prstClr val="black"/>
                </a:solidFill>
                <a:latin typeface="Calibri" pitchFamily="34" charset="0"/>
              </a:rPr>
              <a:t> </a:t>
            </a:r>
            <a:r>
              <a:rPr lang="tr-TR" sz="2400" b="1" dirty="0">
                <a:solidFill>
                  <a:srgbClr val="015C6F"/>
                </a:solidFill>
                <a:latin typeface="Calibri" pitchFamily="34" charset="0"/>
              </a:rPr>
              <a:t>(Ek </a:t>
            </a:r>
            <a:r>
              <a:rPr lang="tr-TR" sz="2400" b="1" dirty="0" smtClean="0">
                <a:solidFill>
                  <a:srgbClr val="015C6F"/>
                </a:solidFill>
                <a:latin typeface="Calibri" pitchFamily="34" charset="0"/>
              </a:rPr>
              <a:t>süre dahil proje süresi 24 </a:t>
            </a:r>
            <a:r>
              <a:rPr lang="tr-TR" sz="2400" b="1" dirty="0">
                <a:solidFill>
                  <a:srgbClr val="015C6F"/>
                </a:solidFill>
                <a:latin typeface="Calibri" pitchFamily="34" charset="0"/>
              </a:rPr>
              <a:t>ayı </a:t>
            </a:r>
            <a:r>
              <a:rPr lang="tr-TR" sz="2400" b="1" dirty="0" smtClean="0">
                <a:solidFill>
                  <a:srgbClr val="015C6F"/>
                </a:solidFill>
                <a:latin typeface="Calibri" pitchFamily="34" charset="0"/>
              </a:rPr>
              <a:t>geçemez)</a:t>
            </a:r>
          </a:p>
          <a:p>
            <a:pPr defTabSz="911017">
              <a:lnSpc>
                <a:spcPct val="120000"/>
              </a:lnSpc>
              <a:buClr>
                <a:srgbClr val="F9A91C"/>
              </a:buClr>
              <a:buSzPct val="125000"/>
              <a:tabLst>
                <a:tab pos="260969" algn="l"/>
              </a:tabLst>
              <a:defRPr/>
            </a:pPr>
            <a:endParaRPr lang="tr-TR" sz="2400" b="1" dirty="0">
              <a:solidFill>
                <a:srgbClr val="015C6F"/>
              </a:solidFill>
              <a:latin typeface="Calibri" pitchFamily="34" charset="0"/>
            </a:endParaRPr>
          </a:p>
          <a:p>
            <a:pPr marL="457194" indent="-457194" defTabSz="911017">
              <a:lnSpc>
                <a:spcPct val="120000"/>
              </a:lnSpc>
              <a:buClr>
                <a:srgbClr val="F9A91C"/>
              </a:buClr>
              <a:buSzPct val="125000"/>
              <a:buFont typeface="Arial" pitchFamily="34" charset="0"/>
              <a:buChar char="•"/>
              <a:tabLst>
                <a:tab pos="260969" algn="l"/>
              </a:tabLst>
              <a:defRPr/>
            </a:pPr>
            <a:r>
              <a:rPr lang="tr-TR" sz="2400" b="1" dirty="0">
                <a:solidFill>
                  <a:srgbClr val="015C6F"/>
                </a:solidFill>
                <a:latin typeface="Calibri" pitchFamily="34" charset="0"/>
              </a:rPr>
              <a:t>Başlangıç Sermayesi Desteği ve Personel Gideri Desteğinde Destek Oranı % </a:t>
            </a:r>
            <a:r>
              <a:rPr lang="tr-TR" sz="2400" b="1" dirty="0" smtClean="0">
                <a:solidFill>
                  <a:srgbClr val="015C6F"/>
                </a:solidFill>
                <a:latin typeface="Calibri" pitchFamily="34" charset="0"/>
              </a:rPr>
              <a:t>100</a:t>
            </a:r>
            <a:r>
              <a:rPr lang="tr-TR" sz="2400" dirty="0" smtClean="0">
                <a:solidFill>
                  <a:prstClr val="black"/>
                </a:solidFill>
                <a:ea typeface="+mn-ea"/>
              </a:rPr>
              <a:t>; </a:t>
            </a:r>
            <a:r>
              <a:rPr lang="tr-TR" sz="2400" b="1" dirty="0" smtClean="0">
                <a:solidFill>
                  <a:srgbClr val="015C6F"/>
                </a:solidFill>
                <a:latin typeface="Calibri" pitchFamily="34" charset="0"/>
              </a:rPr>
              <a:t>Destek diğer desteklerde destek </a:t>
            </a:r>
            <a:r>
              <a:rPr lang="tr-TR" sz="2400" b="1" dirty="0">
                <a:solidFill>
                  <a:srgbClr val="015C6F"/>
                </a:solidFill>
                <a:latin typeface="Calibri" pitchFamily="34" charset="0"/>
              </a:rPr>
              <a:t>o</a:t>
            </a:r>
            <a:r>
              <a:rPr lang="tr-TR" sz="2400" b="1" dirty="0" smtClean="0">
                <a:solidFill>
                  <a:srgbClr val="015C6F"/>
                </a:solidFill>
                <a:latin typeface="Calibri" pitchFamily="34" charset="0"/>
              </a:rPr>
              <a:t>ranı </a:t>
            </a:r>
            <a:r>
              <a:rPr lang="tr-TR" sz="2400" b="1" dirty="0">
                <a:solidFill>
                  <a:srgbClr val="015C6F"/>
                </a:solidFill>
                <a:latin typeface="Calibri" pitchFamily="34" charset="0"/>
              </a:rPr>
              <a:t>%75 </a:t>
            </a:r>
            <a:endParaRPr lang="tr-TR" sz="2400" b="1" dirty="0" smtClean="0">
              <a:solidFill>
                <a:srgbClr val="015C6F"/>
              </a:solidFill>
              <a:latin typeface="Calibri" pitchFamily="34" charset="0"/>
            </a:endParaRPr>
          </a:p>
          <a:p>
            <a:pPr defTabSz="911017">
              <a:lnSpc>
                <a:spcPct val="120000"/>
              </a:lnSpc>
              <a:buClr>
                <a:srgbClr val="F9A91C"/>
              </a:buClr>
              <a:buSzPct val="125000"/>
              <a:tabLst>
                <a:tab pos="260969" algn="l"/>
              </a:tabLst>
              <a:defRPr/>
            </a:pPr>
            <a:endParaRPr lang="tr-TR" sz="2400" b="1" dirty="0">
              <a:solidFill>
                <a:srgbClr val="015C6F"/>
              </a:solidFill>
              <a:latin typeface="Calibri" pitchFamily="34" charset="0"/>
            </a:endParaRPr>
          </a:p>
          <a:p>
            <a:pPr marL="457194" indent="-457194" defTabSz="911017">
              <a:lnSpc>
                <a:spcPct val="120000"/>
              </a:lnSpc>
              <a:buClr>
                <a:srgbClr val="F9A91C"/>
              </a:buClr>
              <a:buSzPct val="125000"/>
              <a:buFont typeface="Arial" pitchFamily="34" charset="0"/>
              <a:buChar char="•"/>
              <a:tabLst>
                <a:tab pos="260969" algn="l"/>
              </a:tabLst>
              <a:defRPr/>
            </a:pPr>
            <a:r>
              <a:rPr lang="tr-TR" sz="2400" b="1" dirty="0">
                <a:solidFill>
                  <a:srgbClr val="015C6F"/>
                </a:solidFill>
                <a:latin typeface="Calibri" pitchFamily="34" charset="0"/>
              </a:rPr>
              <a:t>Tahmini geri ödemesiz destek tutarının yüzde %50’sine kadar erken ödeme</a:t>
            </a:r>
          </a:p>
          <a:p>
            <a:pPr marL="457194" indent="-457194" defTabSz="911017">
              <a:lnSpc>
                <a:spcPct val="120000"/>
              </a:lnSpc>
              <a:buClr>
                <a:srgbClr val="F9A91C"/>
              </a:buClr>
              <a:buSzPct val="125000"/>
              <a:buFont typeface="Arial" pitchFamily="34" charset="0"/>
              <a:buChar char="•"/>
              <a:tabLst>
                <a:tab pos="260969" algn="l"/>
              </a:tabLst>
              <a:defRPr/>
            </a:pPr>
            <a:endParaRPr lang="tr-TR" sz="2800" b="1" dirty="0">
              <a:solidFill>
                <a:srgbClr val="015C6F"/>
              </a:solidFill>
              <a:latin typeface="Calibri" pitchFamily="34" charset="0"/>
            </a:endParaRPr>
          </a:p>
        </p:txBody>
      </p:sp>
      <p:sp>
        <p:nvSpPr>
          <p:cNvPr id="7" name="Metin kutusu 6"/>
          <p:cNvSpPr txBox="1"/>
          <p:nvPr/>
        </p:nvSpPr>
        <p:spPr>
          <a:xfrm>
            <a:off x="6408937" y="535680"/>
            <a:ext cx="4278645" cy="781707"/>
          </a:xfrm>
          <a:prstGeom prst="rect">
            <a:avLst/>
          </a:prstGeom>
          <a:solidFill>
            <a:schemeClr val="bg1"/>
          </a:solidFill>
        </p:spPr>
        <p:txBody>
          <a:bodyPr wrap="square" rtlCol="0">
            <a:spAutoFit/>
          </a:bodyPr>
          <a:lstStyle/>
          <a:p>
            <a:pPr defTabSz="911017">
              <a:lnSpc>
                <a:spcPct val="140000"/>
              </a:lnSpc>
              <a:spcBef>
                <a:spcPct val="50000"/>
              </a:spcBef>
              <a:buClr>
                <a:srgbClr val="FF0000"/>
              </a:buClr>
              <a:defRPr/>
            </a:pPr>
            <a:r>
              <a:rPr lang="it-IT" sz="3200" b="1" dirty="0">
                <a:solidFill>
                  <a:srgbClr val="F9A91C"/>
                </a:solidFill>
                <a:latin typeface="Calibri"/>
                <a:cs typeface="Calibri" pitchFamily="34" charset="0"/>
              </a:rPr>
              <a:t>Pr</a:t>
            </a:r>
            <a:r>
              <a:rPr lang="tr-TR" sz="3200" b="1" dirty="0">
                <a:solidFill>
                  <a:srgbClr val="F9A91C"/>
                </a:solidFill>
                <a:latin typeface="Calibri"/>
                <a:cs typeface="Calibri" pitchFamily="34" charset="0"/>
              </a:rPr>
              <a:t>oje</a:t>
            </a:r>
            <a:r>
              <a:rPr lang="it-IT" sz="3200" b="1" dirty="0">
                <a:solidFill>
                  <a:srgbClr val="F9A91C"/>
                </a:solidFill>
                <a:latin typeface="Calibri"/>
                <a:cs typeface="Calibri" pitchFamily="34" charset="0"/>
              </a:rPr>
              <a:t> Süresi</a:t>
            </a:r>
            <a:r>
              <a:rPr lang="tr-TR" sz="3200" b="1" dirty="0">
                <a:solidFill>
                  <a:srgbClr val="F9A91C"/>
                </a:solidFill>
                <a:latin typeface="Calibri"/>
                <a:cs typeface="Calibri" pitchFamily="34" charset="0"/>
              </a:rPr>
              <a:t> ve Oranı </a:t>
            </a:r>
          </a:p>
        </p:txBody>
      </p:sp>
      <p:sp>
        <p:nvSpPr>
          <p:cNvPr id="2" name="Slayt Numarası Yer Tutucusu 1"/>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12</a:t>
            </a:fld>
            <a:endParaRPr lang="en-CA">
              <a:solidFill>
                <a:prstClr val="black">
                  <a:tint val="75000"/>
                </a:prstClr>
              </a:solidFill>
              <a:latin typeface="Calibri"/>
              <a:ea typeface="+mn-ea"/>
            </a:endParaRPr>
          </a:p>
        </p:txBody>
      </p:sp>
      <p:pic>
        <p:nvPicPr>
          <p:cNvPr id="9" name="Picture 3"/>
          <p:cNvPicPr>
            <a:picLocks noChangeAspect="1" noChangeArrowheads="1"/>
          </p:cNvPicPr>
          <p:nvPr/>
        </p:nvPicPr>
        <p:blipFill>
          <a:blip r:embed="rId7" cstate="print"/>
          <a:srcRect/>
          <a:stretch>
            <a:fillRect/>
          </a:stretch>
        </p:blipFill>
        <p:spPr bwMode="auto">
          <a:xfrm>
            <a:off x="10856528" y="344907"/>
            <a:ext cx="956550" cy="674709"/>
          </a:xfrm>
          <a:prstGeom prst="rect">
            <a:avLst/>
          </a:prstGeom>
          <a:noFill/>
          <a:ln w="9525">
            <a:noFill/>
            <a:miter lim="800000"/>
            <a:headEnd/>
            <a:tailEnd/>
          </a:ln>
        </p:spPr>
      </p:pic>
      <p:sp>
        <p:nvSpPr>
          <p:cNvPr id="11" name="Dikdörtgen 10"/>
          <p:cNvSpPr/>
          <p:nvPr/>
        </p:nvSpPr>
        <p:spPr>
          <a:xfrm>
            <a:off x="241466" y="5519661"/>
            <a:ext cx="5275718" cy="101515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defTabSz="911017">
              <a:defRPr/>
            </a:pPr>
            <a:r>
              <a:rPr lang="tr-TR" sz="2000" dirty="0">
                <a:solidFill>
                  <a:prstClr val="black"/>
                </a:solidFill>
                <a:latin typeface="Calibri"/>
              </a:rPr>
              <a:t>Yararlanıcının </a:t>
            </a:r>
            <a:r>
              <a:rPr lang="tr-TR" sz="2000" b="1" dirty="0">
                <a:solidFill>
                  <a:prstClr val="black"/>
                </a:solidFill>
                <a:latin typeface="Calibri"/>
              </a:rPr>
              <a:t>aynı anda sadece 1 (bir) </a:t>
            </a:r>
            <a:r>
              <a:rPr lang="tr-TR" sz="2000" dirty="0">
                <a:solidFill>
                  <a:prstClr val="black"/>
                </a:solidFill>
                <a:latin typeface="Calibri"/>
              </a:rPr>
              <a:t>Ar-Ge ve </a:t>
            </a:r>
            <a:r>
              <a:rPr lang="tr-TR" sz="2000" dirty="0" err="1">
                <a:solidFill>
                  <a:prstClr val="black"/>
                </a:solidFill>
                <a:latin typeface="Calibri"/>
              </a:rPr>
              <a:t>İnovasyon</a:t>
            </a:r>
            <a:r>
              <a:rPr lang="tr-TR" sz="2000" dirty="0">
                <a:solidFill>
                  <a:prstClr val="black"/>
                </a:solidFill>
                <a:latin typeface="Calibri"/>
              </a:rPr>
              <a:t> Projesi desteklenir. İşletme, projesini tamamlaması halinde yeni bir proje sunabilir. </a:t>
            </a:r>
          </a:p>
        </p:txBody>
      </p:sp>
      <p:sp>
        <p:nvSpPr>
          <p:cNvPr id="12" name="4 Metin kutusu"/>
          <p:cNvSpPr txBox="1"/>
          <p:nvPr/>
        </p:nvSpPr>
        <p:spPr>
          <a:xfrm>
            <a:off x="241467" y="331763"/>
            <a:ext cx="10809023" cy="523220"/>
          </a:xfrm>
          <a:prstGeom prst="rect">
            <a:avLst/>
          </a:prstGeom>
          <a:noFill/>
        </p:spPr>
        <p:txBody>
          <a:bodyPr wrap="square" rtlCol="0">
            <a:spAutoFit/>
          </a:bodyPr>
          <a:lstStyle/>
          <a:p>
            <a:pPr defTabSz="911017">
              <a:defRPr/>
            </a:pPr>
            <a:r>
              <a:rPr lang="tr-TR" sz="2800" b="1" dirty="0">
                <a:solidFill>
                  <a:srgbClr val="00BAD5"/>
                </a:solidFill>
                <a:latin typeface="Calibri"/>
              </a:rPr>
              <a:t>Ar-Ge ve </a:t>
            </a:r>
            <a:r>
              <a:rPr lang="tr-TR" sz="2800" b="1" dirty="0" err="1">
                <a:solidFill>
                  <a:srgbClr val="00BAD5"/>
                </a:solidFill>
                <a:latin typeface="Calibri"/>
              </a:rPr>
              <a:t>İnovasyon</a:t>
            </a:r>
            <a:r>
              <a:rPr lang="tr-TR" sz="2800" b="1" dirty="0">
                <a:solidFill>
                  <a:srgbClr val="00BAD5"/>
                </a:solidFill>
                <a:latin typeface="Calibri"/>
              </a:rPr>
              <a:t> Destek Programı</a:t>
            </a:r>
          </a:p>
        </p:txBody>
      </p:sp>
    </p:spTree>
    <p:extLst>
      <p:ext uri="{BB962C8B-B14F-4D97-AF65-F5344CB8AC3E}">
        <p14:creationId xmlns:p14="http://schemas.microsoft.com/office/powerpoint/2010/main" val="109867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noChangeAspect="1"/>
          </p:cNvGrpSpPr>
          <p:nvPr/>
        </p:nvGrpSpPr>
        <p:grpSpPr>
          <a:xfrm>
            <a:off x="977617" y="2677561"/>
            <a:ext cx="2033448" cy="2033448"/>
            <a:chOff x="601033" y="2855912"/>
            <a:chExt cx="2041126" cy="2041126"/>
          </a:xfrm>
        </p:grpSpPr>
        <p:sp>
          <p:nvSpPr>
            <p:cNvPr id="152" name="Circle: Hollow 151"/>
            <p:cNvSpPr>
              <a:spLocks noChangeAspect="1"/>
            </p:cNvSpPr>
            <p:nvPr/>
          </p:nvSpPr>
          <p:spPr>
            <a:xfrm>
              <a:off x="763241" y="3018120"/>
              <a:ext cx="1716710" cy="1716710"/>
            </a:xfrm>
            <a:prstGeom prst="donut">
              <a:avLst>
                <a:gd name="adj" fmla="val 71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prstClr val="black"/>
                </a:solidFill>
                <a:latin typeface="Calibri"/>
              </a:endParaRPr>
            </a:p>
          </p:txBody>
        </p:sp>
        <p:grpSp>
          <p:nvGrpSpPr>
            <p:cNvPr id="153" name="Group 152"/>
            <p:cNvGrpSpPr/>
            <p:nvPr/>
          </p:nvGrpSpPr>
          <p:grpSpPr>
            <a:xfrm>
              <a:off x="1534076" y="2855912"/>
              <a:ext cx="175040" cy="2041126"/>
              <a:chOff x="8229799" y="2768458"/>
              <a:chExt cx="175040" cy="2041126"/>
            </a:xfrm>
            <a:solidFill>
              <a:schemeClr val="tx2"/>
            </a:solidFill>
          </p:grpSpPr>
          <p:sp>
            <p:nvSpPr>
              <p:cNvPr id="169" name="Trapezoid 168"/>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70" name="Trapezoid 169"/>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54" name="Group 153"/>
            <p:cNvGrpSpPr/>
            <p:nvPr/>
          </p:nvGrpSpPr>
          <p:grpSpPr>
            <a:xfrm rot="5400000">
              <a:off x="1534076" y="2855912"/>
              <a:ext cx="175040" cy="2041126"/>
              <a:chOff x="8229799" y="2768458"/>
              <a:chExt cx="175040" cy="2041126"/>
            </a:xfrm>
            <a:solidFill>
              <a:schemeClr val="tx2"/>
            </a:solidFill>
          </p:grpSpPr>
          <p:sp>
            <p:nvSpPr>
              <p:cNvPr id="167" name="Trapezoid 166"/>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68" name="Trapezoid 167"/>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55" name="Group 154"/>
            <p:cNvGrpSpPr/>
            <p:nvPr/>
          </p:nvGrpSpPr>
          <p:grpSpPr>
            <a:xfrm rot="1800000">
              <a:off x="1534076" y="2855912"/>
              <a:ext cx="175040" cy="2041126"/>
              <a:chOff x="8229799" y="2768458"/>
              <a:chExt cx="175040" cy="2041126"/>
            </a:xfrm>
            <a:solidFill>
              <a:schemeClr val="tx2"/>
            </a:solidFill>
          </p:grpSpPr>
          <p:sp>
            <p:nvSpPr>
              <p:cNvPr id="165" name="Trapezoid 164"/>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66" name="Trapezoid 165"/>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56" name="Group 155"/>
            <p:cNvGrpSpPr/>
            <p:nvPr/>
          </p:nvGrpSpPr>
          <p:grpSpPr>
            <a:xfrm rot="3600000">
              <a:off x="1534076" y="2855912"/>
              <a:ext cx="175040" cy="2041126"/>
              <a:chOff x="8229799" y="2768458"/>
              <a:chExt cx="175040" cy="2041126"/>
            </a:xfrm>
            <a:solidFill>
              <a:schemeClr val="tx2"/>
            </a:solidFill>
          </p:grpSpPr>
          <p:sp>
            <p:nvSpPr>
              <p:cNvPr id="163" name="Trapezoid 162"/>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64" name="Trapezoid 163"/>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57" name="Group 156"/>
            <p:cNvGrpSpPr/>
            <p:nvPr/>
          </p:nvGrpSpPr>
          <p:grpSpPr>
            <a:xfrm rot="7200000">
              <a:off x="1534076" y="2855912"/>
              <a:ext cx="175040" cy="2041126"/>
              <a:chOff x="8229799" y="2768458"/>
              <a:chExt cx="175040" cy="2041126"/>
            </a:xfrm>
            <a:solidFill>
              <a:schemeClr val="tx2"/>
            </a:solidFill>
          </p:grpSpPr>
          <p:sp>
            <p:nvSpPr>
              <p:cNvPr id="161" name="Trapezoid 160"/>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62" name="Trapezoid 161"/>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58" name="Group 157"/>
            <p:cNvGrpSpPr/>
            <p:nvPr/>
          </p:nvGrpSpPr>
          <p:grpSpPr>
            <a:xfrm rot="9000000">
              <a:off x="1534076" y="2855912"/>
              <a:ext cx="175040" cy="2041126"/>
              <a:chOff x="8229799" y="2768458"/>
              <a:chExt cx="175040" cy="2041126"/>
            </a:xfrm>
            <a:solidFill>
              <a:schemeClr val="tx2"/>
            </a:solidFill>
          </p:grpSpPr>
          <p:sp>
            <p:nvSpPr>
              <p:cNvPr id="159" name="Trapezoid 158"/>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60" name="Trapezoid 159"/>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sp>
          <p:nvSpPr>
            <p:cNvPr id="11" name="Oval 10"/>
            <p:cNvSpPr>
              <a:spLocks noChangeAspect="1"/>
            </p:cNvSpPr>
            <p:nvPr/>
          </p:nvSpPr>
          <p:spPr>
            <a:xfrm>
              <a:off x="915182" y="3175845"/>
              <a:ext cx="1408186" cy="1408186"/>
            </a:xfrm>
            <a:prstGeom prst="ellipse">
              <a:avLst/>
            </a:prstGeom>
            <a:solidFill>
              <a:schemeClr val="bg1"/>
            </a:solidFill>
            <a:ln w="762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9" name="Group 18"/>
          <p:cNvGrpSpPr/>
          <p:nvPr/>
        </p:nvGrpSpPr>
        <p:grpSpPr>
          <a:xfrm>
            <a:off x="2510532" y="2677561"/>
            <a:ext cx="2033448" cy="2033448"/>
            <a:chOff x="2955023" y="2855911"/>
            <a:chExt cx="2041126" cy="2041126"/>
          </a:xfrm>
        </p:grpSpPr>
        <p:sp>
          <p:nvSpPr>
            <p:cNvPr id="323" name="Circle: Hollow 322"/>
            <p:cNvSpPr>
              <a:spLocks noChangeAspect="1"/>
            </p:cNvSpPr>
            <p:nvPr/>
          </p:nvSpPr>
          <p:spPr>
            <a:xfrm>
              <a:off x="3117231" y="3018119"/>
              <a:ext cx="1716710" cy="1716710"/>
            </a:xfrm>
            <a:prstGeom prst="donut">
              <a:avLst>
                <a:gd name="adj" fmla="val 713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prstClr val="black"/>
                </a:solidFill>
                <a:latin typeface="Calibri"/>
              </a:endParaRPr>
            </a:p>
          </p:txBody>
        </p:sp>
        <p:grpSp>
          <p:nvGrpSpPr>
            <p:cNvPr id="324" name="Group 323"/>
            <p:cNvGrpSpPr/>
            <p:nvPr/>
          </p:nvGrpSpPr>
          <p:grpSpPr>
            <a:xfrm>
              <a:off x="3888066" y="2855911"/>
              <a:ext cx="175040" cy="2041126"/>
              <a:chOff x="8229799" y="2768458"/>
              <a:chExt cx="175040" cy="2041126"/>
            </a:xfrm>
            <a:solidFill>
              <a:schemeClr val="accent1"/>
            </a:solidFill>
          </p:grpSpPr>
          <p:sp>
            <p:nvSpPr>
              <p:cNvPr id="341" name="Trapezoid 340"/>
              <p:cNvSpPr/>
              <p:nvPr/>
            </p:nvSpPr>
            <p:spPr>
              <a:xfrm>
                <a:off x="8229799" y="2768458"/>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42" name="Trapezoid 341"/>
              <p:cNvSpPr/>
              <p:nvPr/>
            </p:nvSpPr>
            <p:spPr>
              <a:xfrm rot="10800000">
                <a:off x="8229799" y="4634676"/>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25" name="Group 324"/>
            <p:cNvGrpSpPr/>
            <p:nvPr/>
          </p:nvGrpSpPr>
          <p:grpSpPr>
            <a:xfrm rot="5400000">
              <a:off x="3888066" y="2855911"/>
              <a:ext cx="175040" cy="2041126"/>
              <a:chOff x="8229799" y="2768458"/>
              <a:chExt cx="175040" cy="2041126"/>
            </a:xfrm>
            <a:solidFill>
              <a:schemeClr val="accent1"/>
            </a:solidFill>
          </p:grpSpPr>
          <p:sp>
            <p:nvSpPr>
              <p:cNvPr id="339" name="Trapezoid 338"/>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40" name="Trapezoid 339"/>
              <p:cNvSpPr/>
              <p:nvPr/>
            </p:nvSpPr>
            <p:spPr>
              <a:xfrm rot="10800000">
                <a:off x="8229799" y="4634676"/>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26" name="Group 325"/>
            <p:cNvGrpSpPr/>
            <p:nvPr/>
          </p:nvGrpSpPr>
          <p:grpSpPr>
            <a:xfrm rot="1800000">
              <a:off x="3888066" y="2855911"/>
              <a:ext cx="175040" cy="2041126"/>
              <a:chOff x="8229799" y="2768458"/>
              <a:chExt cx="175040" cy="2041126"/>
            </a:xfrm>
            <a:solidFill>
              <a:schemeClr val="accent1"/>
            </a:solidFill>
          </p:grpSpPr>
          <p:sp>
            <p:nvSpPr>
              <p:cNvPr id="337" name="Trapezoid 336"/>
              <p:cNvSpPr/>
              <p:nvPr/>
            </p:nvSpPr>
            <p:spPr>
              <a:xfrm>
                <a:off x="8229799" y="2768458"/>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38" name="Trapezoid 337"/>
              <p:cNvSpPr/>
              <p:nvPr/>
            </p:nvSpPr>
            <p:spPr>
              <a:xfrm rot="10800000">
                <a:off x="8229799" y="4634676"/>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27" name="Group 326"/>
            <p:cNvGrpSpPr/>
            <p:nvPr/>
          </p:nvGrpSpPr>
          <p:grpSpPr>
            <a:xfrm rot="3600000">
              <a:off x="3888066" y="2855911"/>
              <a:ext cx="175040" cy="2041126"/>
              <a:chOff x="8229799" y="2768458"/>
              <a:chExt cx="175040" cy="2041126"/>
            </a:xfrm>
            <a:solidFill>
              <a:schemeClr val="accent1"/>
            </a:solidFill>
          </p:grpSpPr>
          <p:sp>
            <p:nvSpPr>
              <p:cNvPr id="335" name="Trapezoid 334"/>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36" name="Trapezoid 335"/>
              <p:cNvSpPr/>
              <p:nvPr/>
            </p:nvSpPr>
            <p:spPr>
              <a:xfrm rot="10800000">
                <a:off x="8229799" y="4634676"/>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28" name="Group 327"/>
            <p:cNvGrpSpPr/>
            <p:nvPr/>
          </p:nvGrpSpPr>
          <p:grpSpPr>
            <a:xfrm rot="7200000">
              <a:off x="3888066" y="2855911"/>
              <a:ext cx="175040" cy="2041126"/>
              <a:chOff x="8229799" y="2768458"/>
              <a:chExt cx="175040" cy="2041126"/>
            </a:xfrm>
            <a:solidFill>
              <a:schemeClr val="accent1"/>
            </a:solidFill>
          </p:grpSpPr>
          <p:sp>
            <p:nvSpPr>
              <p:cNvPr id="333" name="Trapezoid 332"/>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34" name="Trapezoid 333"/>
              <p:cNvSpPr/>
              <p:nvPr/>
            </p:nvSpPr>
            <p:spPr>
              <a:xfrm rot="10800000">
                <a:off x="8229799" y="4634676"/>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29" name="Group 328"/>
            <p:cNvGrpSpPr/>
            <p:nvPr/>
          </p:nvGrpSpPr>
          <p:grpSpPr>
            <a:xfrm rot="9000000">
              <a:off x="3888066" y="2855911"/>
              <a:ext cx="175040" cy="2041126"/>
              <a:chOff x="8229799" y="2768458"/>
              <a:chExt cx="175040" cy="2041126"/>
            </a:xfrm>
            <a:solidFill>
              <a:schemeClr val="accent1"/>
            </a:solidFill>
          </p:grpSpPr>
          <p:sp>
            <p:nvSpPr>
              <p:cNvPr id="331" name="Trapezoid 330"/>
              <p:cNvSpPr/>
              <p:nvPr/>
            </p:nvSpPr>
            <p:spPr>
              <a:xfrm>
                <a:off x="8229799" y="2768458"/>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32" name="Trapezoid 331"/>
              <p:cNvSpPr/>
              <p:nvPr/>
            </p:nvSpPr>
            <p:spPr>
              <a:xfrm rot="10800000">
                <a:off x="8229799" y="4634676"/>
                <a:ext cx="175040" cy="174908"/>
              </a:xfrm>
              <a:prstGeom prst="trapezoi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sp>
          <p:nvSpPr>
            <p:cNvPr id="330" name="Oval 329"/>
            <p:cNvSpPr>
              <a:spLocks noChangeAspect="1"/>
            </p:cNvSpPr>
            <p:nvPr/>
          </p:nvSpPr>
          <p:spPr>
            <a:xfrm>
              <a:off x="3269172" y="3175844"/>
              <a:ext cx="1408186" cy="1408186"/>
            </a:xfrm>
            <a:prstGeom prst="ellipse">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20" name="Group 19"/>
          <p:cNvGrpSpPr/>
          <p:nvPr/>
        </p:nvGrpSpPr>
        <p:grpSpPr>
          <a:xfrm>
            <a:off x="4043445" y="2677561"/>
            <a:ext cx="2033448" cy="2033448"/>
            <a:chOff x="5517577" y="2855912"/>
            <a:chExt cx="2041126" cy="2041126"/>
          </a:xfrm>
        </p:grpSpPr>
        <p:sp>
          <p:nvSpPr>
            <p:cNvPr id="343" name="Circle: Hollow 342"/>
            <p:cNvSpPr>
              <a:spLocks noChangeAspect="1"/>
            </p:cNvSpPr>
            <p:nvPr/>
          </p:nvSpPr>
          <p:spPr>
            <a:xfrm>
              <a:off x="5679785" y="3018120"/>
              <a:ext cx="1716710" cy="1716710"/>
            </a:xfrm>
            <a:prstGeom prst="donut">
              <a:avLst>
                <a:gd name="adj" fmla="val 71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prstClr val="black"/>
                </a:solidFill>
                <a:latin typeface="Calibri"/>
              </a:endParaRPr>
            </a:p>
          </p:txBody>
        </p:sp>
        <p:grpSp>
          <p:nvGrpSpPr>
            <p:cNvPr id="344" name="Group 343"/>
            <p:cNvGrpSpPr/>
            <p:nvPr/>
          </p:nvGrpSpPr>
          <p:grpSpPr>
            <a:xfrm>
              <a:off x="6450620" y="2855912"/>
              <a:ext cx="175040" cy="2041126"/>
              <a:chOff x="8229799" y="2768458"/>
              <a:chExt cx="175040" cy="2041126"/>
            </a:xfrm>
            <a:solidFill>
              <a:schemeClr val="accent2"/>
            </a:solidFill>
          </p:grpSpPr>
          <p:sp>
            <p:nvSpPr>
              <p:cNvPr id="345" name="Trapezoid 344"/>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46" name="Trapezoid 345"/>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47" name="Group 346"/>
            <p:cNvGrpSpPr/>
            <p:nvPr/>
          </p:nvGrpSpPr>
          <p:grpSpPr>
            <a:xfrm rot="5400000">
              <a:off x="6450620" y="2855912"/>
              <a:ext cx="175040" cy="2041126"/>
              <a:chOff x="8229799" y="2768458"/>
              <a:chExt cx="175040" cy="2041126"/>
            </a:xfrm>
            <a:solidFill>
              <a:schemeClr val="accent2"/>
            </a:solidFill>
          </p:grpSpPr>
          <p:sp>
            <p:nvSpPr>
              <p:cNvPr id="348" name="Trapezoid 347"/>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49" name="Trapezoid 348"/>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50" name="Group 349"/>
            <p:cNvGrpSpPr/>
            <p:nvPr/>
          </p:nvGrpSpPr>
          <p:grpSpPr>
            <a:xfrm rot="1800000">
              <a:off x="6450620" y="2855912"/>
              <a:ext cx="175040" cy="2041126"/>
              <a:chOff x="8229799" y="2768458"/>
              <a:chExt cx="175040" cy="2041126"/>
            </a:xfrm>
            <a:solidFill>
              <a:schemeClr val="accent2"/>
            </a:solidFill>
          </p:grpSpPr>
          <p:sp>
            <p:nvSpPr>
              <p:cNvPr id="351" name="Trapezoid 350"/>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52" name="Trapezoid 351"/>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53" name="Group 352"/>
            <p:cNvGrpSpPr/>
            <p:nvPr/>
          </p:nvGrpSpPr>
          <p:grpSpPr>
            <a:xfrm rot="3600000">
              <a:off x="6450620" y="2855912"/>
              <a:ext cx="175040" cy="2041126"/>
              <a:chOff x="8229799" y="2768458"/>
              <a:chExt cx="175040" cy="2041126"/>
            </a:xfrm>
            <a:solidFill>
              <a:schemeClr val="accent2"/>
            </a:solidFill>
          </p:grpSpPr>
          <p:sp>
            <p:nvSpPr>
              <p:cNvPr id="354" name="Trapezoid 353"/>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55" name="Trapezoid 354"/>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56" name="Group 355"/>
            <p:cNvGrpSpPr/>
            <p:nvPr/>
          </p:nvGrpSpPr>
          <p:grpSpPr>
            <a:xfrm rot="7200000">
              <a:off x="6450620" y="2855912"/>
              <a:ext cx="175040" cy="2041126"/>
              <a:chOff x="8229799" y="2768458"/>
              <a:chExt cx="175040" cy="2041126"/>
            </a:xfrm>
            <a:solidFill>
              <a:schemeClr val="accent2"/>
            </a:solidFill>
          </p:grpSpPr>
          <p:sp>
            <p:nvSpPr>
              <p:cNvPr id="357" name="Trapezoid 356"/>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58" name="Trapezoid 357"/>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59" name="Group 358"/>
            <p:cNvGrpSpPr/>
            <p:nvPr/>
          </p:nvGrpSpPr>
          <p:grpSpPr>
            <a:xfrm rot="9000000">
              <a:off x="6450620" y="2855912"/>
              <a:ext cx="175040" cy="2041126"/>
              <a:chOff x="8229799" y="2768458"/>
              <a:chExt cx="175040" cy="2041126"/>
            </a:xfrm>
            <a:solidFill>
              <a:schemeClr val="accent2"/>
            </a:solidFill>
          </p:grpSpPr>
          <p:sp>
            <p:nvSpPr>
              <p:cNvPr id="360" name="Trapezoid 359"/>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61" name="Trapezoid 360"/>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sp>
          <p:nvSpPr>
            <p:cNvPr id="362" name="Oval 361"/>
            <p:cNvSpPr>
              <a:spLocks noChangeAspect="1"/>
            </p:cNvSpPr>
            <p:nvPr/>
          </p:nvSpPr>
          <p:spPr>
            <a:xfrm>
              <a:off x="5831726" y="3175845"/>
              <a:ext cx="1408186" cy="1408186"/>
            </a:xfrm>
            <a:prstGeom prst="ellipse">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21" name="Group 20"/>
          <p:cNvGrpSpPr/>
          <p:nvPr/>
        </p:nvGrpSpPr>
        <p:grpSpPr>
          <a:xfrm>
            <a:off x="5576359" y="2677561"/>
            <a:ext cx="2033448" cy="2033448"/>
            <a:chOff x="7964592" y="2855911"/>
            <a:chExt cx="2041126" cy="2041126"/>
          </a:xfrm>
        </p:grpSpPr>
        <p:sp>
          <p:nvSpPr>
            <p:cNvPr id="363" name="Circle: Hollow 362"/>
            <p:cNvSpPr>
              <a:spLocks noChangeAspect="1"/>
            </p:cNvSpPr>
            <p:nvPr/>
          </p:nvSpPr>
          <p:spPr>
            <a:xfrm>
              <a:off x="8126800" y="3018119"/>
              <a:ext cx="1716710" cy="1716710"/>
            </a:xfrm>
            <a:prstGeom prst="donut">
              <a:avLst>
                <a:gd name="adj" fmla="val 71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prstClr val="black"/>
                </a:solidFill>
                <a:latin typeface="Calibri"/>
              </a:endParaRPr>
            </a:p>
          </p:txBody>
        </p:sp>
        <p:grpSp>
          <p:nvGrpSpPr>
            <p:cNvPr id="364" name="Group 363"/>
            <p:cNvGrpSpPr/>
            <p:nvPr/>
          </p:nvGrpSpPr>
          <p:grpSpPr>
            <a:xfrm>
              <a:off x="8897635" y="2855911"/>
              <a:ext cx="175040" cy="2041126"/>
              <a:chOff x="8229799" y="2768458"/>
              <a:chExt cx="175040" cy="2041126"/>
            </a:xfrm>
            <a:solidFill>
              <a:schemeClr val="accent3"/>
            </a:solidFill>
          </p:grpSpPr>
          <p:sp>
            <p:nvSpPr>
              <p:cNvPr id="365" name="Trapezoid 364"/>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66" name="Trapezoid 365"/>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67" name="Group 366"/>
            <p:cNvGrpSpPr/>
            <p:nvPr/>
          </p:nvGrpSpPr>
          <p:grpSpPr>
            <a:xfrm rot="5400000">
              <a:off x="8897635" y="2855911"/>
              <a:ext cx="175040" cy="2041126"/>
              <a:chOff x="8229799" y="2768458"/>
              <a:chExt cx="175040" cy="2041126"/>
            </a:xfrm>
            <a:solidFill>
              <a:schemeClr val="accent3"/>
            </a:solidFill>
          </p:grpSpPr>
          <p:sp>
            <p:nvSpPr>
              <p:cNvPr id="368" name="Trapezoid 367"/>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69" name="Trapezoid 368"/>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70" name="Group 369"/>
            <p:cNvGrpSpPr/>
            <p:nvPr/>
          </p:nvGrpSpPr>
          <p:grpSpPr>
            <a:xfrm rot="1800000">
              <a:off x="8897635" y="2855911"/>
              <a:ext cx="175040" cy="2041126"/>
              <a:chOff x="8229799" y="2768458"/>
              <a:chExt cx="175040" cy="2041126"/>
            </a:xfrm>
            <a:solidFill>
              <a:schemeClr val="accent3"/>
            </a:solidFill>
          </p:grpSpPr>
          <p:sp>
            <p:nvSpPr>
              <p:cNvPr id="371" name="Trapezoid 370"/>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72" name="Trapezoid 371"/>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73" name="Group 372"/>
            <p:cNvGrpSpPr/>
            <p:nvPr/>
          </p:nvGrpSpPr>
          <p:grpSpPr>
            <a:xfrm rot="3600000">
              <a:off x="8897635" y="2855911"/>
              <a:ext cx="175040" cy="2041126"/>
              <a:chOff x="8229799" y="2768458"/>
              <a:chExt cx="175040" cy="2041126"/>
            </a:xfrm>
            <a:solidFill>
              <a:schemeClr val="accent3"/>
            </a:solidFill>
          </p:grpSpPr>
          <p:sp>
            <p:nvSpPr>
              <p:cNvPr id="374" name="Trapezoid 373"/>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75" name="Trapezoid 374"/>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76" name="Group 375"/>
            <p:cNvGrpSpPr/>
            <p:nvPr/>
          </p:nvGrpSpPr>
          <p:grpSpPr>
            <a:xfrm rot="7200000">
              <a:off x="8897635" y="2855911"/>
              <a:ext cx="175040" cy="2041126"/>
              <a:chOff x="8229799" y="2768458"/>
              <a:chExt cx="175040" cy="2041126"/>
            </a:xfrm>
            <a:solidFill>
              <a:schemeClr val="accent3"/>
            </a:solidFill>
          </p:grpSpPr>
          <p:sp>
            <p:nvSpPr>
              <p:cNvPr id="377" name="Trapezoid 376"/>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78" name="Trapezoid 377"/>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79" name="Group 378"/>
            <p:cNvGrpSpPr/>
            <p:nvPr/>
          </p:nvGrpSpPr>
          <p:grpSpPr>
            <a:xfrm rot="9000000">
              <a:off x="8897635" y="2855911"/>
              <a:ext cx="175040" cy="2041126"/>
              <a:chOff x="8229799" y="2768458"/>
              <a:chExt cx="175040" cy="2041126"/>
            </a:xfrm>
            <a:solidFill>
              <a:schemeClr val="accent3"/>
            </a:solidFill>
          </p:grpSpPr>
          <p:sp>
            <p:nvSpPr>
              <p:cNvPr id="380" name="Trapezoid 379"/>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81" name="Trapezoid 380"/>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sp>
          <p:nvSpPr>
            <p:cNvPr id="382" name="Oval 381"/>
            <p:cNvSpPr>
              <a:spLocks noChangeAspect="1"/>
            </p:cNvSpPr>
            <p:nvPr/>
          </p:nvSpPr>
          <p:spPr>
            <a:xfrm>
              <a:off x="8278741" y="3175844"/>
              <a:ext cx="1408186" cy="1408186"/>
            </a:xfrm>
            <a:prstGeom prst="ellipse">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18" name="Group 17"/>
          <p:cNvGrpSpPr/>
          <p:nvPr/>
        </p:nvGrpSpPr>
        <p:grpSpPr>
          <a:xfrm>
            <a:off x="7109273" y="2677561"/>
            <a:ext cx="2033448" cy="2033448"/>
            <a:chOff x="10100130" y="2614418"/>
            <a:chExt cx="2041126" cy="2041126"/>
          </a:xfrm>
        </p:grpSpPr>
        <p:sp>
          <p:nvSpPr>
            <p:cNvPr id="383" name="Circle: Hollow 382"/>
            <p:cNvSpPr>
              <a:spLocks noChangeAspect="1"/>
            </p:cNvSpPr>
            <p:nvPr/>
          </p:nvSpPr>
          <p:spPr>
            <a:xfrm>
              <a:off x="10262338" y="2776626"/>
              <a:ext cx="1716710" cy="1716710"/>
            </a:xfrm>
            <a:prstGeom prst="donut">
              <a:avLst>
                <a:gd name="adj" fmla="val 71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prstClr val="black"/>
                </a:solidFill>
                <a:latin typeface="Calibri"/>
              </a:endParaRPr>
            </a:p>
          </p:txBody>
        </p:sp>
        <p:grpSp>
          <p:nvGrpSpPr>
            <p:cNvPr id="384" name="Group 383"/>
            <p:cNvGrpSpPr/>
            <p:nvPr/>
          </p:nvGrpSpPr>
          <p:grpSpPr>
            <a:xfrm>
              <a:off x="11033173" y="2614418"/>
              <a:ext cx="175040" cy="2041126"/>
              <a:chOff x="8229799" y="2768458"/>
              <a:chExt cx="175040" cy="2041126"/>
            </a:xfrm>
            <a:solidFill>
              <a:schemeClr val="accent4"/>
            </a:solidFill>
          </p:grpSpPr>
          <p:sp>
            <p:nvSpPr>
              <p:cNvPr id="385" name="Trapezoid 384"/>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86" name="Trapezoid 385"/>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87" name="Group 386"/>
            <p:cNvGrpSpPr/>
            <p:nvPr/>
          </p:nvGrpSpPr>
          <p:grpSpPr>
            <a:xfrm rot="5400000">
              <a:off x="11033173" y="2614418"/>
              <a:ext cx="175040" cy="2041126"/>
              <a:chOff x="8229799" y="2768458"/>
              <a:chExt cx="175040" cy="2041126"/>
            </a:xfrm>
            <a:solidFill>
              <a:schemeClr val="accent4"/>
            </a:solidFill>
          </p:grpSpPr>
          <p:sp>
            <p:nvSpPr>
              <p:cNvPr id="388" name="Trapezoid 387"/>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89" name="Trapezoid 388"/>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90" name="Group 389"/>
            <p:cNvGrpSpPr/>
            <p:nvPr/>
          </p:nvGrpSpPr>
          <p:grpSpPr>
            <a:xfrm rot="1800000">
              <a:off x="11033173" y="2614418"/>
              <a:ext cx="175040" cy="2041126"/>
              <a:chOff x="8229799" y="2768458"/>
              <a:chExt cx="175040" cy="2041126"/>
            </a:xfrm>
            <a:solidFill>
              <a:schemeClr val="accent4"/>
            </a:solidFill>
          </p:grpSpPr>
          <p:sp>
            <p:nvSpPr>
              <p:cNvPr id="391" name="Trapezoid 390"/>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92" name="Trapezoid 391"/>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93" name="Group 392"/>
            <p:cNvGrpSpPr/>
            <p:nvPr/>
          </p:nvGrpSpPr>
          <p:grpSpPr>
            <a:xfrm rot="3600000">
              <a:off x="11033173" y="2614418"/>
              <a:ext cx="175040" cy="2041126"/>
              <a:chOff x="8229799" y="2768458"/>
              <a:chExt cx="175040" cy="2041126"/>
            </a:xfrm>
            <a:solidFill>
              <a:schemeClr val="accent4"/>
            </a:solidFill>
          </p:grpSpPr>
          <p:sp>
            <p:nvSpPr>
              <p:cNvPr id="394" name="Trapezoid 393"/>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95" name="Trapezoid 394"/>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96" name="Group 395"/>
            <p:cNvGrpSpPr/>
            <p:nvPr/>
          </p:nvGrpSpPr>
          <p:grpSpPr>
            <a:xfrm rot="7200000">
              <a:off x="11033173" y="2614418"/>
              <a:ext cx="175040" cy="2041126"/>
              <a:chOff x="8229799" y="2768458"/>
              <a:chExt cx="175040" cy="2041126"/>
            </a:xfrm>
            <a:solidFill>
              <a:schemeClr val="accent4"/>
            </a:solidFill>
          </p:grpSpPr>
          <p:sp>
            <p:nvSpPr>
              <p:cNvPr id="397" name="Trapezoid 396"/>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398" name="Trapezoid 397"/>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399" name="Group 398"/>
            <p:cNvGrpSpPr/>
            <p:nvPr/>
          </p:nvGrpSpPr>
          <p:grpSpPr>
            <a:xfrm rot="9000000">
              <a:off x="11033173" y="2614418"/>
              <a:ext cx="175040" cy="2041126"/>
              <a:chOff x="8229799" y="2768458"/>
              <a:chExt cx="175040" cy="2041126"/>
            </a:xfrm>
            <a:solidFill>
              <a:schemeClr val="accent4"/>
            </a:solidFill>
          </p:grpSpPr>
          <p:sp>
            <p:nvSpPr>
              <p:cNvPr id="400" name="Trapezoid 399"/>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401" name="Trapezoid 400"/>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sp>
          <p:nvSpPr>
            <p:cNvPr id="402" name="Oval 401"/>
            <p:cNvSpPr>
              <a:spLocks noChangeAspect="1"/>
            </p:cNvSpPr>
            <p:nvPr/>
          </p:nvSpPr>
          <p:spPr>
            <a:xfrm>
              <a:off x="10414279" y="2934351"/>
              <a:ext cx="1408186" cy="1408186"/>
            </a:xfrm>
            <a:prstGeom prst="ellipse">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sp>
        <p:nvSpPr>
          <p:cNvPr id="22" name="Arc 21"/>
          <p:cNvSpPr/>
          <p:nvPr/>
        </p:nvSpPr>
        <p:spPr>
          <a:xfrm>
            <a:off x="1260786" y="2361333"/>
            <a:ext cx="1467111" cy="910961"/>
          </a:xfrm>
          <a:prstGeom prst="arc">
            <a:avLst>
              <a:gd name="adj1" fmla="val 11819633"/>
              <a:gd name="adj2" fmla="val 20612193"/>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403" name="Arc 402"/>
          <p:cNvSpPr/>
          <p:nvPr/>
        </p:nvSpPr>
        <p:spPr>
          <a:xfrm>
            <a:off x="4324510" y="2361333"/>
            <a:ext cx="1467111" cy="910961"/>
          </a:xfrm>
          <a:prstGeom prst="arc">
            <a:avLst>
              <a:gd name="adj1" fmla="val 11819633"/>
              <a:gd name="adj2" fmla="val 20612193"/>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404" name="Arc 403"/>
          <p:cNvSpPr/>
          <p:nvPr/>
        </p:nvSpPr>
        <p:spPr>
          <a:xfrm>
            <a:off x="7388235" y="2361333"/>
            <a:ext cx="1467111" cy="910961"/>
          </a:xfrm>
          <a:prstGeom prst="arc">
            <a:avLst>
              <a:gd name="adj1" fmla="val 11819633"/>
              <a:gd name="adj2" fmla="val 20612193"/>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405" name="Arc 404"/>
          <p:cNvSpPr/>
          <p:nvPr/>
        </p:nvSpPr>
        <p:spPr>
          <a:xfrm rot="10800000">
            <a:off x="5819502" y="4089423"/>
            <a:ext cx="1467111" cy="910961"/>
          </a:xfrm>
          <a:prstGeom prst="arc">
            <a:avLst>
              <a:gd name="adj1" fmla="val 11819633"/>
              <a:gd name="adj2" fmla="val 20612193"/>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406" name="Arc 405"/>
          <p:cNvSpPr/>
          <p:nvPr/>
        </p:nvSpPr>
        <p:spPr>
          <a:xfrm rot="10800000">
            <a:off x="2755777" y="4089423"/>
            <a:ext cx="1467111" cy="910961"/>
          </a:xfrm>
          <a:prstGeom prst="arc">
            <a:avLst>
              <a:gd name="adj1" fmla="val 11819633"/>
              <a:gd name="adj2" fmla="val 20612193"/>
            </a:avLst>
          </a:prstGeom>
          <a:ln w="571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31" name="TextBox 39"/>
          <p:cNvSpPr txBox="1"/>
          <p:nvPr/>
        </p:nvSpPr>
        <p:spPr>
          <a:xfrm>
            <a:off x="1626302" y="5072389"/>
            <a:ext cx="3399615" cy="1015604"/>
          </a:xfrm>
          <a:prstGeom prst="rect">
            <a:avLst/>
          </a:prstGeom>
          <a:noFill/>
        </p:spPr>
        <p:txBody>
          <a:bodyPr wrap="square" rtlCol="0" anchor="ctr">
            <a:spAutoFit/>
          </a:bodyPr>
          <a:lstStyle/>
          <a:p>
            <a:pPr marL="0" lvl="1" defTabSz="911005" fontAlgn="auto">
              <a:spcBef>
                <a:spcPts val="0"/>
              </a:spcBef>
              <a:spcAft>
                <a:spcPts val="0"/>
              </a:spcAft>
              <a:defRPr/>
            </a:pPr>
            <a:r>
              <a:rPr lang="tr-TR" sz="2000" b="1" kern="0" dirty="0">
                <a:solidFill>
                  <a:srgbClr val="F79646">
                    <a:lumMod val="75000"/>
                  </a:srgbClr>
                </a:solidFill>
                <a:latin typeface="Calibri"/>
              </a:rPr>
              <a:t>Makine-Teçhizat, Donanım, Hammadde, Yazılım ve Hizmet Alımı Giderleri Desteği *</a:t>
            </a:r>
          </a:p>
        </p:txBody>
      </p:sp>
      <p:sp>
        <p:nvSpPr>
          <p:cNvPr id="132" name="Dikdörtgen 131"/>
          <p:cNvSpPr/>
          <p:nvPr/>
        </p:nvSpPr>
        <p:spPr>
          <a:xfrm>
            <a:off x="1778088" y="6087992"/>
            <a:ext cx="3096042" cy="923277"/>
          </a:xfrm>
          <a:prstGeom prst="rect">
            <a:avLst/>
          </a:prstGeom>
        </p:spPr>
        <p:txBody>
          <a:bodyPr wrap="square">
            <a:spAutoFit/>
          </a:bodyPr>
          <a:lstStyle/>
          <a:p>
            <a:pPr marL="285746" indent="-285746" defTabSz="911017">
              <a:buFont typeface="Wingdings" panose="05000000000000000000" pitchFamily="2" charset="2"/>
              <a:buChar char="ü"/>
              <a:defRPr/>
            </a:pPr>
            <a:r>
              <a:rPr lang="tr-TR" dirty="0">
                <a:solidFill>
                  <a:prstClr val="black"/>
                </a:solidFill>
                <a:latin typeface="Calibri"/>
              </a:rPr>
              <a:t>150.000 TL (Geri Ödemesiz)</a:t>
            </a:r>
          </a:p>
          <a:p>
            <a:pPr marL="285746" indent="-285746" defTabSz="911017">
              <a:buFont typeface="Wingdings" panose="05000000000000000000" pitchFamily="2" charset="2"/>
              <a:buChar char="ü"/>
              <a:defRPr/>
            </a:pPr>
            <a:r>
              <a:rPr lang="tr-TR" dirty="0">
                <a:solidFill>
                  <a:prstClr val="black"/>
                </a:solidFill>
                <a:latin typeface="Calibri"/>
              </a:rPr>
              <a:t>300.000 TL (Geri Ödemeli)</a:t>
            </a:r>
          </a:p>
          <a:p>
            <a:pPr defTabSz="911017">
              <a:defRPr/>
            </a:pPr>
            <a:endParaRPr lang="tr-TR" dirty="0">
              <a:solidFill>
                <a:prstClr val="black"/>
              </a:solidFill>
              <a:latin typeface="Calibri"/>
            </a:endParaRPr>
          </a:p>
        </p:txBody>
      </p:sp>
      <p:sp>
        <p:nvSpPr>
          <p:cNvPr id="133" name="TextBox 44"/>
          <p:cNvSpPr txBox="1"/>
          <p:nvPr/>
        </p:nvSpPr>
        <p:spPr>
          <a:xfrm>
            <a:off x="241466" y="1204844"/>
            <a:ext cx="4140915" cy="400087"/>
          </a:xfrm>
          <a:prstGeom prst="rect">
            <a:avLst/>
          </a:prstGeom>
          <a:noFill/>
        </p:spPr>
        <p:txBody>
          <a:bodyPr wrap="square" rtlCol="0" anchor="ctr">
            <a:spAutoFit/>
          </a:bodyPr>
          <a:lstStyle/>
          <a:p>
            <a:pPr defTabSz="911005" fontAlgn="auto">
              <a:spcBef>
                <a:spcPts val="0"/>
              </a:spcBef>
              <a:spcAft>
                <a:spcPts val="0"/>
              </a:spcAft>
              <a:defRPr/>
            </a:pPr>
            <a:r>
              <a:rPr lang="en-US" sz="2000" b="1" kern="0" dirty="0" err="1">
                <a:solidFill>
                  <a:srgbClr val="1F497D"/>
                </a:solidFill>
                <a:latin typeface="Calibri"/>
              </a:rPr>
              <a:t>Başlangıç</a:t>
            </a:r>
            <a:r>
              <a:rPr lang="en-US" sz="2000" b="1" kern="0" dirty="0">
                <a:solidFill>
                  <a:srgbClr val="1F497D"/>
                </a:solidFill>
                <a:latin typeface="Calibri"/>
              </a:rPr>
              <a:t> </a:t>
            </a:r>
            <a:r>
              <a:rPr lang="en-US" sz="2000" b="1" kern="0" dirty="0" err="1">
                <a:solidFill>
                  <a:srgbClr val="1F497D"/>
                </a:solidFill>
                <a:latin typeface="Calibri"/>
              </a:rPr>
              <a:t>Sermayesi</a:t>
            </a:r>
            <a:r>
              <a:rPr lang="en-US" sz="2000" b="1" kern="0" dirty="0">
                <a:solidFill>
                  <a:srgbClr val="1F497D"/>
                </a:solidFill>
                <a:latin typeface="Calibri"/>
              </a:rPr>
              <a:t> </a:t>
            </a:r>
            <a:r>
              <a:rPr lang="en-US" sz="2000" b="1" kern="0" dirty="0" err="1">
                <a:solidFill>
                  <a:srgbClr val="1F497D"/>
                </a:solidFill>
                <a:latin typeface="Calibri"/>
              </a:rPr>
              <a:t>Desteği</a:t>
            </a:r>
            <a:r>
              <a:rPr lang="en-US" sz="2000" b="1" kern="0" dirty="0">
                <a:solidFill>
                  <a:srgbClr val="1F497D"/>
                </a:solidFill>
                <a:latin typeface="Calibri"/>
              </a:rPr>
              <a:t> </a:t>
            </a:r>
          </a:p>
        </p:txBody>
      </p:sp>
      <p:sp>
        <p:nvSpPr>
          <p:cNvPr id="134" name="Dikdörtgen 133"/>
          <p:cNvSpPr/>
          <p:nvPr/>
        </p:nvSpPr>
        <p:spPr>
          <a:xfrm>
            <a:off x="351496" y="1617947"/>
            <a:ext cx="3816793" cy="646293"/>
          </a:xfrm>
          <a:prstGeom prst="rect">
            <a:avLst/>
          </a:prstGeom>
        </p:spPr>
        <p:txBody>
          <a:bodyPr wrap="square">
            <a:spAutoFit/>
          </a:bodyPr>
          <a:lstStyle/>
          <a:p>
            <a:pPr marL="285746" indent="-285746" defTabSz="911017">
              <a:buFont typeface="Wingdings" panose="05000000000000000000" pitchFamily="2" charset="2"/>
              <a:buChar char="ü"/>
              <a:defRPr/>
            </a:pPr>
            <a:r>
              <a:rPr lang="tr-TR" dirty="0">
                <a:solidFill>
                  <a:prstClr val="black"/>
                </a:solidFill>
                <a:latin typeface="Calibri"/>
              </a:rPr>
              <a:t>20.000 TL </a:t>
            </a:r>
          </a:p>
          <a:p>
            <a:pPr marL="285746" indent="-285746" defTabSz="911017">
              <a:buFont typeface="Wingdings" panose="05000000000000000000" pitchFamily="2" charset="2"/>
              <a:buChar char="ü"/>
              <a:defRPr/>
            </a:pPr>
            <a:r>
              <a:rPr lang="tr-TR" dirty="0">
                <a:solidFill>
                  <a:prstClr val="black"/>
                </a:solidFill>
                <a:latin typeface="Calibri"/>
              </a:rPr>
              <a:t>%100 Destek Oranı</a:t>
            </a:r>
          </a:p>
        </p:txBody>
      </p:sp>
      <p:sp>
        <p:nvSpPr>
          <p:cNvPr id="135" name="TextBox 50"/>
          <p:cNvSpPr txBox="1"/>
          <p:nvPr/>
        </p:nvSpPr>
        <p:spPr>
          <a:xfrm>
            <a:off x="4255888" y="1287922"/>
            <a:ext cx="2850960" cy="400087"/>
          </a:xfrm>
          <a:prstGeom prst="rect">
            <a:avLst/>
          </a:prstGeom>
          <a:noFill/>
        </p:spPr>
        <p:txBody>
          <a:bodyPr wrap="square" rtlCol="0" anchor="ctr">
            <a:spAutoFit/>
          </a:bodyPr>
          <a:lstStyle/>
          <a:p>
            <a:pPr defTabSz="911005" fontAlgn="auto">
              <a:spcBef>
                <a:spcPts val="0"/>
              </a:spcBef>
              <a:spcAft>
                <a:spcPts val="0"/>
              </a:spcAft>
              <a:defRPr/>
            </a:pPr>
            <a:r>
              <a:rPr lang="en-US" sz="2000" b="1" kern="0" dirty="0">
                <a:solidFill>
                  <a:srgbClr val="C00000"/>
                </a:solidFill>
                <a:latin typeface="Calibri"/>
              </a:rPr>
              <a:t>Kira </a:t>
            </a:r>
            <a:r>
              <a:rPr lang="en-US" sz="2000" b="1" kern="0" dirty="0" err="1">
                <a:solidFill>
                  <a:srgbClr val="C00000"/>
                </a:solidFill>
                <a:latin typeface="Calibri"/>
              </a:rPr>
              <a:t>Desteği</a:t>
            </a:r>
            <a:endParaRPr lang="tr-TR" sz="2000" b="1" kern="0" dirty="0">
              <a:solidFill>
                <a:srgbClr val="C00000"/>
              </a:solidFill>
              <a:latin typeface="Calibri"/>
            </a:endParaRPr>
          </a:p>
        </p:txBody>
      </p:sp>
      <p:sp>
        <p:nvSpPr>
          <p:cNvPr id="136" name="Dikdörtgen 135"/>
          <p:cNvSpPr/>
          <p:nvPr/>
        </p:nvSpPr>
        <p:spPr>
          <a:xfrm>
            <a:off x="4206224" y="1813014"/>
            <a:ext cx="3816793" cy="369310"/>
          </a:xfrm>
          <a:prstGeom prst="rect">
            <a:avLst/>
          </a:prstGeom>
        </p:spPr>
        <p:txBody>
          <a:bodyPr wrap="square">
            <a:spAutoFit/>
          </a:bodyPr>
          <a:lstStyle/>
          <a:p>
            <a:pPr marL="285746" indent="-285746" defTabSz="911017">
              <a:buFont typeface="Wingdings" panose="05000000000000000000" pitchFamily="2" charset="2"/>
              <a:buChar char="ü"/>
              <a:defRPr/>
            </a:pPr>
            <a:r>
              <a:rPr lang="tr-TR" dirty="0">
                <a:solidFill>
                  <a:prstClr val="black"/>
                </a:solidFill>
                <a:latin typeface="Calibri"/>
              </a:rPr>
              <a:t>24.000 veya 30.000 TL</a:t>
            </a:r>
          </a:p>
        </p:txBody>
      </p:sp>
      <p:sp>
        <p:nvSpPr>
          <p:cNvPr id="137" name="TextBox 47"/>
          <p:cNvSpPr txBox="1"/>
          <p:nvPr/>
        </p:nvSpPr>
        <p:spPr>
          <a:xfrm>
            <a:off x="5492193" y="5234020"/>
            <a:ext cx="3166635" cy="400087"/>
          </a:xfrm>
          <a:prstGeom prst="rect">
            <a:avLst/>
          </a:prstGeom>
          <a:noFill/>
        </p:spPr>
        <p:txBody>
          <a:bodyPr wrap="square" rtlCol="0" anchor="ctr">
            <a:spAutoFit/>
          </a:bodyPr>
          <a:lstStyle/>
          <a:p>
            <a:pPr defTabSz="911005" fontAlgn="auto">
              <a:spcBef>
                <a:spcPts val="0"/>
              </a:spcBef>
              <a:spcAft>
                <a:spcPts val="0"/>
              </a:spcAft>
              <a:defRPr/>
            </a:pPr>
            <a:r>
              <a:rPr lang="en-US" sz="2000" b="1" kern="0" dirty="0" err="1">
                <a:solidFill>
                  <a:srgbClr val="9BBB59"/>
                </a:solidFill>
                <a:latin typeface="Calibri"/>
              </a:rPr>
              <a:t>Personel</a:t>
            </a:r>
            <a:r>
              <a:rPr lang="en-US" sz="2000" b="1" kern="0" dirty="0">
                <a:solidFill>
                  <a:srgbClr val="9BBB59"/>
                </a:solidFill>
                <a:latin typeface="Calibri"/>
              </a:rPr>
              <a:t> </a:t>
            </a:r>
            <a:r>
              <a:rPr lang="en-US" sz="2000" b="1" kern="0" dirty="0" err="1">
                <a:solidFill>
                  <a:srgbClr val="9BBB59"/>
                </a:solidFill>
                <a:latin typeface="Calibri"/>
              </a:rPr>
              <a:t>Gideri</a:t>
            </a:r>
            <a:r>
              <a:rPr lang="en-US" sz="2000" b="1" kern="0" dirty="0">
                <a:solidFill>
                  <a:srgbClr val="9BBB59"/>
                </a:solidFill>
                <a:latin typeface="Calibri"/>
              </a:rPr>
              <a:t> </a:t>
            </a:r>
            <a:r>
              <a:rPr lang="en-US" sz="2000" b="1" kern="0" dirty="0" err="1">
                <a:solidFill>
                  <a:srgbClr val="9BBB59"/>
                </a:solidFill>
                <a:latin typeface="Calibri"/>
              </a:rPr>
              <a:t>Desteği</a:t>
            </a:r>
            <a:r>
              <a:rPr lang="en-US" sz="2000" b="1" kern="0" dirty="0">
                <a:solidFill>
                  <a:srgbClr val="9BBB59"/>
                </a:solidFill>
                <a:latin typeface="Calibri"/>
              </a:rPr>
              <a:t> </a:t>
            </a:r>
          </a:p>
        </p:txBody>
      </p:sp>
      <p:sp>
        <p:nvSpPr>
          <p:cNvPr id="138" name="Dikdörtgen 137"/>
          <p:cNvSpPr/>
          <p:nvPr/>
        </p:nvSpPr>
        <p:spPr>
          <a:xfrm>
            <a:off x="5644040" y="5688786"/>
            <a:ext cx="3631355" cy="923168"/>
          </a:xfrm>
          <a:prstGeom prst="rect">
            <a:avLst/>
          </a:prstGeom>
        </p:spPr>
        <p:txBody>
          <a:bodyPr wrap="square">
            <a:spAutoFit/>
          </a:bodyPr>
          <a:lstStyle/>
          <a:p>
            <a:pPr marL="285746" indent="-285746" defTabSz="911017">
              <a:buFont typeface="Wingdings" panose="05000000000000000000" pitchFamily="2" charset="2"/>
              <a:buChar char="ü"/>
              <a:defRPr/>
            </a:pPr>
            <a:r>
              <a:rPr lang="tr-TR" dirty="0">
                <a:solidFill>
                  <a:prstClr val="black"/>
                </a:solidFill>
                <a:latin typeface="Calibri"/>
              </a:rPr>
              <a:t>150.000 TL (Geri Ödemesiz)</a:t>
            </a:r>
          </a:p>
          <a:p>
            <a:pPr marL="285746" indent="-285746" defTabSz="911017">
              <a:buFont typeface="Wingdings" panose="05000000000000000000" pitchFamily="2" charset="2"/>
              <a:buChar char="ü"/>
              <a:defRPr/>
            </a:pPr>
            <a:r>
              <a:rPr lang="tr-TR" dirty="0">
                <a:solidFill>
                  <a:prstClr val="black"/>
                </a:solidFill>
                <a:latin typeface="Calibri"/>
              </a:rPr>
              <a:t>%100 Destek Oranı</a:t>
            </a:r>
          </a:p>
          <a:p>
            <a:pPr marL="285746" indent="-285746" defTabSz="911017">
              <a:buFont typeface="Wingdings" panose="05000000000000000000" pitchFamily="2" charset="2"/>
              <a:buChar char="ü"/>
              <a:defRPr/>
            </a:pPr>
            <a:endParaRPr lang="tr-TR" dirty="0">
              <a:solidFill>
                <a:prstClr val="black"/>
              </a:solidFill>
              <a:latin typeface="Calibri"/>
            </a:endParaRPr>
          </a:p>
        </p:txBody>
      </p:sp>
      <p:sp>
        <p:nvSpPr>
          <p:cNvPr id="139" name="Dikdörtgen 138"/>
          <p:cNvSpPr/>
          <p:nvPr/>
        </p:nvSpPr>
        <p:spPr>
          <a:xfrm>
            <a:off x="7320942" y="1271977"/>
            <a:ext cx="3697426" cy="400087"/>
          </a:xfrm>
          <a:prstGeom prst="rect">
            <a:avLst/>
          </a:prstGeom>
        </p:spPr>
        <p:txBody>
          <a:bodyPr wrap="square">
            <a:spAutoFit/>
          </a:bodyPr>
          <a:lstStyle/>
          <a:p>
            <a:pPr defTabSz="911017">
              <a:defRPr/>
            </a:pPr>
            <a:r>
              <a:rPr lang="tr-TR" sz="2000" b="1" dirty="0">
                <a:solidFill>
                  <a:srgbClr val="8064A2"/>
                </a:solidFill>
                <a:latin typeface="Calibri"/>
              </a:rPr>
              <a:t>Proje Geliştirme Desteği</a:t>
            </a:r>
          </a:p>
        </p:txBody>
      </p:sp>
      <p:sp>
        <p:nvSpPr>
          <p:cNvPr id="140" name="Dikdörtgen 139"/>
          <p:cNvSpPr/>
          <p:nvPr/>
        </p:nvSpPr>
        <p:spPr>
          <a:xfrm>
            <a:off x="7655395" y="1799861"/>
            <a:ext cx="3816793" cy="369310"/>
          </a:xfrm>
          <a:prstGeom prst="rect">
            <a:avLst/>
          </a:prstGeom>
        </p:spPr>
        <p:txBody>
          <a:bodyPr wrap="square">
            <a:spAutoFit/>
          </a:bodyPr>
          <a:lstStyle/>
          <a:p>
            <a:pPr marL="285746" indent="-285746" defTabSz="911017">
              <a:buFont typeface="Wingdings" panose="05000000000000000000" pitchFamily="2" charset="2"/>
              <a:buChar char="ü"/>
              <a:defRPr/>
            </a:pPr>
            <a:r>
              <a:rPr lang="tr-TR" dirty="0">
                <a:solidFill>
                  <a:prstClr val="black"/>
                </a:solidFill>
                <a:latin typeface="Calibri"/>
              </a:rPr>
              <a:t>100.000 TL</a:t>
            </a:r>
          </a:p>
        </p:txBody>
      </p:sp>
      <p:sp>
        <p:nvSpPr>
          <p:cNvPr id="141" name="Dikdörtgen 140"/>
          <p:cNvSpPr/>
          <p:nvPr/>
        </p:nvSpPr>
        <p:spPr>
          <a:xfrm>
            <a:off x="9196301" y="3008277"/>
            <a:ext cx="2912403" cy="3139321"/>
          </a:xfrm>
          <a:prstGeom prst="rect">
            <a:avLst/>
          </a:prstGeom>
        </p:spPr>
        <p:txBody>
          <a:bodyPr wrap="square">
            <a:spAutoFit/>
          </a:bodyPr>
          <a:lstStyle/>
          <a:p>
            <a:pPr algn="just" defTabSz="911017">
              <a:defRPr/>
            </a:pPr>
            <a:r>
              <a:rPr lang="tr-TR" i="1" dirty="0" smtClean="0">
                <a:solidFill>
                  <a:prstClr val="black"/>
                </a:solidFill>
                <a:latin typeface="Calibri"/>
              </a:rPr>
              <a:t>*</a:t>
            </a:r>
          </a:p>
          <a:p>
            <a:pPr algn="just" defTabSz="911017">
              <a:defRPr/>
            </a:pPr>
            <a:r>
              <a:rPr lang="tr-TR" i="1" dirty="0" smtClean="0">
                <a:solidFill>
                  <a:prstClr val="black"/>
                </a:solidFill>
                <a:latin typeface="Calibri"/>
              </a:rPr>
              <a:t>- Projeye </a:t>
            </a:r>
            <a:r>
              <a:rPr lang="tr-TR" i="1" dirty="0">
                <a:solidFill>
                  <a:prstClr val="black"/>
                </a:solidFill>
                <a:latin typeface="Calibri"/>
              </a:rPr>
              <a:t>konu satın alınacak makine- teçhizat ve yazılımın yerli malı olması durumunda, </a:t>
            </a:r>
            <a:r>
              <a:rPr lang="it-IT" i="1" dirty="0">
                <a:solidFill>
                  <a:prstClr val="black"/>
                </a:solidFill>
                <a:latin typeface="Calibri"/>
              </a:rPr>
              <a:t>destek oranına % 15</a:t>
            </a:r>
            <a:endParaRPr lang="tr-TR" i="1" dirty="0">
              <a:solidFill>
                <a:prstClr val="black"/>
              </a:solidFill>
              <a:latin typeface="Calibri"/>
            </a:endParaRPr>
          </a:p>
          <a:p>
            <a:pPr algn="just" defTabSz="911017">
              <a:defRPr/>
            </a:pPr>
            <a:endParaRPr lang="tr-TR" i="1" dirty="0" smtClean="0">
              <a:solidFill>
                <a:prstClr val="black"/>
              </a:solidFill>
              <a:latin typeface="Calibri"/>
            </a:endParaRPr>
          </a:p>
          <a:p>
            <a:pPr algn="just" defTabSz="911017">
              <a:defRPr/>
            </a:pPr>
            <a:r>
              <a:rPr lang="tr-TR" i="1" dirty="0" smtClean="0">
                <a:solidFill>
                  <a:prstClr val="black"/>
                </a:solidFill>
                <a:latin typeface="Calibri"/>
              </a:rPr>
              <a:t>- </a:t>
            </a:r>
            <a:r>
              <a:rPr lang="tr-TR" i="1" dirty="0">
                <a:solidFill>
                  <a:prstClr val="black"/>
                </a:solidFill>
                <a:latin typeface="Calibri"/>
              </a:rPr>
              <a:t>Açık Kaynak Kodlu Yazılım kullanımının uygun bulunması durumunda destek oranlarına % 15 </a:t>
            </a:r>
          </a:p>
          <a:p>
            <a:pPr algn="just" defTabSz="911017">
              <a:defRPr/>
            </a:pPr>
            <a:r>
              <a:rPr lang="it-IT" i="1" dirty="0">
                <a:solidFill>
                  <a:prstClr val="black"/>
                </a:solidFill>
                <a:latin typeface="Calibri"/>
              </a:rPr>
              <a:t>ilave edilir</a:t>
            </a:r>
            <a:r>
              <a:rPr lang="tr-TR" i="1" dirty="0">
                <a:solidFill>
                  <a:prstClr val="black"/>
                </a:solidFill>
                <a:latin typeface="Calibri"/>
              </a:rPr>
              <a:t>.</a:t>
            </a:r>
          </a:p>
        </p:txBody>
      </p:sp>
      <p:sp>
        <p:nvSpPr>
          <p:cNvPr id="145" name="27 Yuvarlatılmış Dikdörtgen"/>
          <p:cNvSpPr/>
          <p:nvPr/>
        </p:nvSpPr>
        <p:spPr>
          <a:xfrm>
            <a:off x="9479383" y="2110268"/>
            <a:ext cx="2232118" cy="648034"/>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1017">
              <a:defRPr/>
            </a:pPr>
            <a:endParaRPr lang="tr-TR" b="1" dirty="0">
              <a:solidFill>
                <a:srgbClr val="8064A2">
                  <a:lumMod val="75000"/>
                </a:srgbClr>
              </a:solidFill>
              <a:latin typeface="Calibri"/>
            </a:endParaRPr>
          </a:p>
          <a:p>
            <a:pPr defTabSz="911017">
              <a:defRPr/>
            </a:pPr>
            <a:r>
              <a:rPr lang="tr-TR" sz="2000" b="1" dirty="0">
                <a:solidFill>
                  <a:srgbClr val="8064A2">
                    <a:lumMod val="75000"/>
                  </a:srgbClr>
                </a:solidFill>
                <a:latin typeface="Calibri"/>
              </a:rPr>
              <a:t>%75 destek oranı*</a:t>
            </a:r>
          </a:p>
        </p:txBody>
      </p:sp>
      <p:sp>
        <p:nvSpPr>
          <p:cNvPr id="146" name="Dikdörtgen 145"/>
          <p:cNvSpPr/>
          <p:nvPr/>
        </p:nvSpPr>
        <p:spPr>
          <a:xfrm>
            <a:off x="9842267" y="2111288"/>
            <a:ext cx="1325927" cy="400087"/>
          </a:xfrm>
          <a:prstGeom prst="rect">
            <a:avLst/>
          </a:prstGeom>
        </p:spPr>
        <p:txBody>
          <a:bodyPr wrap="none">
            <a:spAutoFit/>
          </a:bodyPr>
          <a:lstStyle/>
          <a:p>
            <a:pPr defTabSz="911017">
              <a:defRPr/>
            </a:pPr>
            <a:r>
              <a:rPr lang="tr-TR" sz="2000" b="1" dirty="0">
                <a:solidFill>
                  <a:srgbClr val="FF0000"/>
                </a:solidFill>
                <a:latin typeface="Calibri"/>
              </a:rPr>
              <a:t>750.000 TL</a:t>
            </a:r>
          </a:p>
        </p:txBody>
      </p:sp>
      <p:pic>
        <p:nvPicPr>
          <p:cNvPr id="127" name="Picture 3"/>
          <p:cNvPicPr>
            <a:picLocks noChangeAspect="1" noChangeArrowheads="1"/>
          </p:cNvPicPr>
          <p:nvPr/>
        </p:nvPicPr>
        <p:blipFill>
          <a:blip r:embed="rId31" cstate="print"/>
          <a:srcRect/>
          <a:stretch>
            <a:fillRect/>
          </a:stretch>
        </p:blipFill>
        <p:spPr bwMode="auto">
          <a:xfrm>
            <a:off x="10856528" y="344907"/>
            <a:ext cx="956550" cy="674709"/>
          </a:xfrm>
          <a:prstGeom prst="rect">
            <a:avLst/>
          </a:prstGeom>
          <a:noFill/>
          <a:ln w="9525">
            <a:noFill/>
            <a:miter lim="800000"/>
            <a:headEnd/>
            <a:tailEnd/>
          </a:ln>
        </p:spPr>
      </p:pic>
      <p:grpSp>
        <p:nvGrpSpPr>
          <p:cNvPr id="147" name="Algorythm"/>
          <p:cNvGrpSpPr>
            <a:grpSpLocks noChangeAspect="1"/>
          </p:cNvGrpSpPr>
          <p:nvPr>
            <p:custDataLst>
              <p:tags r:id="rId2"/>
            </p:custDataLst>
          </p:nvPr>
        </p:nvGrpSpPr>
        <p:grpSpPr bwMode="auto">
          <a:xfrm>
            <a:off x="1655158" y="3213189"/>
            <a:ext cx="582498" cy="885093"/>
            <a:chOff x="89" y="9"/>
            <a:chExt cx="308" cy="468"/>
          </a:xfrm>
          <a:solidFill>
            <a:srgbClr val="1F497D"/>
          </a:solidFill>
        </p:grpSpPr>
        <p:sp>
          <p:nvSpPr>
            <p:cNvPr id="148" name="Algorythm"/>
            <p:cNvSpPr>
              <a:spLocks noEditPoints="1"/>
            </p:cNvSpPr>
            <p:nvPr>
              <p:custDataLst>
                <p:tags r:id="rId20"/>
              </p:custDataLst>
            </p:nvPr>
          </p:nvSpPr>
          <p:spPr bwMode="auto">
            <a:xfrm>
              <a:off x="254" y="135"/>
              <a:ext cx="36" cy="49"/>
            </a:xfrm>
            <a:custGeom>
              <a:avLst/>
              <a:gdLst>
                <a:gd name="T0" fmla="*/ 68 w 94"/>
                <a:gd name="T1" fmla="*/ 126 h 130"/>
                <a:gd name="T2" fmla="*/ 47 w 94"/>
                <a:gd name="T3" fmla="*/ 130 h 130"/>
                <a:gd name="T4" fmla="*/ 28 w 94"/>
                <a:gd name="T5" fmla="*/ 126 h 130"/>
                <a:gd name="T6" fmla="*/ 0 w 94"/>
                <a:gd name="T7" fmla="*/ 82 h 130"/>
                <a:gd name="T8" fmla="*/ 0 w 94"/>
                <a:gd name="T9" fmla="*/ 47 h 130"/>
                <a:gd name="T10" fmla="*/ 28 w 94"/>
                <a:gd name="T11" fmla="*/ 4 h 130"/>
                <a:gd name="T12" fmla="*/ 47 w 94"/>
                <a:gd name="T13" fmla="*/ 0 h 130"/>
                <a:gd name="T14" fmla="*/ 66 w 94"/>
                <a:gd name="T15" fmla="*/ 4 h 130"/>
                <a:gd name="T16" fmla="*/ 94 w 94"/>
                <a:gd name="T17" fmla="*/ 47 h 130"/>
                <a:gd name="T18" fmla="*/ 94 w 94"/>
                <a:gd name="T19" fmla="*/ 82 h 130"/>
                <a:gd name="T20" fmla="*/ 68 w 94"/>
                <a:gd name="T21" fmla="*/ 126 h 130"/>
                <a:gd name="T22" fmla="*/ 61 w 94"/>
                <a:gd name="T23" fmla="*/ 47 h 130"/>
                <a:gd name="T24" fmla="*/ 47 w 94"/>
                <a:gd name="T25" fmla="*/ 28 h 130"/>
                <a:gd name="T26" fmla="*/ 32 w 94"/>
                <a:gd name="T27" fmla="*/ 47 h 130"/>
                <a:gd name="T28" fmla="*/ 32 w 94"/>
                <a:gd name="T29" fmla="*/ 83 h 130"/>
                <a:gd name="T30" fmla="*/ 47 w 94"/>
                <a:gd name="T31" fmla="*/ 102 h 130"/>
                <a:gd name="T32" fmla="*/ 61 w 94"/>
                <a:gd name="T33" fmla="*/ 83 h 130"/>
                <a:gd name="T34" fmla="*/ 61 w 94"/>
                <a:gd name="T35" fmla="*/ 4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130">
                  <a:moveTo>
                    <a:pt x="68" y="126"/>
                  </a:moveTo>
                  <a:cubicBezTo>
                    <a:pt x="61" y="129"/>
                    <a:pt x="54" y="130"/>
                    <a:pt x="47" y="130"/>
                  </a:cubicBezTo>
                  <a:cubicBezTo>
                    <a:pt x="41" y="130"/>
                    <a:pt x="34" y="129"/>
                    <a:pt x="28" y="126"/>
                  </a:cubicBezTo>
                  <a:cubicBezTo>
                    <a:pt x="9" y="118"/>
                    <a:pt x="0" y="102"/>
                    <a:pt x="0" y="82"/>
                  </a:cubicBezTo>
                  <a:lnTo>
                    <a:pt x="0" y="47"/>
                  </a:lnTo>
                  <a:cubicBezTo>
                    <a:pt x="0" y="27"/>
                    <a:pt x="9" y="11"/>
                    <a:pt x="28" y="4"/>
                  </a:cubicBezTo>
                  <a:cubicBezTo>
                    <a:pt x="34" y="1"/>
                    <a:pt x="41" y="0"/>
                    <a:pt x="47" y="0"/>
                  </a:cubicBezTo>
                  <a:cubicBezTo>
                    <a:pt x="54" y="0"/>
                    <a:pt x="60" y="1"/>
                    <a:pt x="66" y="4"/>
                  </a:cubicBezTo>
                  <a:cubicBezTo>
                    <a:pt x="85" y="12"/>
                    <a:pt x="94" y="28"/>
                    <a:pt x="94" y="47"/>
                  </a:cubicBezTo>
                  <a:lnTo>
                    <a:pt x="94" y="82"/>
                  </a:lnTo>
                  <a:cubicBezTo>
                    <a:pt x="94" y="101"/>
                    <a:pt x="86" y="117"/>
                    <a:pt x="68" y="126"/>
                  </a:cubicBezTo>
                  <a:close/>
                  <a:moveTo>
                    <a:pt x="61" y="47"/>
                  </a:moveTo>
                  <a:cubicBezTo>
                    <a:pt x="61" y="37"/>
                    <a:pt x="58" y="28"/>
                    <a:pt x="47" y="28"/>
                  </a:cubicBezTo>
                  <a:cubicBezTo>
                    <a:pt x="36" y="28"/>
                    <a:pt x="32" y="37"/>
                    <a:pt x="32" y="47"/>
                  </a:cubicBezTo>
                  <a:lnTo>
                    <a:pt x="32" y="83"/>
                  </a:lnTo>
                  <a:cubicBezTo>
                    <a:pt x="32" y="93"/>
                    <a:pt x="36" y="102"/>
                    <a:pt x="47" y="102"/>
                  </a:cubicBezTo>
                  <a:cubicBezTo>
                    <a:pt x="58" y="102"/>
                    <a:pt x="61" y="93"/>
                    <a:pt x="61" y="83"/>
                  </a:cubicBezTo>
                  <a:lnTo>
                    <a:pt x="61" y="47"/>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49" name="Algorythm"/>
            <p:cNvSpPr>
              <a:spLocks noEditPoints="1"/>
            </p:cNvSpPr>
            <p:nvPr>
              <p:custDataLst>
                <p:tags r:id="rId21"/>
              </p:custDataLst>
            </p:nvPr>
          </p:nvSpPr>
          <p:spPr bwMode="auto">
            <a:xfrm>
              <a:off x="222" y="54"/>
              <a:ext cx="41" cy="49"/>
            </a:xfrm>
            <a:custGeom>
              <a:avLst/>
              <a:gdLst>
                <a:gd name="T0" fmla="*/ 61 w 110"/>
                <a:gd name="T1" fmla="*/ 129 h 131"/>
                <a:gd name="T2" fmla="*/ 39 w 110"/>
                <a:gd name="T3" fmla="*/ 129 h 131"/>
                <a:gd name="T4" fmla="*/ 22 w 110"/>
                <a:gd name="T5" fmla="*/ 120 h 131"/>
                <a:gd name="T6" fmla="*/ 5 w 110"/>
                <a:gd name="T7" fmla="*/ 71 h 131"/>
                <a:gd name="T8" fmla="*/ 14 w 110"/>
                <a:gd name="T9" fmla="*/ 37 h 131"/>
                <a:gd name="T10" fmla="*/ 52 w 110"/>
                <a:gd name="T11" fmla="*/ 1 h 131"/>
                <a:gd name="T12" fmla="*/ 72 w 110"/>
                <a:gd name="T13" fmla="*/ 2 h 131"/>
                <a:gd name="T14" fmla="*/ 89 w 110"/>
                <a:gd name="T15" fmla="*/ 11 h 131"/>
                <a:gd name="T16" fmla="*/ 105 w 110"/>
                <a:gd name="T17" fmla="*/ 60 h 131"/>
                <a:gd name="T18" fmla="*/ 96 w 110"/>
                <a:gd name="T19" fmla="*/ 94 h 131"/>
                <a:gd name="T20" fmla="*/ 61 w 110"/>
                <a:gd name="T21" fmla="*/ 129 h 131"/>
                <a:gd name="T22" fmla="*/ 74 w 110"/>
                <a:gd name="T23" fmla="*/ 51 h 131"/>
                <a:gd name="T24" fmla="*/ 64 w 110"/>
                <a:gd name="T25" fmla="*/ 30 h 131"/>
                <a:gd name="T26" fmla="*/ 45 w 110"/>
                <a:gd name="T27" fmla="*/ 44 h 131"/>
                <a:gd name="T28" fmla="*/ 36 w 110"/>
                <a:gd name="T29" fmla="*/ 79 h 131"/>
                <a:gd name="T30" fmla="*/ 46 w 110"/>
                <a:gd name="T31" fmla="*/ 101 h 131"/>
                <a:gd name="T32" fmla="*/ 65 w 110"/>
                <a:gd name="T33" fmla="*/ 87 h 131"/>
                <a:gd name="T34" fmla="*/ 74 w 110"/>
                <a:gd name="T35" fmla="*/ 5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31">
                  <a:moveTo>
                    <a:pt x="61" y="129"/>
                  </a:moveTo>
                  <a:cubicBezTo>
                    <a:pt x="54" y="131"/>
                    <a:pt x="46" y="130"/>
                    <a:pt x="39" y="129"/>
                  </a:cubicBezTo>
                  <a:cubicBezTo>
                    <a:pt x="33" y="127"/>
                    <a:pt x="27" y="124"/>
                    <a:pt x="22" y="120"/>
                  </a:cubicBezTo>
                  <a:cubicBezTo>
                    <a:pt x="6" y="108"/>
                    <a:pt x="0" y="90"/>
                    <a:pt x="5" y="71"/>
                  </a:cubicBezTo>
                  <a:lnTo>
                    <a:pt x="14" y="37"/>
                  </a:lnTo>
                  <a:cubicBezTo>
                    <a:pt x="19" y="17"/>
                    <a:pt x="32" y="4"/>
                    <a:pt x="52" y="1"/>
                  </a:cubicBezTo>
                  <a:cubicBezTo>
                    <a:pt x="59" y="0"/>
                    <a:pt x="65" y="1"/>
                    <a:pt x="72" y="2"/>
                  </a:cubicBezTo>
                  <a:cubicBezTo>
                    <a:pt x="78" y="4"/>
                    <a:pt x="84" y="7"/>
                    <a:pt x="89" y="11"/>
                  </a:cubicBezTo>
                  <a:cubicBezTo>
                    <a:pt x="105" y="23"/>
                    <a:pt x="110" y="41"/>
                    <a:pt x="105" y="60"/>
                  </a:cubicBezTo>
                  <a:lnTo>
                    <a:pt x="96" y="94"/>
                  </a:lnTo>
                  <a:cubicBezTo>
                    <a:pt x="91" y="112"/>
                    <a:pt x="80" y="126"/>
                    <a:pt x="61" y="129"/>
                  </a:cubicBezTo>
                  <a:close/>
                  <a:moveTo>
                    <a:pt x="74" y="51"/>
                  </a:moveTo>
                  <a:cubicBezTo>
                    <a:pt x="76" y="42"/>
                    <a:pt x="75" y="32"/>
                    <a:pt x="64" y="30"/>
                  </a:cubicBezTo>
                  <a:cubicBezTo>
                    <a:pt x="54" y="27"/>
                    <a:pt x="48" y="35"/>
                    <a:pt x="45" y="44"/>
                  </a:cubicBezTo>
                  <a:lnTo>
                    <a:pt x="36" y="79"/>
                  </a:lnTo>
                  <a:cubicBezTo>
                    <a:pt x="34" y="89"/>
                    <a:pt x="35" y="98"/>
                    <a:pt x="46" y="101"/>
                  </a:cubicBezTo>
                  <a:cubicBezTo>
                    <a:pt x="57" y="104"/>
                    <a:pt x="62" y="96"/>
                    <a:pt x="65" y="87"/>
                  </a:cubicBezTo>
                  <a:lnTo>
                    <a:pt x="74" y="51"/>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50" name="Algorythm"/>
            <p:cNvSpPr>
              <a:spLocks/>
            </p:cNvSpPr>
            <p:nvPr>
              <p:custDataLst>
                <p:tags r:id="rId22"/>
              </p:custDataLst>
            </p:nvPr>
          </p:nvSpPr>
          <p:spPr bwMode="auto">
            <a:xfrm>
              <a:off x="164" y="9"/>
              <a:ext cx="23" cy="48"/>
            </a:xfrm>
            <a:custGeom>
              <a:avLst/>
              <a:gdLst>
                <a:gd name="T0" fmla="*/ 29 w 61"/>
                <a:gd name="T1" fmla="*/ 127 h 127"/>
                <a:gd name="T2" fmla="*/ 22 w 61"/>
                <a:gd name="T3" fmla="*/ 29 h 127"/>
                <a:gd name="T4" fmla="*/ 2 w 61"/>
                <a:gd name="T5" fmla="*/ 30 h 127"/>
                <a:gd name="T6" fmla="*/ 0 w 61"/>
                <a:gd name="T7" fmla="*/ 3 h 127"/>
                <a:gd name="T8" fmla="*/ 52 w 61"/>
                <a:gd name="T9" fmla="*/ 0 h 127"/>
                <a:gd name="T10" fmla="*/ 61 w 61"/>
                <a:gd name="T11" fmla="*/ 125 h 127"/>
                <a:gd name="T12" fmla="*/ 29 w 61"/>
                <a:gd name="T13" fmla="*/ 127 h 127"/>
              </a:gdLst>
              <a:ahLst/>
              <a:cxnLst>
                <a:cxn ang="0">
                  <a:pos x="T0" y="T1"/>
                </a:cxn>
                <a:cxn ang="0">
                  <a:pos x="T2" y="T3"/>
                </a:cxn>
                <a:cxn ang="0">
                  <a:pos x="T4" y="T5"/>
                </a:cxn>
                <a:cxn ang="0">
                  <a:pos x="T6" y="T7"/>
                </a:cxn>
                <a:cxn ang="0">
                  <a:pos x="T8" y="T9"/>
                </a:cxn>
                <a:cxn ang="0">
                  <a:pos x="T10" y="T11"/>
                </a:cxn>
                <a:cxn ang="0">
                  <a:pos x="T12" y="T13"/>
                </a:cxn>
              </a:cxnLst>
              <a:rect l="0" t="0" r="r" b="b"/>
              <a:pathLst>
                <a:path w="61" h="127">
                  <a:moveTo>
                    <a:pt x="29" y="127"/>
                  </a:moveTo>
                  <a:lnTo>
                    <a:pt x="22" y="29"/>
                  </a:lnTo>
                  <a:lnTo>
                    <a:pt x="2" y="30"/>
                  </a:lnTo>
                  <a:lnTo>
                    <a:pt x="0" y="3"/>
                  </a:lnTo>
                  <a:lnTo>
                    <a:pt x="52" y="0"/>
                  </a:lnTo>
                  <a:lnTo>
                    <a:pt x="61" y="125"/>
                  </a:lnTo>
                  <a:lnTo>
                    <a:pt x="29" y="127"/>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51" name="Algorythm"/>
            <p:cNvSpPr>
              <a:spLocks/>
            </p:cNvSpPr>
            <p:nvPr>
              <p:custDataLst>
                <p:tags r:id="rId23"/>
              </p:custDataLst>
            </p:nvPr>
          </p:nvSpPr>
          <p:spPr bwMode="auto">
            <a:xfrm>
              <a:off x="198" y="133"/>
              <a:ext cx="23" cy="48"/>
            </a:xfrm>
            <a:custGeom>
              <a:avLst/>
              <a:gdLst>
                <a:gd name="T0" fmla="*/ 29 w 61"/>
                <a:gd name="T1" fmla="*/ 127 h 127"/>
                <a:gd name="T2" fmla="*/ 22 w 61"/>
                <a:gd name="T3" fmla="*/ 29 h 127"/>
                <a:gd name="T4" fmla="*/ 2 w 61"/>
                <a:gd name="T5" fmla="*/ 30 h 127"/>
                <a:gd name="T6" fmla="*/ 0 w 61"/>
                <a:gd name="T7" fmla="*/ 3 h 127"/>
                <a:gd name="T8" fmla="*/ 53 w 61"/>
                <a:gd name="T9" fmla="*/ 0 h 127"/>
                <a:gd name="T10" fmla="*/ 61 w 61"/>
                <a:gd name="T11" fmla="*/ 125 h 127"/>
                <a:gd name="T12" fmla="*/ 29 w 61"/>
                <a:gd name="T13" fmla="*/ 127 h 127"/>
              </a:gdLst>
              <a:ahLst/>
              <a:cxnLst>
                <a:cxn ang="0">
                  <a:pos x="T0" y="T1"/>
                </a:cxn>
                <a:cxn ang="0">
                  <a:pos x="T2" y="T3"/>
                </a:cxn>
                <a:cxn ang="0">
                  <a:pos x="T4" y="T5"/>
                </a:cxn>
                <a:cxn ang="0">
                  <a:pos x="T6" y="T7"/>
                </a:cxn>
                <a:cxn ang="0">
                  <a:pos x="T8" y="T9"/>
                </a:cxn>
                <a:cxn ang="0">
                  <a:pos x="T10" y="T11"/>
                </a:cxn>
                <a:cxn ang="0">
                  <a:pos x="T12" y="T13"/>
                </a:cxn>
              </a:cxnLst>
              <a:rect l="0" t="0" r="r" b="b"/>
              <a:pathLst>
                <a:path w="61" h="127">
                  <a:moveTo>
                    <a:pt x="29" y="127"/>
                  </a:moveTo>
                  <a:lnTo>
                    <a:pt x="22" y="29"/>
                  </a:lnTo>
                  <a:lnTo>
                    <a:pt x="2" y="30"/>
                  </a:lnTo>
                  <a:lnTo>
                    <a:pt x="0" y="3"/>
                  </a:lnTo>
                  <a:lnTo>
                    <a:pt x="53" y="0"/>
                  </a:lnTo>
                  <a:lnTo>
                    <a:pt x="61" y="125"/>
                  </a:lnTo>
                  <a:lnTo>
                    <a:pt x="29" y="127"/>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1" name="Algorythm"/>
            <p:cNvSpPr>
              <a:spLocks/>
            </p:cNvSpPr>
            <p:nvPr>
              <p:custDataLst>
                <p:tags r:id="rId24"/>
              </p:custDataLst>
            </p:nvPr>
          </p:nvSpPr>
          <p:spPr bwMode="auto">
            <a:xfrm>
              <a:off x="303" y="90"/>
              <a:ext cx="26" cy="51"/>
            </a:xfrm>
            <a:custGeom>
              <a:avLst/>
              <a:gdLst>
                <a:gd name="T0" fmla="*/ 0 w 71"/>
                <a:gd name="T1" fmla="*/ 126 h 136"/>
                <a:gd name="T2" fmla="*/ 32 w 71"/>
                <a:gd name="T3" fmla="*/ 32 h 136"/>
                <a:gd name="T4" fmla="*/ 12 w 71"/>
                <a:gd name="T5" fmla="*/ 26 h 136"/>
                <a:gd name="T6" fmla="*/ 21 w 71"/>
                <a:gd name="T7" fmla="*/ 0 h 136"/>
                <a:gd name="T8" fmla="*/ 71 w 71"/>
                <a:gd name="T9" fmla="*/ 17 h 136"/>
                <a:gd name="T10" fmla="*/ 30 w 71"/>
                <a:gd name="T11" fmla="*/ 136 h 136"/>
                <a:gd name="T12" fmla="*/ 0 w 71"/>
                <a:gd name="T13" fmla="*/ 126 h 136"/>
              </a:gdLst>
              <a:ahLst/>
              <a:cxnLst>
                <a:cxn ang="0">
                  <a:pos x="T0" y="T1"/>
                </a:cxn>
                <a:cxn ang="0">
                  <a:pos x="T2" y="T3"/>
                </a:cxn>
                <a:cxn ang="0">
                  <a:pos x="T4" y="T5"/>
                </a:cxn>
                <a:cxn ang="0">
                  <a:pos x="T6" y="T7"/>
                </a:cxn>
                <a:cxn ang="0">
                  <a:pos x="T8" y="T9"/>
                </a:cxn>
                <a:cxn ang="0">
                  <a:pos x="T10" y="T11"/>
                </a:cxn>
                <a:cxn ang="0">
                  <a:pos x="T12" y="T13"/>
                </a:cxn>
              </a:cxnLst>
              <a:rect l="0" t="0" r="r" b="b"/>
              <a:pathLst>
                <a:path w="71" h="136">
                  <a:moveTo>
                    <a:pt x="0" y="126"/>
                  </a:moveTo>
                  <a:lnTo>
                    <a:pt x="32" y="32"/>
                  </a:lnTo>
                  <a:lnTo>
                    <a:pt x="12" y="26"/>
                  </a:lnTo>
                  <a:lnTo>
                    <a:pt x="21" y="0"/>
                  </a:lnTo>
                  <a:lnTo>
                    <a:pt x="71" y="17"/>
                  </a:lnTo>
                  <a:lnTo>
                    <a:pt x="30" y="136"/>
                  </a:lnTo>
                  <a:lnTo>
                    <a:pt x="0" y="126"/>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2" name="Algorythm"/>
            <p:cNvSpPr>
              <a:spLocks/>
            </p:cNvSpPr>
            <p:nvPr>
              <p:custDataLst>
                <p:tags r:id="rId25"/>
              </p:custDataLst>
            </p:nvPr>
          </p:nvSpPr>
          <p:spPr bwMode="auto">
            <a:xfrm>
              <a:off x="136" y="100"/>
              <a:ext cx="23" cy="48"/>
            </a:xfrm>
            <a:custGeom>
              <a:avLst/>
              <a:gdLst>
                <a:gd name="T0" fmla="*/ 29 w 61"/>
                <a:gd name="T1" fmla="*/ 128 h 128"/>
                <a:gd name="T2" fmla="*/ 22 w 61"/>
                <a:gd name="T3" fmla="*/ 29 h 128"/>
                <a:gd name="T4" fmla="*/ 2 w 61"/>
                <a:gd name="T5" fmla="*/ 31 h 128"/>
                <a:gd name="T6" fmla="*/ 0 w 61"/>
                <a:gd name="T7" fmla="*/ 4 h 128"/>
                <a:gd name="T8" fmla="*/ 53 w 61"/>
                <a:gd name="T9" fmla="*/ 0 h 128"/>
                <a:gd name="T10" fmla="*/ 61 w 61"/>
                <a:gd name="T11" fmla="*/ 125 h 128"/>
                <a:gd name="T12" fmla="*/ 29 w 6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61" h="128">
                  <a:moveTo>
                    <a:pt x="29" y="128"/>
                  </a:moveTo>
                  <a:lnTo>
                    <a:pt x="22" y="29"/>
                  </a:lnTo>
                  <a:lnTo>
                    <a:pt x="2" y="31"/>
                  </a:lnTo>
                  <a:lnTo>
                    <a:pt x="0" y="4"/>
                  </a:lnTo>
                  <a:lnTo>
                    <a:pt x="53" y="0"/>
                  </a:lnTo>
                  <a:lnTo>
                    <a:pt x="61" y="125"/>
                  </a:lnTo>
                  <a:lnTo>
                    <a:pt x="29" y="128"/>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3" name="Algorythm"/>
            <p:cNvSpPr>
              <a:spLocks/>
            </p:cNvSpPr>
            <p:nvPr>
              <p:custDataLst>
                <p:tags r:id="rId26"/>
              </p:custDataLst>
            </p:nvPr>
          </p:nvSpPr>
          <p:spPr bwMode="auto">
            <a:xfrm>
              <a:off x="282" y="25"/>
              <a:ext cx="21" cy="50"/>
            </a:xfrm>
            <a:custGeom>
              <a:avLst/>
              <a:gdLst>
                <a:gd name="T0" fmla="*/ 6 w 56"/>
                <a:gd name="T1" fmla="*/ 127 h 132"/>
                <a:gd name="T2" fmla="*/ 20 w 56"/>
                <a:gd name="T3" fmla="*/ 29 h 132"/>
                <a:gd name="T4" fmla="*/ 0 w 56"/>
                <a:gd name="T5" fmla="*/ 26 h 132"/>
                <a:gd name="T6" fmla="*/ 4 w 56"/>
                <a:gd name="T7" fmla="*/ 0 h 132"/>
                <a:gd name="T8" fmla="*/ 56 w 56"/>
                <a:gd name="T9" fmla="*/ 7 h 132"/>
                <a:gd name="T10" fmla="*/ 37 w 56"/>
                <a:gd name="T11" fmla="*/ 132 h 132"/>
                <a:gd name="T12" fmla="*/ 6 w 56"/>
                <a:gd name="T13" fmla="*/ 127 h 132"/>
              </a:gdLst>
              <a:ahLst/>
              <a:cxnLst>
                <a:cxn ang="0">
                  <a:pos x="T0" y="T1"/>
                </a:cxn>
                <a:cxn ang="0">
                  <a:pos x="T2" y="T3"/>
                </a:cxn>
                <a:cxn ang="0">
                  <a:pos x="T4" y="T5"/>
                </a:cxn>
                <a:cxn ang="0">
                  <a:pos x="T6" y="T7"/>
                </a:cxn>
                <a:cxn ang="0">
                  <a:pos x="T8" y="T9"/>
                </a:cxn>
                <a:cxn ang="0">
                  <a:pos x="T10" y="T11"/>
                </a:cxn>
                <a:cxn ang="0">
                  <a:pos x="T12" y="T13"/>
                </a:cxn>
              </a:cxnLst>
              <a:rect l="0" t="0" r="r" b="b"/>
              <a:pathLst>
                <a:path w="56" h="132">
                  <a:moveTo>
                    <a:pt x="6" y="127"/>
                  </a:moveTo>
                  <a:lnTo>
                    <a:pt x="20" y="29"/>
                  </a:lnTo>
                  <a:lnTo>
                    <a:pt x="0" y="26"/>
                  </a:lnTo>
                  <a:lnTo>
                    <a:pt x="4" y="0"/>
                  </a:lnTo>
                  <a:lnTo>
                    <a:pt x="56" y="7"/>
                  </a:lnTo>
                  <a:lnTo>
                    <a:pt x="37" y="132"/>
                  </a:lnTo>
                  <a:lnTo>
                    <a:pt x="6" y="127"/>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4" name="Algorythm"/>
            <p:cNvSpPr>
              <a:spLocks noChangeArrowheads="1"/>
            </p:cNvSpPr>
            <p:nvPr>
              <p:custDataLst>
                <p:tags r:id="rId27"/>
              </p:custDataLst>
            </p:nvPr>
          </p:nvSpPr>
          <p:spPr bwMode="auto">
            <a:xfrm>
              <a:off x="215" y="422"/>
              <a:ext cx="55" cy="55"/>
            </a:xfrm>
            <a:prstGeom prst="ellipse">
              <a:avLst/>
            </a:pr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5" name="Algorythm"/>
            <p:cNvSpPr>
              <a:spLocks noEditPoints="1"/>
            </p:cNvSpPr>
            <p:nvPr>
              <p:custDataLst>
                <p:tags r:id="rId28"/>
              </p:custDataLst>
            </p:nvPr>
          </p:nvSpPr>
          <p:spPr bwMode="auto">
            <a:xfrm>
              <a:off x="89" y="108"/>
              <a:ext cx="308" cy="300"/>
            </a:xfrm>
            <a:custGeom>
              <a:avLst/>
              <a:gdLst>
                <a:gd name="T0" fmla="*/ 410 w 820"/>
                <a:gd name="T1" fmla="*/ 0 h 797"/>
                <a:gd name="T2" fmla="*/ 1 w 820"/>
                <a:gd name="T3" fmla="*/ 80 h 797"/>
                <a:gd name="T4" fmla="*/ 0 w 820"/>
                <a:gd name="T5" fmla="*/ 80 h 797"/>
                <a:gd name="T6" fmla="*/ 0 w 820"/>
                <a:gd name="T7" fmla="*/ 81 h 797"/>
                <a:gd name="T8" fmla="*/ 0 w 820"/>
                <a:gd name="T9" fmla="*/ 82 h 797"/>
                <a:gd name="T10" fmla="*/ 29 w 820"/>
                <a:gd name="T11" fmla="*/ 112 h 797"/>
                <a:gd name="T12" fmla="*/ 343 w 820"/>
                <a:gd name="T13" fmla="*/ 463 h 797"/>
                <a:gd name="T14" fmla="*/ 343 w 820"/>
                <a:gd name="T15" fmla="*/ 789 h 797"/>
                <a:gd name="T16" fmla="*/ 351 w 820"/>
                <a:gd name="T17" fmla="*/ 797 h 797"/>
                <a:gd name="T18" fmla="*/ 475 w 820"/>
                <a:gd name="T19" fmla="*/ 753 h 797"/>
                <a:gd name="T20" fmla="*/ 476 w 820"/>
                <a:gd name="T21" fmla="*/ 748 h 797"/>
                <a:gd name="T22" fmla="*/ 476 w 820"/>
                <a:gd name="T23" fmla="*/ 463 h 797"/>
                <a:gd name="T24" fmla="*/ 789 w 820"/>
                <a:gd name="T25" fmla="*/ 113 h 797"/>
                <a:gd name="T26" fmla="*/ 820 w 820"/>
                <a:gd name="T27" fmla="*/ 82 h 797"/>
                <a:gd name="T28" fmla="*/ 410 w 820"/>
                <a:gd name="T29" fmla="*/ 0 h 797"/>
                <a:gd name="T30" fmla="*/ 662 w 820"/>
                <a:gd name="T31" fmla="*/ 99 h 797"/>
                <a:gd name="T32" fmla="*/ 410 w 820"/>
                <a:gd name="T33" fmla="*/ 117 h 797"/>
                <a:gd name="T34" fmla="*/ 158 w 820"/>
                <a:gd name="T35" fmla="*/ 99 h 797"/>
                <a:gd name="T36" fmla="*/ 81 w 820"/>
                <a:gd name="T37" fmla="*/ 82 h 797"/>
                <a:gd name="T38" fmla="*/ 158 w 820"/>
                <a:gd name="T39" fmla="*/ 65 h 797"/>
                <a:gd name="T40" fmla="*/ 410 w 820"/>
                <a:gd name="T41" fmla="*/ 47 h 797"/>
                <a:gd name="T42" fmla="*/ 662 w 820"/>
                <a:gd name="T43" fmla="*/ 65 h 797"/>
                <a:gd name="T44" fmla="*/ 739 w 820"/>
                <a:gd name="T45" fmla="*/ 82 h 797"/>
                <a:gd name="T46" fmla="*/ 662 w 820"/>
                <a:gd name="T47" fmla="*/ 9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0" h="797">
                  <a:moveTo>
                    <a:pt x="410" y="0"/>
                  </a:moveTo>
                  <a:cubicBezTo>
                    <a:pt x="187" y="0"/>
                    <a:pt x="6" y="36"/>
                    <a:pt x="1" y="80"/>
                  </a:cubicBezTo>
                  <a:cubicBezTo>
                    <a:pt x="0" y="80"/>
                    <a:pt x="0" y="80"/>
                    <a:pt x="0" y="80"/>
                  </a:cubicBezTo>
                  <a:lnTo>
                    <a:pt x="0" y="81"/>
                  </a:lnTo>
                  <a:cubicBezTo>
                    <a:pt x="0" y="81"/>
                    <a:pt x="0" y="82"/>
                    <a:pt x="0" y="82"/>
                  </a:cubicBezTo>
                  <a:cubicBezTo>
                    <a:pt x="0" y="93"/>
                    <a:pt x="10" y="103"/>
                    <a:pt x="29" y="112"/>
                  </a:cubicBezTo>
                  <a:lnTo>
                    <a:pt x="343" y="463"/>
                  </a:lnTo>
                  <a:lnTo>
                    <a:pt x="343" y="789"/>
                  </a:lnTo>
                  <a:cubicBezTo>
                    <a:pt x="343" y="794"/>
                    <a:pt x="346" y="797"/>
                    <a:pt x="351" y="797"/>
                  </a:cubicBezTo>
                  <a:cubicBezTo>
                    <a:pt x="439" y="797"/>
                    <a:pt x="473" y="755"/>
                    <a:pt x="475" y="753"/>
                  </a:cubicBezTo>
                  <a:cubicBezTo>
                    <a:pt x="476" y="752"/>
                    <a:pt x="476" y="750"/>
                    <a:pt x="476" y="748"/>
                  </a:cubicBezTo>
                  <a:lnTo>
                    <a:pt x="476" y="463"/>
                  </a:lnTo>
                  <a:lnTo>
                    <a:pt x="789" y="113"/>
                  </a:lnTo>
                  <a:cubicBezTo>
                    <a:pt x="809" y="104"/>
                    <a:pt x="820" y="93"/>
                    <a:pt x="820" y="82"/>
                  </a:cubicBezTo>
                  <a:cubicBezTo>
                    <a:pt x="820" y="37"/>
                    <a:pt x="636" y="0"/>
                    <a:pt x="410" y="0"/>
                  </a:cubicBezTo>
                  <a:close/>
                  <a:moveTo>
                    <a:pt x="662" y="99"/>
                  </a:moveTo>
                  <a:cubicBezTo>
                    <a:pt x="592" y="111"/>
                    <a:pt x="502" y="117"/>
                    <a:pt x="410" y="117"/>
                  </a:cubicBezTo>
                  <a:cubicBezTo>
                    <a:pt x="318" y="117"/>
                    <a:pt x="229" y="111"/>
                    <a:pt x="158" y="99"/>
                  </a:cubicBezTo>
                  <a:cubicBezTo>
                    <a:pt x="124" y="93"/>
                    <a:pt x="99" y="88"/>
                    <a:pt x="81" y="82"/>
                  </a:cubicBezTo>
                  <a:cubicBezTo>
                    <a:pt x="99" y="77"/>
                    <a:pt x="124" y="71"/>
                    <a:pt x="158" y="65"/>
                  </a:cubicBezTo>
                  <a:cubicBezTo>
                    <a:pt x="229" y="54"/>
                    <a:pt x="318" y="47"/>
                    <a:pt x="410" y="47"/>
                  </a:cubicBezTo>
                  <a:cubicBezTo>
                    <a:pt x="502" y="47"/>
                    <a:pt x="592" y="54"/>
                    <a:pt x="662" y="65"/>
                  </a:cubicBezTo>
                  <a:cubicBezTo>
                    <a:pt x="696" y="71"/>
                    <a:pt x="721" y="77"/>
                    <a:pt x="739" y="82"/>
                  </a:cubicBezTo>
                  <a:cubicBezTo>
                    <a:pt x="721" y="88"/>
                    <a:pt x="696" y="93"/>
                    <a:pt x="662" y="99"/>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grpSp>
      <p:grpSp>
        <p:nvGrpSpPr>
          <p:cNvPr id="176" name="Gears"/>
          <p:cNvGrpSpPr>
            <a:grpSpLocks noChangeAspect="1"/>
          </p:cNvGrpSpPr>
          <p:nvPr>
            <p:custDataLst>
              <p:tags r:id="rId3"/>
            </p:custDataLst>
          </p:nvPr>
        </p:nvGrpSpPr>
        <p:grpSpPr bwMode="auto">
          <a:xfrm>
            <a:off x="3169108" y="3239616"/>
            <a:ext cx="747501" cy="797669"/>
            <a:chOff x="8" y="8"/>
            <a:chExt cx="447" cy="477"/>
          </a:xfrm>
          <a:solidFill>
            <a:srgbClr val="E46C0A"/>
          </a:solidFill>
        </p:grpSpPr>
        <p:sp>
          <p:nvSpPr>
            <p:cNvPr id="177" name="Gears"/>
            <p:cNvSpPr>
              <a:spLocks noEditPoints="1"/>
            </p:cNvSpPr>
            <p:nvPr>
              <p:custDataLst>
                <p:tags r:id="rId16"/>
              </p:custDataLst>
            </p:nvPr>
          </p:nvSpPr>
          <p:spPr bwMode="auto">
            <a:xfrm>
              <a:off x="209" y="8"/>
              <a:ext cx="246" cy="246"/>
            </a:xfrm>
            <a:custGeom>
              <a:avLst/>
              <a:gdLst>
                <a:gd name="T0" fmla="*/ 569 w 630"/>
                <a:gd name="T1" fmla="*/ 128 h 630"/>
                <a:gd name="T2" fmla="*/ 501 w 630"/>
                <a:gd name="T3" fmla="*/ 63 h 630"/>
                <a:gd name="T4" fmla="*/ 415 w 630"/>
                <a:gd name="T5" fmla="*/ 101 h 630"/>
                <a:gd name="T6" fmla="*/ 372 w 630"/>
                <a:gd name="T7" fmla="*/ 86 h 630"/>
                <a:gd name="T8" fmla="*/ 325 w 630"/>
                <a:gd name="T9" fmla="*/ 0 h 630"/>
                <a:gd name="T10" fmla="*/ 305 w 630"/>
                <a:gd name="T11" fmla="*/ 0 h 630"/>
                <a:gd name="T12" fmla="*/ 262 w 630"/>
                <a:gd name="T13" fmla="*/ 85 h 630"/>
                <a:gd name="T14" fmla="*/ 245 w 630"/>
                <a:gd name="T15" fmla="*/ 89 h 630"/>
                <a:gd name="T16" fmla="*/ 191 w 630"/>
                <a:gd name="T17" fmla="*/ 114 h 630"/>
                <a:gd name="T18" fmla="*/ 127 w 630"/>
                <a:gd name="T19" fmla="*/ 61 h 630"/>
                <a:gd name="T20" fmla="*/ 91 w 630"/>
                <a:gd name="T21" fmla="*/ 94 h 630"/>
                <a:gd name="T22" fmla="*/ 62 w 630"/>
                <a:gd name="T23" fmla="*/ 129 h 630"/>
                <a:gd name="T24" fmla="*/ 100 w 630"/>
                <a:gd name="T25" fmla="*/ 215 h 630"/>
                <a:gd name="T26" fmla="*/ 85 w 630"/>
                <a:gd name="T27" fmla="*/ 260 h 630"/>
                <a:gd name="T28" fmla="*/ 0 w 630"/>
                <a:gd name="T29" fmla="*/ 308 h 630"/>
                <a:gd name="T30" fmla="*/ 85 w 630"/>
                <a:gd name="T31" fmla="*/ 370 h 630"/>
                <a:gd name="T32" fmla="*/ 100 w 630"/>
                <a:gd name="T33" fmla="*/ 416 h 630"/>
                <a:gd name="T34" fmla="*/ 64 w 630"/>
                <a:gd name="T35" fmla="*/ 504 h 630"/>
                <a:gd name="T36" fmla="*/ 131 w 630"/>
                <a:gd name="T37" fmla="*/ 570 h 630"/>
                <a:gd name="T38" fmla="*/ 193 w 630"/>
                <a:gd name="T39" fmla="*/ 519 h 630"/>
                <a:gd name="T40" fmla="*/ 248 w 630"/>
                <a:gd name="T41" fmla="*/ 543 h 630"/>
                <a:gd name="T42" fmla="*/ 270 w 630"/>
                <a:gd name="T43" fmla="*/ 628 h 630"/>
                <a:gd name="T44" fmla="*/ 324 w 630"/>
                <a:gd name="T45" fmla="*/ 630 h 630"/>
                <a:gd name="T46" fmla="*/ 372 w 630"/>
                <a:gd name="T47" fmla="*/ 545 h 630"/>
                <a:gd name="T48" fmla="*/ 384 w 630"/>
                <a:gd name="T49" fmla="*/ 541 h 630"/>
                <a:gd name="T50" fmla="*/ 441 w 630"/>
                <a:gd name="T51" fmla="*/ 515 h 630"/>
                <a:gd name="T52" fmla="*/ 505 w 630"/>
                <a:gd name="T53" fmla="*/ 568 h 630"/>
                <a:gd name="T54" fmla="*/ 538 w 630"/>
                <a:gd name="T55" fmla="*/ 538 h 630"/>
                <a:gd name="T56" fmla="*/ 518 w 630"/>
                <a:gd name="T57" fmla="*/ 438 h 630"/>
                <a:gd name="T58" fmla="*/ 530 w 630"/>
                <a:gd name="T59" fmla="*/ 415 h 630"/>
                <a:gd name="T60" fmla="*/ 542 w 630"/>
                <a:gd name="T61" fmla="*/ 383 h 630"/>
                <a:gd name="T62" fmla="*/ 626 w 630"/>
                <a:gd name="T63" fmla="*/ 364 h 630"/>
                <a:gd name="T64" fmla="*/ 630 w 630"/>
                <a:gd name="T65" fmla="*/ 315 h 630"/>
                <a:gd name="T66" fmla="*/ 626 w 630"/>
                <a:gd name="T67" fmla="*/ 268 h 630"/>
                <a:gd name="T68" fmla="*/ 542 w 630"/>
                <a:gd name="T69" fmla="*/ 249 h 630"/>
                <a:gd name="T70" fmla="*/ 517 w 630"/>
                <a:gd name="T71" fmla="*/ 191 h 630"/>
                <a:gd name="T72" fmla="*/ 235 w 630"/>
                <a:gd name="T73" fmla="*/ 233 h 630"/>
                <a:gd name="T74" fmla="*/ 399 w 630"/>
                <a:gd name="T75" fmla="*/ 233 h 630"/>
                <a:gd name="T76" fmla="*/ 399 w 630"/>
                <a:gd name="T77" fmla="*/ 396 h 630"/>
                <a:gd name="T78" fmla="*/ 235 w 630"/>
                <a:gd name="T79" fmla="*/ 396 h 630"/>
                <a:gd name="T80" fmla="*/ 235 w 630"/>
                <a:gd name="T81" fmla="*/ 23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0" h="630">
                  <a:moveTo>
                    <a:pt x="569" y="129"/>
                  </a:moveTo>
                  <a:lnTo>
                    <a:pt x="569" y="128"/>
                  </a:lnTo>
                  <a:cubicBezTo>
                    <a:pt x="550" y="103"/>
                    <a:pt x="527" y="81"/>
                    <a:pt x="501" y="61"/>
                  </a:cubicBezTo>
                  <a:lnTo>
                    <a:pt x="501" y="63"/>
                  </a:lnTo>
                  <a:cubicBezTo>
                    <a:pt x="480" y="79"/>
                    <a:pt x="458" y="96"/>
                    <a:pt x="438" y="114"/>
                  </a:cubicBezTo>
                  <a:cubicBezTo>
                    <a:pt x="430" y="109"/>
                    <a:pt x="422" y="105"/>
                    <a:pt x="415" y="101"/>
                  </a:cubicBezTo>
                  <a:cubicBezTo>
                    <a:pt x="405" y="96"/>
                    <a:pt x="395" y="91"/>
                    <a:pt x="383" y="89"/>
                  </a:cubicBezTo>
                  <a:cubicBezTo>
                    <a:pt x="380" y="88"/>
                    <a:pt x="376" y="86"/>
                    <a:pt x="372" y="86"/>
                  </a:cubicBezTo>
                  <a:cubicBezTo>
                    <a:pt x="370" y="59"/>
                    <a:pt x="367" y="31"/>
                    <a:pt x="363" y="4"/>
                  </a:cubicBezTo>
                  <a:cubicBezTo>
                    <a:pt x="351" y="1"/>
                    <a:pt x="338" y="1"/>
                    <a:pt x="325" y="0"/>
                  </a:cubicBezTo>
                  <a:lnTo>
                    <a:pt x="315" y="0"/>
                  </a:lnTo>
                  <a:lnTo>
                    <a:pt x="305" y="0"/>
                  </a:lnTo>
                  <a:cubicBezTo>
                    <a:pt x="292" y="1"/>
                    <a:pt x="281" y="1"/>
                    <a:pt x="270" y="4"/>
                  </a:cubicBezTo>
                  <a:cubicBezTo>
                    <a:pt x="266" y="30"/>
                    <a:pt x="263" y="57"/>
                    <a:pt x="262" y="85"/>
                  </a:cubicBezTo>
                  <a:cubicBezTo>
                    <a:pt x="257" y="85"/>
                    <a:pt x="253" y="86"/>
                    <a:pt x="248" y="88"/>
                  </a:cubicBezTo>
                  <a:cubicBezTo>
                    <a:pt x="247" y="88"/>
                    <a:pt x="246" y="88"/>
                    <a:pt x="245" y="89"/>
                  </a:cubicBezTo>
                  <a:cubicBezTo>
                    <a:pt x="235" y="91"/>
                    <a:pt x="225" y="96"/>
                    <a:pt x="215" y="101"/>
                  </a:cubicBezTo>
                  <a:cubicBezTo>
                    <a:pt x="206" y="105"/>
                    <a:pt x="198" y="109"/>
                    <a:pt x="191" y="114"/>
                  </a:cubicBezTo>
                  <a:cubicBezTo>
                    <a:pt x="170" y="96"/>
                    <a:pt x="150" y="80"/>
                    <a:pt x="128" y="63"/>
                  </a:cubicBezTo>
                  <a:lnTo>
                    <a:pt x="127" y="61"/>
                  </a:lnTo>
                  <a:cubicBezTo>
                    <a:pt x="122" y="65"/>
                    <a:pt x="117" y="69"/>
                    <a:pt x="113" y="73"/>
                  </a:cubicBezTo>
                  <a:cubicBezTo>
                    <a:pt x="105" y="79"/>
                    <a:pt x="97" y="86"/>
                    <a:pt x="91" y="94"/>
                  </a:cubicBezTo>
                  <a:cubicBezTo>
                    <a:pt x="80" y="104"/>
                    <a:pt x="71" y="116"/>
                    <a:pt x="61" y="129"/>
                  </a:cubicBezTo>
                  <a:lnTo>
                    <a:pt x="62" y="129"/>
                  </a:lnTo>
                  <a:cubicBezTo>
                    <a:pt x="78" y="150"/>
                    <a:pt x="96" y="170"/>
                    <a:pt x="114" y="191"/>
                  </a:cubicBezTo>
                  <a:cubicBezTo>
                    <a:pt x="109" y="199"/>
                    <a:pt x="104" y="208"/>
                    <a:pt x="100" y="215"/>
                  </a:cubicBezTo>
                  <a:cubicBezTo>
                    <a:pt x="95" y="225"/>
                    <a:pt x="91" y="236"/>
                    <a:pt x="89" y="246"/>
                  </a:cubicBezTo>
                  <a:cubicBezTo>
                    <a:pt x="86" y="251"/>
                    <a:pt x="85" y="256"/>
                    <a:pt x="85" y="260"/>
                  </a:cubicBezTo>
                  <a:cubicBezTo>
                    <a:pt x="57" y="263"/>
                    <a:pt x="30" y="265"/>
                    <a:pt x="4" y="269"/>
                  </a:cubicBezTo>
                  <a:cubicBezTo>
                    <a:pt x="1" y="281"/>
                    <a:pt x="0" y="294"/>
                    <a:pt x="0" y="308"/>
                  </a:cubicBezTo>
                  <a:cubicBezTo>
                    <a:pt x="0" y="326"/>
                    <a:pt x="1" y="345"/>
                    <a:pt x="5" y="363"/>
                  </a:cubicBezTo>
                  <a:cubicBezTo>
                    <a:pt x="31" y="365"/>
                    <a:pt x="57" y="368"/>
                    <a:pt x="85" y="370"/>
                  </a:cubicBezTo>
                  <a:cubicBezTo>
                    <a:pt x="85" y="375"/>
                    <a:pt x="86" y="380"/>
                    <a:pt x="89" y="384"/>
                  </a:cubicBezTo>
                  <a:cubicBezTo>
                    <a:pt x="91" y="395"/>
                    <a:pt x="95" y="405"/>
                    <a:pt x="100" y="416"/>
                  </a:cubicBezTo>
                  <a:cubicBezTo>
                    <a:pt x="105" y="425"/>
                    <a:pt x="109" y="434"/>
                    <a:pt x="115" y="441"/>
                  </a:cubicBezTo>
                  <a:cubicBezTo>
                    <a:pt x="97" y="463"/>
                    <a:pt x="80" y="483"/>
                    <a:pt x="64" y="504"/>
                  </a:cubicBezTo>
                  <a:cubicBezTo>
                    <a:pt x="82" y="530"/>
                    <a:pt x="105" y="553"/>
                    <a:pt x="131" y="571"/>
                  </a:cubicBezTo>
                  <a:lnTo>
                    <a:pt x="131" y="570"/>
                  </a:lnTo>
                  <a:cubicBezTo>
                    <a:pt x="151" y="554"/>
                    <a:pt x="172" y="536"/>
                    <a:pt x="192" y="519"/>
                  </a:cubicBezTo>
                  <a:lnTo>
                    <a:pt x="193" y="519"/>
                  </a:lnTo>
                  <a:cubicBezTo>
                    <a:pt x="200" y="523"/>
                    <a:pt x="207" y="526"/>
                    <a:pt x="214" y="530"/>
                  </a:cubicBezTo>
                  <a:cubicBezTo>
                    <a:pt x="225" y="535"/>
                    <a:pt x="237" y="540"/>
                    <a:pt x="248" y="543"/>
                  </a:cubicBezTo>
                  <a:cubicBezTo>
                    <a:pt x="253" y="544"/>
                    <a:pt x="257" y="545"/>
                    <a:pt x="261" y="546"/>
                  </a:cubicBezTo>
                  <a:cubicBezTo>
                    <a:pt x="264" y="573"/>
                    <a:pt x="266" y="600"/>
                    <a:pt x="270" y="628"/>
                  </a:cubicBezTo>
                  <a:cubicBezTo>
                    <a:pt x="281" y="629"/>
                    <a:pt x="292" y="630"/>
                    <a:pt x="305" y="630"/>
                  </a:cubicBezTo>
                  <a:lnTo>
                    <a:pt x="324" y="630"/>
                  </a:lnTo>
                  <a:cubicBezTo>
                    <a:pt x="337" y="630"/>
                    <a:pt x="351" y="629"/>
                    <a:pt x="365" y="626"/>
                  </a:cubicBezTo>
                  <a:cubicBezTo>
                    <a:pt x="367" y="600"/>
                    <a:pt x="370" y="573"/>
                    <a:pt x="372" y="545"/>
                  </a:cubicBezTo>
                  <a:lnTo>
                    <a:pt x="384" y="541"/>
                  </a:lnTo>
                  <a:lnTo>
                    <a:pt x="384" y="541"/>
                  </a:lnTo>
                  <a:cubicBezTo>
                    <a:pt x="395" y="539"/>
                    <a:pt x="405" y="535"/>
                    <a:pt x="415" y="530"/>
                  </a:cubicBezTo>
                  <a:cubicBezTo>
                    <a:pt x="424" y="526"/>
                    <a:pt x="432" y="521"/>
                    <a:pt x="441" y="515"/>
                  </a:cubicBezTo>
                  <a:cubicBezTo>
                    <a:pt x="441" y="516"/>
                    <a:pt x="441" y="516"/>
                    <a:pt x="442" y="516"/>
                  </a:cubicBezTo>
                  <a:cubicBezTo>
                    <a:pt x="462" y="534"/>
                    <a:pt x="483" y="551"/>
                    <a:pt x="505" y="568"/>
                  </a:cubicBezTo>
                  <a:cubicBezTo>
                    <a:pt x="508" y="565"/>
                    <a:pt x="512" y="563"/>
                    <a:pt x="517" y="559"/>
                  </a:cubicBezTo>
                  <a:cubicBezTo>
                    <a:pt x="525" y="553"/>
                    <a:pt x="532" y="545"/>
                    <a:pt x="538" y="538"/>
                  </a:cubicBezTo>
                  <a:cubicBezTo>
                    <a:pt x="550" y="526"/>
                    <a:pt x="561" y="514"/>
                    <a:pt x="571" y="500"/>
                  </a:cubicBezTo>
                  <a:cubicBezTo>
                    <a:pt x="553" y="479"/>
                    <a:pt x="536" y="458"/>
                    <a:pt x="518" y="438"/>
                  </a:cubicBezTo>
                  <a:lnTo>
                    <a:pt x="518" y="436"/>
                  </a:lnTo>
                  <a:cubicBezTo>
                    <a:pt x="522" y="430"/>
                    <a:pt x="526" y="422"/>
                    <a:pt x="530" y="415"/>
                  </a:cubicBezTo>
                  <a:cubicBezTo>
                    <a:pt x="533" y="405"/>
                    <a:pt x="538" y="395"/>
                    <a:pt x="541" y="385"/>
                  </a:cubicBezTo>
                  <a:cubicBezTo>
                    <a:pt x="541" y="384"/>
                    <a:pt x="541" y="383"/>
                    <a:pt x="542" y="383"/>
                  </a:cubicBezTo>
                  <a:cubicBezTo>
                    <a:pt x="542" y="378"/>
                    <a:pt x="543" y="374"/>
                    <a:pt x="545" y="371"/>
                  </a:cubicBezTo>
                  <a:cubicBezTo>
                    <a:pt x="572" y="369"/>
                    <a:pt x="600" y="366"/>
                    <a:pt x="626" y="364"/>
                  </a:cubicBezTo>
                  <a:cubicBezTo>
                    <a:pt x="629" y="351"/>
                    <a:pt x="629" y="339"/>
                    <a:pt x="630" y="326"/>
                  </a:cubicBezTo>
                  <a:lnTo>
                    <a:pt x="630" y="315"/>
                  </a:lnTo>
                  <a:lnTo>
                    <a:pt x="630" y="305"/>
                  </a:lnTo>
                  <a:cubicBezTo>
                    <a:pt x="629" y="293"/>
                    <a:pt x="629" y="280"/>
                    <a:pt x="626" y="268"/>
                  </a:cubicBezTo>
                  <a:cubicBezTo>
                    <a:pt x="600" y="265"/>
                    <a:pt x="572" y="263"/>
                    <a:pt x="545" y="260"/>
                  </a:cubicBezTo>
                  <a:cubicBezTo>
                    <a:pt x="544" y="256"/>
                    <a:pt x="542" y="252"/>
                    <a:pt x="542" y="249"/>
                  </a:cubicBezTo>
                  <a:cubicBezTo>
                    <a:pt x="538" y="238"/>
                    <a:pt x="535" y="226"/>
                    <a:pt x="530" y="215"/>
                  </a:cubicBezTo>
                  <a:cubicBezTo>
                    <a:pt x="526" y="207"/>
                    <a:pt x="521" y="199"/>
                    <a:pt x="517" y="191"/>
                  </a:cubicBezTo>
                  <a:cubicBezTo>
                    <a:pt x="534" y="171"/>
                    <a:pt x="551" y="150"/>
                    <a:pt x="569" y="129"/>
                  </a:cubicBezTo>
                  <a:close/>
                  <a:moveTo>
                    <a:pt x="235" y="233"/>
                  </a:moveTo>
                  <a:cubicBezTo>
                    <a:pt x="257" y="209"/>
                    <a:pt x="285" y="198"/>
                    <a:pt x="316" y="199"/>
                  </a:cubicBezTo>
                  <a:cubicBezTo>
                    <a:pt x="349" y="198"/>
                    <a:pt x="375" y="209"/>
                    <a:pt x="399" y="233"/>
                  </a:cubicBezTo>
                  <a:cubicBezTo>
                    <a:pt x="421" y="255"/>
                    <a:pt x="432" y="283"/>
                    <a:pt x="432" y="314"/>
                  </a:cubicBezTo>
                  <a:cubicBezTo>
                    <a:pt x="432" y="346"/>
                    <a:pt x="421" y="373"/>
                    <a:pt x="399" y="396"/>
                  </a:cubicBezTo>
                  <a:cubicBezTo>
                    <a:pt x="375" y="419"/>
                    <a:pt x="349" y="430"/>
                    <a:pt x="316" y="430"/>
                  </a:cubicBezTo>
                  <a:cubicBezTo>
                    <a:pt x="285" y="430"/>
                    <a:pt x="257" y="419"/>
                    <a:pt x="235" y="396"/>
                  </a:cubicBezTo>
                  <a:cubicBezTo>
                    <a:pt x="212" y="373"/>
                    <a:pt x="201" y="346"/>
                    <a:pt x="201" y="314"/>
                  </a:cubicBezTo>
                  <a:cubicBezTo>
                    <a:pt x="201" y="283"/>
                    <a:pt x="212" y="255"/>
                    <a:pt x="235" y="233"/>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8" name="Gears"/>
            <p:cNvSpPr>
              <a:spLocks noEditPoints="1"/>
            </p:cNvSpPr>
            <p:nvPr>
              <p:custDataLst>
                <p:tags r:id="rId17"/>
              </p:custDataLst>
            </p:nvPr>
          </p:nvSpPr>
          <p:spPr bwMode="auto">
            <a:xfrm>
              <a:off x="294" y="92"/>
              <a:ext cx="77" cy="78"/>
            </a:xfrm>
            <a:custGeom>
              <a:avLst/>
              <a:gdLst>
                <a:gd name="T0" fmla="*/ 98 w 197"/>
                <a:gd name="T1" fmla="*/ 0 h 199"/>
                <a:gd name="T2" fmla="*/ 28 w 197"/>
                <a:gd name="T3" fmla="*/ 29 h 199"/>
                <a:gd name="T4" fmla="*/ 0 w 197"/>
                <a:gd name="T5" fmla="*/ 99 h 199"/>
                <a:gd name="T6" fmla="*/ 28 w 197"/>
                <a:gd name="T7" fmla="*/ 169 h 199"/>
                <a:gd name="T8" fmla="*/ 28 w 197"/>
                <a:gd name="T9" fmla="*/ 169 h 199"/>
                <a:gd name="T10" fmla="*/ 98 w 197"/>
                <a:gd name="T11" fmla="*/ 199 h 199"/>
                <a:gd name="T12" fmla="*/ 168 w 197"/>
                <a:gd name="T13" fmla="*/ 169 h 199"/>
                <a:gd name="T14" fmla="*/ 168 w 197"/>
                <a:gd name="T15" fmla="*/ 169 h 199"/>
                <a:gd name="T16" fmla="*/ 197 w 197"/>
                <a:gd name="T17" fmla="*/ 99 h 199"/>
                <a:gd name="T18" fmla="*/ 197 w 197"/>
                <a:gd name="T19" fmla="*/ 99 h 199"/>
                <a:gd name="T20" fmla="*/ 168 w 197"/>
                <a:gd name="T21" fmla="*/ 29 h 199"/>
                <a:gd name="T22" fmla="*/ 98 w 197"/>
                <a:gd name="T23" fmla="*/ 0 h 199"/>
                <a:gd name="T24" fmla="*/ 46 w 197"/>
                <a:gd name="T25" fmla="*/ 46 h 199"/>
                <a:gd name="T26" fmla="*/ 98 w 197"/>
                <a:gd name="T27" fmla="*/ 25 h 199"/>
                <a:gd name="T28" fmla="*/ 151 w 197"/>
                <a:gd name="T29" fmla="*/ 46 h 199"/>
                <a:gd name="T30" fmla="*/ 172 w 197"/>
                <a:gd name="T31" fmla="*/ 99 h 199"/>
                <a:gd name="T32" fmla="*/ 172 w 197"/>
                <a:gd name="T33" fmla="*/ 99 h 199"/>
                <a:gd name="T34" fmla="*/ 151 w 197"/>
                <a:gd name="T35" fmla="*/ 151 h 199"/>
                <a:gd name="T36" fmla="*/ 98 w 197"/>
                <a:gd name="T37" fmla="*/ 174 h 199"/>
                <a:gd name="T38" fmla="*/ 46 w 197"/>
                <a:gd name="T39" fmla="*/ 151 h 199"/>
                <a:gd name="T40" fmla="*/ 24 w 197"/>
                <a:gd name="T41" fmla="*/ 99 h 199"/>
                <a:gd name="T42" fmla="*/ 46 w 197"/>
                <a:gd name="T43" fmla="*/ 4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99">
                  <a:moveTo>
                    <a:pt x="98" y="0"/>
                  </a:moveTo>
                  <a:cubicBezTo>
                    <a:pt x="71" y="0"/>
                    <a:pt x="48" y="10"/>
                    <a:pt x="28" y="29"/>
                  </a:cubicBezTo>
                  <a:cubicBezTo>
                    <a:pt x="10" y="49"/>
                    <a:pt x="0" y="71"/>
                    <a:pt x="0" y="99"/>
                  </a:cubicBezTo>
                  <a:cubicBezTo>
                    <a:pt x="0" y="126"/>
                    <a:pt x="10" y="149"/>
                    <a:pt x="28" y="169"/>
                  </a:cubicBezTo>
                  <a:lnTo>
                    <a:pt x="28" y="169"/>
                  </a:lnTo>
                  <a:cubicBezTo>
                    <a:pt x="48" y="189"/>
                    <a:pt x="71" y="199"/>
                    <a:pt x="98" y="199"/>
                  </a:cubicBezTo>
                  <a:cubicBezTo>
                    <a:pt x="126" y="199"/>
                    <a:pt x="148" y="189"/>
                    <a:pt x="168" y="169"/>
                  </a:cubicBezTo>
                  <a:lnTo>
                    <a:pt x="168" y="169"/>
                  </a:lnTo>
                  <a:cubicBezTo>
                    <a:pt x="188" y="149"/>
                    <a:pt x="197" y="126"/>
                    <a:pt x="197" y="99"/>
                  </a:cubicBezTo>
                  <a:lnTo>
                    <a:pt x="197" y="99"/>
                  </a:lnTo>
                  <a:cubicBezTo>
                    <a:pt x="197" y="71"/>
                    <a:pt x="188" y="49"/>
                    <a:pt x="168" y="29"/>
                  </a:cubicBezTo>
                  <a:cubicBezTo>
                    <a:pt x="148" y="10"/>
                    <a:pt x="126" y="0"/>
                    <a:pt x="98" y="0"/>
                  </a:cubicBezTo>
                  <a:close/>
                  <a:moveTo>
                    <a:pt x="46" y="46"/>
                  </a:moveTo>
                  <a:cubicBezTo>
                    <a:pt x="61" y="32"/>
                    <a:pt x="78" y="25"/>
                    <a:pt x="98" y="25"/>
                  </a:cubicBezTo>
                  <a:cubicBezTo>
                    <a:pt x="118" y="25"/>
                    <a:pt x="136" y="33"/>
                    <a:pt x="151" y="46"/>
                  </a:cubicBezTo>
                  <a:cubicBezTo>
                    <a:pt x="166" y="61"/>
                    <a:pt x="172" y="78"/>
                    <a:pt x="172" y="99"/>
                  </a:cubicBezTo>
                  <a:lnTo>
                    <a:pt x="172" y="99"/>
                  </a:lnTo>
                  <a:cubicBezTo>
                    <a:pt x="172" y="120"/>
                    <a:pt x="166" y="138"/>
                    <a:pt x="151" y="151"/>
                  </a:cubicBezTo>
                  <a:cubicBezTo>
                    <a:pt x="136" y="166"/>
                    <a:pt x="118" y="174"/>
                    <a:pt x="98" y="174"/>
                  </a:cubicBezTo>
                  <a:cubicBezTo>
                    <a:pt x="78" y="174"/>
                    <a:pt x="61" y="166"/>
                    <a:pt x="46" y="151"/>
                  </a:cubicBezTo>
                  <a:cubicBezTo>
                    <a:pt x="32" y="137"/>
                    <a:pt x="24" y="120"/>
                    <a:pt x="24" y="99"/>
                  </a:cubicBezTo>
                  <a:cubicBezTo>
                    <a:pt x="25" y="79"/>
                    <a:pt x="32" y="61"/>
                    <a:pt x="46" y="46"/>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79" name="Gears"/>
            <p:cNvSpPr>
              <a:spLocks noEditPoints="1"/>
            </p:cNvSpPr>
            <p:nvPr>
              <p:custDataLst>
                <p:tags r:id="rId18"/>
              </p:custDataLst>
            </p:nvPr>
          </p:nvSpPr>
          <p:spPr bwMode="auto">
            <a:xfrm>
              <a:off x="8" y="167"/>
              <a:ext cx="316" cy="318"/>
            </a:xfrm>
            <a:custGeom>
              <a:avLst/>
              <a:gdLst>
                <a:gd name="T0" fmla="*/ 497 w 810"/>
                <a:gd name="T1" fmla="*/ 8 h 812"/>
                <a:gd name="T2" fmla="*/ 416 w 810"/>
                <a:gd name="T3" fmla="*/ 98 h 812"/>
                <a:gd name="T4" fmla="*/ 394 w 810"/>
                <a:gd name="T5" fmla="*/ 98 h 812"/>
                <a:gd name="T6" fmla="*/ 318 w 810"/>
                <a:gd name="T7" fmla="*/ 112 h 812"/>
                <a:gd name="T8" fmla="*/ 255 w 810"/>
                <a:gd name="T9" fmla="*/ 26 h 812"/>
                <a:gd name="T10" fmla="*/ 199 w 810"/>
                <a:gd name="T11" fmla="*/ 53 h 812"/>
                <a:gd name="T12" fmla="*/ 150 w 810"/>
                <a:gd name="T13" fmla="*/ 88 h 812"/>
                <a:gd name="T14" fmla="*/ 170 w 810"/>
                <a:gd name="T15" fmla="*/ 208 h 812"/>
                <a:gd name="T16" fmla="*/ 144 w 810"/>
                <a:gd name="T17" fmla="*/ 243 h 812"/>
                <a:gd name="T18" fmla="*/ 30 w 810"/>
                <a:gd name="T19" fmla="*/ 242 h 812"/>
                <a:gd name="T20" fmla="*/ 0 w 810"/>
                <a:gd name="T21" fmla="*/ 361 h 812"/>
                <a:gd name="T22" fmla="*/ 97 w 810"/>
                <a:gd name="T23" fmla="*/ 416 h 812"/>
                <a:gd name="T24" fmla="*/ 111 w 810"/>
                <a:gd name="T25" fmla="*/ 497 h 812"/>
                <a:gd name="T26" fmla="*/ 87 w 810"/>
                <a:gd name="T27" fmla="*/ 663 h 812"/>
                <a:gd name="T28" fmla="*/ 184 w 810"/>
                <a:gd name="T29" fmla="*/ 620 h 812"/>
                <a:gd name="T30" fmla="*/ 206 w 810"/>
                <a:gd name="T31" fmla="*/ 641 h 812"/>
                <a:gd name="T32" fmla="*/ 260 w 810"/>
                <a:gd name="T33" fmla="*/ 677 h 812"/>
                <a:gd name="T34" fmla="*/ 286 w 810"/>
                <a:gd name="T35" fmla="*/ 796 h 812"/>
                <a:gd name="T36" fmla="*/ 361 w 810"/>
                <a:gd name="T37" fmla="*/ 812 h 812"/>
                <a:gd name="T38" fmla="*/ 414 w 810"/>
                <a:gd name="T39" fmla="*/ 712 h 812"/>
                <a:gd name="T40" fmla="*/ 458 w 810"/>
                <a:gd name="T41" fmla="*/ 708 h 812"/>
                <a:gd name="T42" fmla="*/ 496 w 810"/>
                <a:gd name="T43" fmla="*/ 700 h 812"/>
                <a:gd name="T44" fmla="*/ 575 w 810"/>
                <a:gd name="T45" fmla="*/ 777 h 812"/>
                <a:gd name="T46" fmla="*/ 663 w 810"/>
                <a:gd name="T47" fmla="*/ 722 h 812"/>
                <a:gd name="T48" fmla="*/ 619 w 810"/>
                <a:gd name="T49" fmla="*/ 626 h 812"/>
                <a:gd name="T50" fmla="*/ 665 w 810"/>
                <a:gd name="T51" fmla="*/ 568 h 812"/>
                <a:gd name="T52" fmla="*/ 674 w 810"/>
                <a:gd name="T53" fmla="*/ 552 h 812"/>
                <a:gd name="T54" fmla="*/ 795 w 810"/>
                <a:gd name="T55" fmla="*/ 523 h 812"/>
                <a:gd name="T56" fmla="*/ 803 w 810"/>
                <a:gd name="T57" fmla="*/ 498 h 812"/>
                <a:gd name="T58" fmla="*/ 711 w 810"/>
                <a:gd name="T59" fmla="*/ 413 h 812"/>
                <a:gd name="T60" fmla="*/ 706 w 810"/>
                <a:gd name="T61" fmla="*/ 352 h 812"/>
                <a:gd name="T62" fmla="*/ 784 w 810"/>
                <a:gd name="T63" fmla="*/ 256 h 812"/>
                <a:gd name="T64" fmla="*/ 723 w 810"/>
                <a:gd name="T65" fmla="*/ 151 h 812"/>
                <a:gd name="T66" fmla="*/ 628 w 810"/>
                <a:gd name="T67" fmla="*/ 195 h 812"/>
                <a:gd name="T68" fmla="*/ 566 w 810"/>
                <a:gd name="T69" fmla="*/ 146 h 812"/>
                <a:gd name="T70" fmla="*/ 570 w 810"/>
                <a:gd name="T71" fmla="*/ 32 h 812"/>
                <a:gd name="T72" fmla="*/ 510 w 810"/>
                <a:gd name="T73" fmla="*/ 12 h 812"/>
                <a:gd name="T74" fmla="*/ 263 w 810"/>
                <a:gd name="T75" fmla="*/ 366 h 812"/>
                <a:gd name="T76" fmla="*/ 445 w 810"/>
                <a:gd name="T77" fmla="*/ 260 h 812"/>
                <a:gd name="T78" fmla="*/ 551 w 810"/>
                <a:gd name="T79" fmla="*/ 443 h 812"/>
                <a:gd name="T80" fmla="*/ 369 w 810"/>
                <a:gd name="T81" fmla="*/ 54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0" h="812">
                  <a:moveTo>
                    <a:pt x="510" y="12"/>
                  </a:moveTo>
                  <a:cubicBezTo>
                    <a:pt x="505" y="10"/>
                    <a:pt x="501" y="8"/>
                    <a:pt x="497" y="8"/>
                  </a:cubicBezTo>
                  <a:cubicBezTo>
                    <a:pt x="482" y="5"/>
                    <a:pt x="468" y="2"/>
                    <a:pt x="452" y="0"/>
                  </a:cubicBezTo>
                  <a:cubicBezTo>
                    <a:pt x="439" y="33"/>
                    <a:pt x="427" y="66"/>
                    <a:pt x="416" y="98"/>
                  </a:cubicBezTo>
                  <a:lnTo>
                    <a:pt x="399" y="98"/>
                  </a:lnTo>
                  <a:lnTo>
                    <a:pt x="394" y="98"/>
                  </a:lnTo>
                  <a:cubicBezTo>
                    <a:pt x="379" y="100"/>
                    <a:pt x="365" y="101"/>
                    <a:pt x="351" y="103"/>
                  </a:cubicBezTo>
                  <a:cubicBezTo>
                    <a:pt x="340" y="105"/>
                    <a:pt x="329" y="108"/>
                    <a:pt x="318" y="112"/>
                  </a:cubicBezTo>
                  <a:cubicBezTo>
                    <a:pt x="298" y="83"/>
                    <a:pt x="276" y="55"/>
                    <a:pt x="256" y="27"/>
                  </a:cubicBezTo>
                  <a:lnTo>
                    <a:pt x="255" y="26"/>
                  </a:lnTo>
                  <a:cubicBezTo>
                    <a:pt x="247" y="28"/>
                    <a:pt x="240" y="31"/>
                    <a:pt x="234" y="35"/>
                  </a:cubicBezTo>
                  <a:cubicBezTo>
                    <a:pt x="221" y="40"/>
                    <a:pt x="210" y="46"/>
                    <a:pt x="199" y="53"/>
                  </a:cubicBezTo>
                  <a:cubicBezTo>
                    <a:pt x="181" y="62"/>
                    <a:pt x="165" y="73"/>
                    <a:pt x="150" y="87"/>
                  </a:cubicBezTo>
                  <a:lnTo>
                    <a:pt x="150" y="88"/>
                  </a:lnTo>
                  <a:cubicBezTo>
                    <a:pt x="165" y="120"/>
                    <a:pt x="179" y="151"/>
                    <a:pt x="194" y="182"/>
                  </a:cubicBezTo>
                  <a:cubicBezTo>
                    <a:pt x="185" y="191"/>
                    <a:pt x="177" y="198"/>
                    <a:pt x="170" y="208"/>
                  </a:cubicBezTo>
                  <a:cubicBezTo>
                    <a:pt x="160" y="218"/>
                    <a:pt x="151" y="231"/>
                    <a:pt x="144" y="243"/>
                  </a:cubicBezTo>
                  <a:lnTo>
                    <a:pt x="144" y="243"/>
                  </a:lnTo>
                  <a:cubicBezTo>
                    <a:pt x="140" y="248"/>
                    <a:pt x="137" y="253"/>
                    <a:pt x="135" y="260"/>
                  </a:cubicBezTo>
                  <a:cubicBezTo>
                    <a:pt x="100" y="253"/>
                    <a:pt x="65" y="247"/>
                    <a:pt x="30" y="242"/>
                  </a:cubicBezTo>
                  <a:cubicBezTo>
                    <a:pt x="24" y="257"/>
                    <a:pt x="17" y="272"/>
                    <a:pt x="12" y="288"/>
                  </a:cubicBezTo>
                  <a:cubicBezTo>
                    <a:pt x="7" y="313"/>
                    <a:pt x="2" y="337"/>
                    <a:pt x="0" y="361"/>
                  </a:cubicBezTo>
                  <a:lnTo>
                    <a:pt x="97" y="398"/>
                  </a:lnTo>
                  <a:lnTo>
                    <a:pt x="97" y="416"/>
                  </a:lnTo>
                  <a:cubicBezTo>
                    <a:pt x="97" y="430"/>
                    <a:pt x="99" y="445"/>
                    <a:pt x="102" y="460"/>
                  </a:cubicBezTo>
                  <a:cubicBezTo>
                    <a:pt x="104" y="472"/>
                    <a:pt x="108" y="485"/>
                    <a:pt x="111" y="497"/>
                  </a:cubicBezTo>
                  <a:cubicBezTo>
                    <a:pt x="82" y="517"/>
                    <a:pt x="55" y="537"/>
                    <a:pt x="26" y="558"/>
                  </a:cubicBezTo>
                  <a:cubicBezTo>
                    <a:pt x="41" y="596"/>
                    <a:pt x="62" y="631"/>
                    <a:pt x="87" y="663"/>
                  </a:cubicBezTo>
                  <a:lnTo>
                    <a:pt x="89" y="663"/>
                  </a:lnTo>
                  <a:cubicBezTo>
                    <a:pt x="120" y="648"/>
                    <a:pt x="151" y="635"/>
                    <a:pt x="184" y="620"/>
                  </a:cubicBezTo>
                  <a:lnTo>
                    <a:pt x="184" y="620"/>
                  </a:lnTo>
                  <a:cubicBezTo>
                    <a:pt x="191" y="627"/>
                    <a:pt x="199" y="633"/>
                    <a:pt x="206" y="641"/>
                  </a:cubicBezTo>
                  <a:cubicBezTo>
                    <a:pt x="217" y="651"/>
                    <a:pt x="231" y="660"/>
                    <a:pt x="246" y="668"/>
                  </a:cubicBezTo>
                  <a:cubicBezTo>
                    <a:pt x="250" y="671"/>
                    <a:pt x="255" y="673"/>
                    <a:pt x="260" y="677"/>
                  </a:cubicBezTo>
                  <a:cubicBezTo>
                    <a:pt x="254" y="711"/>
                    <a:pt x="249" y="746"/>
                    <a:pt x="244" y="781"/>
                  </a:cubicBezTo>
                  <a:cubicBezTo>
                    <a:pt x="258" y="787"/>
                    <a:pt x="271" y="792"/>
                    <a:pt x="286" y="796"/>
                  </a:cubicBezTo>
                  <a:cubicBezTo>
                    <a:pt x="290" y="797"/>
                    <a:pt x="297" y="800"/>
                    <a:pt x="310" y="802"/>
                  </a:cubicBezTo>
                  <a:cubicBezTo>
                    <a:pt x="327" y="807"/>
                    <a:pt x="345" y="810"/>
                    <a:pt x="361" y="812"/>
                  </a:cubicBezTo>
                  <a:cubicBezTo>
                    <a:pt x="375" y="778"/>
                    <a:pt x="388" y="746"/>
                    <a:pt x="399" y="712"/>
                  </a:cubicBezTo>
                  <a:lnTo>
                    <a:pt x="414" y="712"/>
                  </a:lnTo>
                  <a:lnTo>
                    <a:pt x="415" y="712"/>
                  </a:lnTo>
                  <a:cubicBezTo>
                    <a:pt x="430" y="712"/>
                    <a:pt x="444" y="711"/>
                    <a:pt x="458" y="708"/>
                  </a:cubicBezTo>
                  <a:cubicBezTo>
                    <a:pt x="470" y="706"/>
                    <a:pt x="483" y="702"/>
                    <a:pt x="495" y="698"/>
                  </a:cubicBezTo>
                  <a:cubicBezTo>
                    <a:pt x="495" y="698"/>
                    <a:pt x="495" y="700"/>
                    <a:pt x="496" y="700"/>
                  </a:cubicBezTo>
                  <a:cubicBezTo>
                    <a:pt x="516" y="728"/>
                    <a:pt x="538" y="757"/>
                    <a:pt x="558" y="786"/>
                  </a:cubicBezTo>
                  <a:cubicBezTo>
                    <a:pt x="564" y="782"/>
                    <a:pt x="570" y="780"/>
                    <a:pt x="575" y="777"/>
                  </a:cubicBezTo>
                  <a:cubicBezTo>
                    <a:pt x="588" y="772"/>
                    <a:pt x="599" y="766"/>
                    <a:pt x="610" y="760"/>
                  </a:cubicBezTo>
                  <a:cubicBezTo>
                    <a:pt x="629" y="748"/>
                    <a:pt x="646" y="736"/>
                    <a:pt x="663" y="722"/>
                  </a:cubicBezTo>
                  <a:cubicBezTo>
                    <a:pt x="649" y="690"/>
                    <a:pt x="634" y="658"/>
                    <a:pt x="619" y="626"/>
                  </a:cubicBezTo>
                  <a:lnTo>
                    <a:pt x="619" y="626"/>
                  </a:lnTo>
                  <a:cubicBezTo>
                    <a:pt x="626" y="618"/>
                    <a:pt x="633" y="611"/>
                    <a:pt x="640" y="603"/>
                  </a:cubicBezTo>
                  <a:cubicBezTo>
                    <a:pt x="649" y="592"/>
                    <a:pt x="658" y="580"/>
                    <a:pt x="665" y="568"/>
                  </a:cubicBezTo>
                  <a:cubicBezTo>
                    <a:pt x="665" y="567"/>
                    <a:pt x="666" y="566"/>
                    <a:pt x="666" y="565"/>
                  </a:cubicBezTo>
                  <a:cubicBezTo>
                    <a:pt x="669" y="561"/>
                    <a:pt x="671" y="556"/>
                    <a:pt x="674" y="552"/>
                  </a:cubicBezTo>
                  <a:cubicBezTo>
                    <a:pt x="709" y="558"/>
                    <a:pt x="744" y="563"/>
                    <a:pt x="779" y="570"/>
                  </a:cubicBezTo>
                  <a:cubicBezTo>
                    <a:pt x="785" y="555"/>
                    <a:pt x="790" y="540"/>
                    <a:pt x="795" y="523"/>
                  </a:cubicBezTo>
                  <a:cubicBezTo>
                    <a:pt x="796" y="520"/>
                    <a:pt x="798" y="516"/>
                    <a:pt x="799" y="511"/>
                  </a:cubicBezTo>
                  <a:cubicBezTo>
                    <a:pt x="800" y="507"/>
                    <a:pt x="800" y="503"/>
                    <a:pt x="803" y="498"/>
                  </a:cubicBezTo>
                  <a:cubicBezTo>
                    <a:pt x="805" y="482"/>
                    <a:pt x="809" y="466"/>
                    <a:pt x="810" y="451"/>
                  </a:cubicBezTo>
                  <a:cubicBezTo>
                    <a:pt x="778" y="437"/>
                    <a:pt x="744" y="426"/>
                    <a:pt x="711" y="413"/>
                  </a:cubicBezTo>
                  <a:lnTo>
                    <a:pt x="711" y="398"/>
                  </a:lnTo>
                  <a:cubicBezTo>
                    <a:pt x="711" y="383"/>
                    <a:pt x="710" y="367"/>
                    <a:pt x="706" y="352"/>
                  </a:cubicBezTo>
                  <a:cubicBezTo>
                    <a:pt x="705" y="341"/>
                    <a:pt x="701" y="330"/>
                    <a:pt x="699" y="318"/>
                  </a:cubicBezTo>
                  <a:cubicBezTo>
                    <a:pt x="728" y="298"/>
                    <a:pt x="756" y="277"/>
                    <a:pt x="784" y="256"/>
                  </a:cubicBezTo>
                  <a:lnTo>
                    <a:pt x="785" y="256"/>
                  </a:lnTo>
                  <a:cubicBezTo>
                    <a:pt x="770" y="218"/>
                    <a:pt x="750" y="183"/>
                    <a:pt x="723" y="151"/>
                  </a:cubicBezTo>
                  <a:lnTo>
                    <a:pt x="723" y="151"/>
                  </a:lnTo>
                  <a:cubicBezTo>
                    <a:pt x="690" y="165"/>
                    <a:pt x="659" y="180"/>
                    <a:pt x="628" y="195"/>
                  </a:cubicBezTo>
                  <a:cubicBezTo>
                    <a:pt x="619" y="186"/>
                    <a:pt x="610" y="177"/>
                    <a:pt x="601" y="170"/>
                  </a:cubicBezTo>
                  <a:cubicBezTo>
                    <a:pt x="590" y="161"/>
                    <a:pt x="579" y="152"/>
                    <a:pt x="566" y="146"/>
                  </a:cubicBezTo>
                  <a:cubicBezTo>
                    <a:pt x="563" y="142"/>
                    <a:pt x="557" y="140"/>
                    <a:pt x="554" y="137"/>
                  </a:cubicBezTo>
                  <a:cubicBezTo>
                    <a:pt x="559" y="102"/>
                    <a:pt x="565" y="67"/>
                    <a:pt x="570" y="32"/>
                  </a:cubicBezTo>
                  <a:cubicBezTo>
                    <a:pt x="555" y="26"/>
                    <a:pt x="539" y="20"/>
                    <a:pt x="523" y="15"/>
                  </a:cubicBezTo>
                  <a:cubicBezTo>
                    <a:pt x="519" y="13"/>
                    <a:pt x="514" y="12"/>
                    <a:pt x="510" y="12"/>
                  </a:cubicBezTo>
                  <a:close/>
                  <a:moveTo>
                    <a:pt x="278" y="480"/>
                  </a:moveTo>
                  <a:cubicBezTo>
                    <a:pt x="256" y="443"/>
                    <a:pt x="251" y="406"/>
                    <a:pt x="263" y="366"/>
                  </a:cubicBezTo>
                  <a:cubicBezTo>
                    <a:pt x="273" y="326"/>
                    <a:pt x="296" y="296"/>
                    <a:pt x="333" y="275"/>
                  </a:cubicBezTo>
                  <a:cubicBezTo>
                    <a:pt x="368" y="255"/>
                    <a:pt x="406" y="250"/>
                    <a:pt x="445" y="260"/>
                  </a:cubicBezTo>
                  <a:cubicBezTo>
                    <a:pt x="485" y="271"/>
                    <a:pt x="516" y="293"/>
                    <a:pt x="536" y="330"/>
                  </a:cubicBezTo>
                  <a:cubicBezTo>
                    <a:pt x="558" y="366"/>
                    <a:pt x="563" y="403"/>
                    <a:pt x="551" y="443"/>
                  </a:cubicBezTo>
                  <a:cubicBezTo>
                    <a:pt x="541" y="483"/>
                    <a:pt x="518" y="513"/>
                    <a:pt x="483" y="533"/>
                  </a:cubicBezTo>
                  <a:cubicBezTo>
                    <a:pt x="445" y="555"/>
                    <a:pt x="408" y="559"/>
                    <a:pt x="369" y="548"/>
                  </a:cubicBezTo>
                  <a:cubicBezTo>
                    <a:pt x="329" y="538"/>
                    <a:pt x="298" y="515"/>
                    <a:pt x="278" y="480"/>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80" name="Gears"/>
            <p:cNvSpPr>
              <a:spLocks noEditPoints="1"/>
            </p:cNvSpPr>
            <p:nvPr>
              <p:custDataLst>
                <p:tags r:id="rId19"/>
              </p:custDataLst>
            </p:nvPr>
          </p:nvSpPr>
          <p:spPr bwMode="auto">
            <a:xfrm>
              <a:off x="115" y="273"/>
              <a:ext cx="104" cy="104"/>
            </a:xfrm>
            <a:custGeom>
              <a:avLst/>
              <a:gdLst>
                <a:gd name="T0" fmla="*/ 10 w 266"/>
                <a:gd name="T1" fmla="*/ 101 h 266"/>
                <a:gd name="T2" fmla="*/ 21 w 266"/>
                <a:gd name="T3" fmla="*/ 197 h 266"/>
                <a:gd name="T4" fmla="*/ 23 w 266"/>
                <a:gd name="T5" fmla="*/ 197 h 266"/>
                <a:gd name="T6" fmla="*/ 100 w 266"/>
                <a:gd name="T7" fmla="*/ 257 h 266"/>
                <a:gd name="T8" fmla="*/ 197 w 266"/>
                <a:gd name="T9" fmla="*/ 245 h 266"/>
                <a:gd name="T10" fmla="*/ 197 w 266"/>
                <a:gd name="T11" fmla="*/ 245 h 266"/>
                <a:gd name="T12" fmla="*/ 257 w 266"/>
                <a:gd name="T13" fmla="*/ 167 h 266"/>
                <a:gd name="T14" fmla="*/ 257 w 266"/>
                <a:gd name="T15" fmla="*/ 166 h 266"/>
                <a:gd name="T16" fmla="*/ 244 w 266"/>
                <a:gd name="T17" fmla="*/ 70 h 266"/>
                <a:gd name="T18" fmla="*/ 166 w 266"/>
                <a:gd name="T19" fmla="*/ 10 h 266"/>
                <a:gd name="T20" fmla="*/ 69 w 266"/>
                <a:gd name="T21" fmla="*/ 22 h 266"/>
                <a:gd name="T22" fmla="*/ 10 w 266"/>
                <a:gd name="T23" fmla="*/ 101 h 266"/>
                <a:gd name="T24" fmla="*/ 85 w 266"/>
                <a:gd name="T25" fmla="*/ 51 h 266"/>
                <a:gd name="T26" fmla="*/ 158 w 266"/>
                <a:gd name="T27" fmla="*/ 41 h 266"/>
                <a:gd name="T28" fmla="*/ 216 w 266"/>
                <a:gd name="T29" fmla="*/ 86 h 266"/>
                <a:gd name="T30" fmla="*/ 226 w 266"/>
                <a:gd name="T31" fmla="*/ 159 h 266"/>
                <a:gd name="T32" fmla="*/ 181 w 266"/>
                <a:gd name="T33" fmla="*/ 216 h 266"/>
                <a:gd name="T34" fmla="*/ 181 w 266"/>
                <a:gd name="T35" fmla="*/ 217 h 266"/>
                <a:gd name="T36" fmla="*/ 109 w 266"/>
                <a:gd name="T37" fmla="*/ 226 h 266"/>
                <a:gd name="T38" fmla="*/ 50 w 266"/>
                <a:gd name="T39" fmla="*/ 181 h 266"/>
                <a:gd name="T40" fmla="*/ 40 w 266"/>
                <a:gd name="T41" fmla="*/ 109 h 266"/>
                <a:gd name="T42" fmla="*/ 85 w 266"/>
                <a:gd name="T43" fmla="*/ 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6" h="266">
                  <a:moveTo>
                    <a:pt x="10" y="101"/>
                  </a:moveTo>
                  <a:cubicBezTo>
                    <a:pt x="0" y="135"/>
                    <a:pt x="4" y="167"/>
                    <a:pt x="21" y="197"/>
                  </a:cubicBezTo>
                  <a:lnTo>
                    <a:pt x="23" y="197"/>
                  </a:lnTo>
                  <a:cubicBezTo>
                    <a:pt x="40" y="228"/>
                    <a:pt x="66" y="247"/>
                    <a:pt x="100" y="257"/>
                  </a:cubicBezTo>
                  <a:cubicBezTo>
                    <a:pt x="134" y="266"/>
                    <a:pt x="166" y="262"/>
                    <a:pt x="197" y="245"/>
                  </a:cubicBezTo>
                  <a:lnTo>
                    <a:pt x="197" y="245"/>
                  </a:lnTo>
                  <a:cubicBezTo>
                    <a:pt x="229" y="226"/>
                    <a:pt x="248" y="201"/>
                    <a:pt x="257" y="167"/>
                  </a:cubicBezTo>
                  <a:lnTo>
                    <a:pt x="257" y="166"/>
                  </a:lnTo>
                  <a:cubicBezTo>
                    <a:pt x="266" y="132"/>
                    <a:pt x="261" y="100"/>
                    <a:pt x="244" y="70"/>
                  </a:cubicBezTo>
                  <a:cubicBezTo>
                    <a:pt x="226" y="38"/>
                    <a:pt x="200" y="18"/>
                    <a:pt x="166" y="10"/>
                  </a:cubicBezTo>
                  <a:cubicBezTo>
                    <a:pt x="132" y="0"/>
                    <a:pt x="99" y="5"/>
                    <a:pt x="69" y="22"/>
                  </a:cubicBezTo>
                  <a:cubicBezTo>
                    <a:pt x="38" y="40"/>
                    <a:pt x="19" y="66"/>
                    <a:pt x="10" y="101"/>
                  </a:cubicBezTo>
                  <a:close/>
                  <a:moveTo>
                    <a:pt x="85" y="51"/>
                  </a:moveTo>
                  <a:cubicBezTo>
                    <a:pt x="109" y="37"/>
                    <a:pt x="133" y="34"/>
                    <a:pt x="158" y="41"/>
                  </a:cubicBezTo>
                  <a:cubicBezTo>
                    <a:pt x="183" y="47"/>
                    <a:pt x="203" y="62"/>
                    <a:pt x="216" y="86"/>
                  </a:cubicBezTo>
                  <a:cubicBezTo>
                    <a:pt x="230" y="109"/>
                    <a:pt x="233" y="134"/>
                    <a:pt x="226" y="159"/>
                  </a:cubicBezTo>
                  <a:cubicBezTo>
                    <a:pt x="219" y="184"/>
                    <a:pt x="204" y="203"/>
                    <a:pt x="181" y="216"/>
                  </a:cubicBezTo>
                  <a:lnTo>
                    <a:pt x="181" y="217"/>
                  </a:lnTo>
                  <a:cubicBezTo>
                    <a:pt x="158" y="230"/>
                    <a:pt x="134" y="233"/>
                    <a:pt x="109" y="226"/>
                  </a:cubicBezTo>
                  <a:cubicBezTo>
                    <a:pt x="83" y="220"/>
                    <a:pt x="64" y="205"/>
                    <a:pt x="50" y="181"/>
                  </a:cubicBezTo>
                  <a:cubicBezTo>
                    <a:pt x="38" y="159"/>
                    <a:pt x="34" y="135"/>
                    <a:pt x="40" y="109"/>
                  </a:cubicBezTo>
                  <a:cubicBezTo>
                    <a:pt x="48" y="84"/>
                    <a:pt x="63" y="65"/>
                    <a:pt x="85" y="51"/>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grpSp>
      <p:grpSp>
        <p:nvGrpSpPr>
          <p:cNvPr id="181" name="Commerce"/>
          <p:cNvGrpSpPr>
            <a:grpSpLocks noChangeAspect="1"/>
          </p:cNvGrpSpPr>
          <p:nvPr>
            <p:custDataLst>
              <p:tags r:id="rId4"/>
            </p:custDataLst>
          </p:nvPr>
        </p:nvGrpSpPr>
        <p:grpSpPr bwMode="auto">
          <a:xfrm>
            <a:off x="4667653" y="3138404"/>
            <a:ext cx="740985" cy="1011605"/>
            <a:chOff x="73" y="8"/>
            <a:chExt cx="345" cy="471"/>
          </a:xfrm>
          <a:solidFill>
            <a:srgbClr val="C0504D"/>
          </a:solidFill>
        </p:grpSpPr>
        <p:sp>
          <p:nvSpPr>
            <p:cNvPr id="182" name="Commerce"/>
            <p:cNvSpPr>
              <a:spLocks/>
            </p:cNvSpPr>
            <p:nvPr>
              <p:custDataLst>
                <p:tags r:id="rId10"/>
              </p:custDataLst>
            </p:nvPr>
          </p:nvSpPr>
          <p:spPr bwMode="auto">
            <a:xfrm>
              <a:off x="73" y="155"/>
              <a:ext cx="189" cy="34"/>
            </a:xfrm>
            <a:custGeom>
              <a:avLst/>
              <a:gdLst>
                <a:gd name="T0" fmla="*/ 504 w 504"/>
                <a:gd name="T1" fmla="*/ 38 h 89"/>
                <a:gd name="T2" fmla="*/ 405 w 504"/>
                <a:gd name="T3" fmla="*/ 38 h 89"/>
                <a:gd name="T4" fmla="*/ 405 w 504"/>
                <a:gd name="T5" fmla="*/ 0 h 89"/>
                <a:gd name="T6" fmla="*/ 99 w 504"/>
                <a:gd name="T7" fmla="*/ 0 h 89"/>
                <a:gd name="T8" fmla="*/ 99 w 504"/>
                <a:gd name="T9" fmla="*/ 38 h 89"/>
                <a:gd name="T10" fmla="*/ 0 w 504"/>
                <a:gd name="T11" fmla="*/ 38 h 89"/>
                <a:gd name="T12" fmla="*/ 0 w 504"/>
                <a:gd name="T13" fmla="*/ 89 h 89"/>
                <a:gd name="T14" fmla="*/ 504 w 504"/>
                <a:gd name="T15" fmla="*/ 89 h 89"/>
                <a:gd name="T16" fmla="*/ 504 w 504"/>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4" h="89">
                  <a:moveTo>
                    <a:pt x="504" y="38"/>
                  </a:moveTo>
                  <a:lnTo>
                    <a:pt x="405" y="38"/>
                  </a:lnTo>
                  <a:lnTo>
                    <a:pt x="405" y="0"/>
                  </a:lnTo>
                  <a:lnTo>
                    <a:pt x="99" y="0"/>
                  </a:lnTo>
                  <a:lnTo>
                    <a:pt x="99" y="38"/>
                  </a:lnTo>
                  <a:lnTo>
                    <a:pt x="0" y="38"/>
                  </a:lnTo>
                  <a:lnTo>
                    <a:pt x="0" y="89"/>
                  </a:lnTo>
                  <a:lnTo>
                    <a:pt x="504" y="89"/>
                  </a:lnTo>
                  <a:lnTo>
                    <a:pt x="504" y="38"/>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83" name="Commerce"/>
            <p:cNvSpPr>
              <a:spLocks noEditPoints="1"/>
            </p:cNvSpPr>
            <p:nvPr>
              <p:custDataLst>
                <p:tags r:id="rId11"/>
              </p:custDataLst>
            </p:nvPr>
          </p:nvSpPr>
          <p:spPr bwMode="auto">
            <a:xfrm>
              <a:off x="162" y="371"/>
              <a:ext cx="234" cy="108"/>
            </a:xfrm>
            <a:custGeom>
              <a:avLst/>
              <a:gdLst>
                <a:gd name="T0" fmla="*/ 488 w 622"/>
                <a:gd name="T1" fmla="*/ 0 h 287"/>
                <a:gd name="T2" fmla="*/ 444 w 622"/>
                <a:gd name="T3" fmla="*/ 11 h 287"/>
                <a:gd name="T4" fmla="*/ 400 w 622"/>
                <a:gd name="T5" fmla="*/ 0 h 287"/>
                <a:gd name="T6" fmla="*/ 355 w 622"/>
                <a:gd name="T7" fmla="*/ 11 h 287"/>
                <a:gd name="T8" fmla="*/ 311 w 622"/>
                <a:gd name="T9" fmla="*/ 0 h 287"/>
                <a:gd name="T10" fmla="*/ 266 w 622"/>
                <a:gd name="T11" fmla="*/ 11 h 287"/>
                <a:gd name="T12" fmla="*/ 222 w 622"/>
                <a:gd name="T13" fmla="*/ 0 h 287"/>
                <a:gd name="T14" fmla="*/ 177 w 622"/>
                <a:gd name="T15" fmla="*/ 11 h 287"/>
                <a:gd name="T16" fmla="*/ 133 w 622"/>
                <a:gd name="T17" fmla="*/ 0 h 287"/>
                <a:gd name="T18" fmla="*/ 89 w 622"/>
                <a:gd name="T19" fmla="*/ 11 h 287"/>
                <a:gd name="T20" fmla="*/ 44 w 622"/>
                <a:gd name="T21" fmla="*/ 0 h 287"/>
                <a:gd name="T22" fmla="*/ 0 w 622"/>
                <a:gd name="T23" fmla="*/ 11 h 287"/>
                <a:gd name="T24" fmla="*/ 0 w 622"/>
                <a:gd name="T25" fmla="*/ 75 h 287"/>
                <a:gd name="T26" fmla="*/ 0 w 622"/>
                <a:gd name="T27" fmla="*/ 134 h 287"/>
                <a:gd name="T28" fmla="*/ 0 w 622"/>
                <a:gd name="T29" fmla="*/ 141 h 287"/>
                <a:gd name="T30" fmla="*/ 0 w 622"/>
                <a:gd name="T31" fmla="*/ 236 h 287"/>
                <a:gd name="T32" fmla="*/ 0 w 622"/>
                <a:gd name="T33" fmla="*/ 287 h 287"/>
                <a:gd name="T34" fmla="*/ 66 w 622"/>
                <a:gd name="T35" fmla="*/ 287 h 287"/>
                <a:gd name="T36" fmla="*/ 66 w 622"/>
                <a:gd name="T37" fmla="*/ 65 h 287"/>
                <a:gd name="T38" fmla="*/ 200 w 622"/>
                <a:gd name="T39" fmla="*/ 65 h 287"/>
                <a:gd name="T40" fmla="*/ 200 w 622"/>
                <a:gd name="T41" fmla="*/ 287 h 287"/>
                <a:gd name="T42" fmla="*/ 622 w 622"/>
                <a:gd name="T43" fmla="*/ 287 h 287"/>
                <a:gd name="T44" fmla="*/ 622 w 622"/>
                <a:gd name="T45" fmla="*/ 11 h 287"/>
                <a:gd name="T46" fmla="*/ 577 w 622"/>
                <a:gd name="T47" fmla="*/ 0 h 287"/>
                <a:gd name="T48" fmla="*/ 533 w 622"/>
                <a:gd name="T49" fmla="*/ 11 h 287"/>
                <a:gd name="T50" fmla="*/ 488 w 622"/>
                <a:gd name="T51" fmla="*/ 0 h 287"/>
                <a:gd name="T52" fmla="*/ 555 w 622"/>
                <a:gd name="T53" fmla="*/ 207 h 287"/>
                <a:gd name="T54" fmla="*/ 266 w 622"/>
                <a:gd name="T55" fmla="*/ 207 h 287"/>
                <a:gd name="T56" fmla="*/ 266 w 622"/>
                <a:gd name="T57" fmla="*/ 65 h 287"/>
                <a:gd name="T58" fmla="*/ 555 w 622"/>
                <a:gd name="T59" fmla="*/ 65 h 287"/>
                <a:gd name="T60" fmla="*/ 555 w 622"/>
                <a:gd name="T61" fmla="*/ 20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2" h="287">
                  <a:moveTo>
                    <a:pt x="488" y="0"/>
                  </a:moveTo>
                  <a:cubicBezTo>
                    <a:pt x="475" y="7"/>
                    <a:pt x="460" y="11"/>
                    <a:pt x="444" y="11"/>
                  </a:cubicBezTo>
                  <a:cubicBezTo>
                    <a:pt x="428" y="11"/>
                    <a:pt x="413" y="7"/>
                    <a:pt x="400" y="0"/>
                  </a:cubicBezTo>
                  <a:cubicBezTo>
                    <a:pt x="386" y="7"/>
                    <a:pt x="371" y="11"/>
                    <a:pt x="355" y="11"/>
                  </a:cubicBezTo>
                  <a:cubicBezTo>
                    <a:pt x="339" y="11"/>
                    <a:pt x="324" y="7"/>
                    <a:pt x="311" y="0"/>
                  </a:cubicBezTo>
                  <a:cubicBezTo>
                    <a:pt x="297" y="7"/>
                    <a:pt x="282" y="11"/>
                    <a:pt x="266" y="11"/>
                  </a:cubicBezTo>
                  <a:cubicBezTo>
                    <a:pt x="250" y="11"/>
                    <a:pt x="235" y="7"/>
                    <a:pt x="222" y="0"/>
                  </a:cubicBezTo>
                  <a:cubicBezTo>
                    <a:pt x="208" y="7"/>
                    <a:pt x="193" y="11"/>
                    <a:pt x="177" y="11"/>
                  </a:cubicBezTo>
                  <a:cubicBezTo>
                    <a:pt x="162" y="11"/>
                    <a:pt x="146" y="7"/>
                    <a:pt x="133" y="0"/>
                  </a:cubicBezTo>
                  <a:cubicBezTo>
                    <a:pt x="120" y="7"/>
                    <a:pt x="104" y="11"/>
                    <a:pt x="89" y="11"/>
                  </a:cubicBezTo>
                  <a:cubicBezTo>
                    <a:pt x="73" y="11"/>
                    <a:pt x="57" y="7"/>
                    <a:pt x="44" y="0"/>
                  </a:cubicBezTo>
                  <a:cubicBezTo>
                    <a:pt x="31" y="7"/>
                    <a:pt x="15" y="11"/>
                    <a:pt x="0" y="11"/>
                  </a:cubicBezTo>
                  <a:lnTo>
                    <a:pt x="0" y="75"/>
                  </a:lnTo>
                  <a:lnTo>
                    <a:pt x="0" y="134"/>
                  </a:lnTo>
                  <a:lnTo>
                    <a:pt x="0" y="141"/>
                  </a:lnTo>
                  <a:lnTo>
                    <a:pt x="0" y="236"/>
                  </a:lnTo>
                  <a:lnTo>
                    <a:pt x="0" y="287"/>
                  </a:lnTo>
                  <a:lnTo>
                    <a:pt x="66" y="287"/>
                  </a:lnTo>
                  <a:lnTo>
                    <a:pt x="66" y="65"/>
                  </a:lnTo>
                  <a:lnTo>
                    <a:pt x="200" y="65"/>
                  </a:lnTo>
                  <a:lnTo>
                    <a:pt x="200" y="287"/>
                  </a:lnTo>
                  <a:lnTo>
                    <a:pt x="622" y="287"/>
                  </a:lnTo>
                  <a:lnTo>
                    <a:pt x="622" y="11"/>
                  </a:lnTo>
                  <a:cubicBezTo>
                    <a:pt x="606" y="11"/>
                    <a:pt x="591" y="7"/>
                    <a:pt x="577" y="0"/>
                  </a:cubicBezTo>
                  <a:cubicBezTo>
                    <a:pt x="564" y="7"/>
                    <a:pt x="549" y="11"/>
                    <a:pt x="533" y="11"/>
                  </a:cubicBezTo>
                  <a:cubicBezTo>
                    <a:pt x="517" y="11"/>
                    <a:pt x="502" y="7"/>
                    <a:pt x="488" y="0"/>
                  </a:cubicBezTo>
                  <a:close/>
                  <a:moveTo>
                    <a:pt x="555" y="207"/>
                  </a:moveTo>
                  <a:lnTo>
                    <a:pt x="266" y="207"/>
                  </a:lnTo>
                  <a:lnTo>
                    <a:pt x="266" y="65"/>
                  </a:lnTo>
                  <a:lnTo>
                    <a:pt x="555" y="65"/>
                  </a:lnTo>
                  <a:lnTo>
                    <a:pt x="555" y="207"/>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84" name="Commerce"/>
            <p:cNvSpPr>
              <a:spLocks/>
            </p:cNvSpPr>
            <p:nvPr>
              <p:custDataLst>
                <p:tags r:id="rId12"/>
              </p:custDataLst>
            </p:nvPr>
          </p:nvSpPr>
          <p:spPr bwMode="auto">
            <a:xfrm>
              <a:off x="139" y="317"/>
              <a:ext cx="279" cy="49"/>
            </a:xfrm>
            <a:custGeom>
              <a:avLst/>
              <a:gdLst>
                <a:gd name="T0" fmla="*/ 275 w 741"/>
                <a:gd name="T1" fmla="*/ 0 h 129"/>
                <a:gd name="T2" fmla="*/ 179 w 741"/>
                <a:gd name="T3" fmla="*/ 0 h 129"/>
                <a:gd name="T4" fmla="*/ 122 w 741"/>
                <a:gd name="T5" fmla="*/ 0 h 129"/>
                <a:gd name="T6" fmla="*/ 60 w 741"/>
                <a:gd name="T7" fmla="*/ 0 h 129"/>
                <a:gd name="T8" fmla="*/ 0 w 741"/>
                <a:gd name="T9" fmla="*/ 80 h 129"/>
                <a:gd name="T10" fmla="*/ 0 w 741"/>
                <a:gd name="T11" fmla="*/ 80 h 129"/>
                <a:gd name="T12" fmla="*/ 0 w 741"/>
                <a:gd name="T13" fmla="*/ 80 h 129"/>
                <a:gd name="T14" fmla="*/ 1 w 741"/>
                <a:gd name="T15" fmla="*/ 86 h 129"/>
                <a:gd name="T16" fmla="*/ 1 w 741"/>
                <a:gd name="T17" fmla="*/ 88 h 129"/>
                <a:gd name="T18" fmla="*/ 3 w 741"/>
                <a:gd name="T19" fmla="*/ 92 h 129"/>
                <a:gd name="T20" fmla="*/ 3 w 741"/>
                <a:gd name="T21" fmla="*/ 94 h 129"/>
                <a:gd name="T22" fmla="*/ 5 w 741"/>
                <a:gd name="T23" fmla="*/ 99 h 129"/>
                <a:gd name="T24" fmla="*/ 6 w 741"/>
                <a:gd name="T25" fmla="*/ 100 h 129"/>
                <a:gd name="T26" fmla="*/ 9 w 741"/>
                <a:gd name="T27" fmla="*/ 105 h 129"/>
                <a:gd name="T28" fmla="*/ 9 w 741"/>
                <a:gd name="T29" fmla="*/ 106 h 129"/>
                <a:gd name="T30" fmla="*/ 33 w 741"/>
                <a:gd name="T31" fmla="*/ 123 h 129"/>
                <a:gd name="T32" fmla="*/ 33 w 741"/>
                <a:gd name="T33" fmla="*/ 124 h 129"/>
                <a:gd name="T34" fmla="*/ 60 w 741"/>
                <a:gd name="T35" fmla="*/ 129 h 129"/>
                <a:gd name="T36" fmla="*/ 104 w 741"/>
                <a:gd name="T37" fmla="*/ 112 h 129"/>
                <a:gd name="T38" fmla="*/ 149 w 741"/>
                <a:gd name="T39" fmla="*/ 129 h 129"/>
                <a:gd name="T40" fmla="*/ 193 w 741"/>
                <a:gd name="T41" fmla="*/ 112 h 129"/>
                <a:gd name="T42" fmla="*/ 237 w 741"/>
                <a:gd name="T43" fmla="*/ 129 h 129"/>
                <a:gd name="T44" fmla="*/ 282 w 741"/>
                <a:gd name="T45" fmla="*/ 112 h 129"/>
                <a:gd name="T46" fmla="*/ 326 w 741"/>
                <a:gd name="T47" fmla="*/ 129 h 129"/>
                <a:gd name="T48" fmla="*/ 371 w 741"/>
                <a:gd name="T49" fmla="*/ 112 h 129"/>
                <a:gd name="T50" fmla="*/ 415 w 741"/>
                <a:gd name="T51" fmla="*/ 129 h 129"/>
                <a:gd name="T52" fmla="*/ 460 w 741"/>
                <a:gd name="T53" fmla="*/ 112 h 129"/>
                <a:gd name="T54" fmla="*/ 504 w 741"/>
                <a:gd name="T55" fmla="*/ 129 h 129"/>
                <a:gd name="T56" fmla="*/ 548 w 741"/>
                <a:gd name="T57" fmla="*/ 112 h 129"/>
                <a:gd name="T58" fmla="*/ 593 w 741"/>
                <a:gd name="T59" fmla="*/ 129 h 129"/>
                <a:gd name="T60" fmla="*/ 637 w 741"/>
                <a:gd name="T61" fmla="*/ 112 h 129"/>
                <a:gd name="T62" fmla="*/ 682 w 741"/>
                <a:gd name="T63" fmla="*/ 129 h 129"/>
                <a:gd name="T64" fmla="*/ 741 w 741"/>
                <a:gd name="T65" fmla="*/ 80 h 129"/>
                <a:gd name="T66" fmla="*/ 741 w 741"/>
                <a:gd name="T67" fmla="*/ 80 h 129"/>
                <a:gd name="T68" fmla="*/ 682 w 741"/>
                <a:gd name="T69" fmla="*/ 0 h 129"/>
                <a:gd name="T70" fmla="*/ 326 w 741"/>
                <a:gd name="T71" fmla="*/ 0 h 129"/>
                <a:gd name="T72" fmla="*/ 275 w 741"/>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1" h="129">
                  <a:moveTo>
                    <a:pt x="275" y="0"/>
                  </a:moveTo>
                  <a:lnTo>
                    <a:pt x="179" y="0"/>
                  </a:lnTo>
                  <a:lnTo>
                    <a:pt x="122" y="0"/>
                  </a:lnTo>
                  <a:lnTo>
                    <a:pt x="60" y="0"/>
                  </a:lnTo>
                  <a:lnTo>
                    <a:pt x="0" y="80"/>
                  </a:lnTo>
                  <a:lnTo>
                    <a:pt x="0" y="80"/>
                  </a:lnTo>
                  <a:cubicBezTo>
                    <a:pt x="0" y="80"/>
                    <a:pt x="0" y="80"/>
                    <a:pt x="0" y="80"/>
                  </a:cubicBezTo>
                  <a:cubicBezTo>
                    <a:pt x="0" y="82"/>
                    <a:pt x="1" y="84"/>
                    <a:pt x="1" y="86"/>
                  </a:cubicBezTo>
                  <a:cubicBezTo>
                    <a:pt x="1" y="86"/>
                    <a:pt x="1" y="87"/>
                    <a:pt x="1" y="88"/>
                  </a:cubicBezTo>
                  <a:cubicBezTo>
                    <a:pt x="2" y="89"/>
                    <a:pt x="2" y="91"/>
                    <a:pt x="3" y="92"/>
                  </a:cubicBezTo>
                  <a:cubicBezTo>
                    <a:pt x="3" y="93"/>
                    <a:pt x="3" y="93"/>
                    <a:pt x="3" y="94"/>
                  </a:cubicBezTo>
                  <a:cubicBezTo>
                    <a:pt x="4" y="96"/>
                    <a:pt x="4" y="97"/>
                    <a:pt x="5" y="99"/>
                  </a:cubicBezTo>
                  <a:cubicBezTo>
                    <a:pt x="5" y="99"/>
                    <a:pt x="6" y="100"/>
                    <a:pt x="6" y="100"/>
                  </a:cubicBezTo>
                  <a:cubicBezTo>
                    <a:pt x="7" y="101"/>
                    <a:pt x="8" y="103"/>
                    <a:pt x="9" y="105"/>
                  </a:cubicBezTo>
                  <a:cubicBezTo>
                    <a:pt x="9" y="105"/>
                    <a:pt x="9" y="105"/>
                    <a:pt x="9" y="106"/>
                  </a:cubicBezTo>
                  <a:cubicBezTo>
                    <a:pt x="15" y="113"/>
                    <a:pt x="23" y="119"/>
                    <a:pt x="33" y="123"/>
                  </a:cubicBezTo>
                  <a:cubicBezTo>
                    <a:pt x="33" y="124"/>
                    <a:pt x="33" y="124"/>
                    <a:pt x="33" y="124"/>
                  </a:cubicBezTo>
                  <a:cubicBezTo>
                    <a:pt x="41" y="127"/>
                    <a:pt x="50" y="129"/>
                    <a:pt x="60" y="129"/>
                  </a:cubicBezTo>
                  <a:cubicBezTo>
                    <a:pt x="77" y="129"/>
                    <a:pt x="93" y="122"/>
                    <a:pt x="104" y="112"/>
                  </a:cubicBezTo>
                  <a:cubicBezTo>
                    <a:pt x="115" y="122"/>
                    <a:pt x="131" y="129"/>
                    <a:pt x="149" y="129"/>
                  </a:cubicBezTo>
                  <a:cubicBezTo>
                    <a:pt x="166" y="129"/>
                    <a:pt x="182" y="122"/>
                    <a:pt x="193" y="112"/>
                  </a:cubicBezTo>
                  <a:cubicBezTo>
                    <a:pt x="204" y="122"/>
                    <a:pt x="220" y="129"/>
                    <a:pt x="237" y="129"/>
                  </a:cubicBezTo>
                  <a:cubicBezTo>
                    <a:pt x="255" y="129"/>
                    <a:pt x="271" y="122"/>
                    <a:pt x="282" y="112"/>
                  </a:cubicBezTo>
                  <a:cubicBezTo>
                    <a:pt x="293" y="122"/>
                    <a:pt x="309" y="129"/>
                    <a:pt x="326" y="129"/>
                  </a:cubicBezTo>
                  <a:cubicBezTo>
                    <a:pt x="344" y="129"/>
                    <a:pt x="360" y="122"/>
                    <a:pt x="371" y="112"/>
                  </a:cubicBezTo>
                  <a:cubicBezTo>
                    <a:pt x="382" y="122"/>
                    <a:pt x="397" y="129"/>
                    <a:pt x="415" y="129"/>
                  </a:cubicBezTo>
                  <a:cubicBezTo>
                    <a:pt x="433" y="129"/>
                    <a:pt x="449" y="122"/>
                    <a:pt x="460" y="112"/>
                  </a:cubicBezTo>
                  <a:cubicBezTo>
                    <a:pt x="470" y="122"/>
                    <a:pt x="486" y="129"/>
                    <a:pt x="504" y="129"/>
                  </a:cubicBezTo>
                  <a:cubicBezTo>
                    <a:pt x="522" y="129"/>
                    <a:pt x="538" y="122"/>
                    <a:pt x="548" y="112"/>
                  </a:cubicBezTo>
                  <a:cubicBezTo>
                    <a:pt x="559" y="122"/>
                    <a:pt x="575" y="129"/>
                    <a:pt x="593" y="129"/>
                  </a:cubicBezTo>
                  <a:cubicBezTo>
                    <a:pt x="611" y="129"/>
                    <a:pt x="626" y="122"/>
                    <a:pt x="637" y="112"/>
                  </a:cubicBezTo>
                  <a:cubicBezTo>
                    <a:pt x="648" y="122"/>
                    <a:pt x="664" y="129"/>
                    <a:pt x="682" y="129"/>
                  </a:cubicBezTo>
                  <a:cubicBezTo>
                    <a:pt x="714" y="129"/>
                    <a:pt x="741" y="107"/>
                    <a:pt x="741" y="80"/>
                  </a:cubicBezTo>
                  <a:lnTo>
                    <a:pt x="741" y="80"/>
                  </a:lnTo>
                  <a:lnTo>
                    <a:pt x="682" y="0"/>
                  </a:lnTo>
                  <a:lnTo>
                    <a:pt x="326" y="0"/>
                  </a:lnTo>
                  <a:lnTo>
                    <a:pt x="275" y="0"/>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85" name="Commerce"/>
            <p:cNvSpPr>
              <a:spLocks noChangeArrowheads="1"/>
            </p:cNvSpPr>
            <p:nvPr>
              <p:custDataLst>
                <p:tags r:id="rId13"/>
              </p:custDataLst>
            </p:nvPr>
          </p:nvSpPr>
          <p:spPr bwMode="auto">
            <a:xfrm>
              <a:off x="73" y="427"/>
              <a:ext cx="83" cy="33"/>
            </a:xfrm>
            <a:prstGeom prst="rect">
              <a:avLst/>
            </a:prstGeom>
            <a:grpFill/>
            <a:ln w="0">
              <a:noFill/>
              <a:prstDash val="solid"/>
              <a:miter lim="800000"/>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86" name="Commerce"/>
            <p:cNvSpPr>
              <a:spLocks noEditPoints="1"/>
            </p:cNvSpPr>
            <p:nvPr>
              <p:custDataLst>
                <p:tags r:id="rId14"/>
              </p:custDataLst>
            </p:nvPr>
          </p:nvSpPr>
          <p:spPr bwMode="auto">
            <a:xfrm>
              <a:off x="73" y="195"/>
              <a:ext cx="189" cy="225"/>
            </a:xfrm>
            <a:custGeom>
              <a:avLst/>
              <a:gdLst>
                <a:gd name="T0" fmla="*/ 188 w 504"/>
                <a:gd name="T1" fmla="*/ 448 h 596"/>
                <a:gd name="T2" fmla="*/ 175 w 504"/>
                <a:gd name="T3" fmla="*/ 436 h 596"/>
                <a:gd name="T4" fmla="*/ 171 w 504"/>
                <a:gd name="T5" fmla="*/ 429 h 596"/>
                <a:gd name="T6" fmla="*/ 167 w 504"/>
                <a:gd name="T7" fmla="*/ 420 h 596"/>
                <a:gd name="T8" fmla="*/ 165 w 504"/>
                <a:gd name="T9" fmla="*/ 413 h 596"/>
                <a:gd name="T10" fmla="*/ 164 w 504"/>
                <a:gd name="T11" fmla="*/ 403 h 596"/>
                <a:gd name="T12" fmla="*/ 204 w 504"/>
                <a:gd name="T13" fmla="*/ 345 h 596"/>
                <a:gd name="T14" fmla="*/ 300 w 504"/>
                <a:gd name="T15" fmla="*/ 298 h 596"/>
                <a:gd name="T16" fmla="*/ 357 w 504"/>
                <a:gd name="T17" fmla="*/ 310 h 596"/>
                <a:gd name="T18" fmla="*/ 453 w 504"/>
                <a:gd name="T19" fmla="*/ 298 h 596"/>
                <a:gd name="T20" fmla="*/ 504 w 504"/>
                <a:gd name="T21" fmla="*/ 310 h 596"/>
                <a:gd name="T22" fmla="*/ 0 w 504"/>
                <a:gd name="T23" fmla="*/ 0 h 596"/>
                <a:gd name="T24" fmla="*/ 223 w 504"/>
                <a:gd name="T25" fmla="*/ 596 h 596"/>
                <a:gd name="T26" fmla="*/ 204 w 504"/>
                <a:gd name="T27" fmla="*/ 542 h 596"/>
                <a:gd name="T28" fmla="*/ 357 w 504"/>
                <a:gd name="T29" fmla="*/ 36 h 596"/>
                <a:gd name="T30" fmla="*/ 453 w 504"/>
                <a:gd name="T31" fmla="*/ 135 h 596"/>
                <a:gd name="T32" fmla="*/ 357 w 504"/>
                <a:gd name="T33" fmla="*/ 36 h 596"/>
                <a:gd name="T34" fmla="*/ 453 w 504"/>
                <a:gd name="T35" fmla="*/ 165 h 596"/>
                <a:gd name="T36" fmla="*/ 357 w 504"/>
                <a:gd name="T37" fmla="*/ 264 h 596"/>
                <a:gd name="T38" fmla="*/ 204 w 504"/>
                <a:gd name="T39" fmla="*/ 36 h 596"/>
                <a:gd name="T40" fmla="*/ 300 w 504"/>
                <a:gd name="T41" fmla="*/ 135 h 596"/>
                <a:gd name="T42" fmla="*/ 204 w 504"/>
                <a:gd name="T43" fmla="*/ 36 h 596"/>
                <a:gd name="T44" fmla="*/ 300 w 504"/>
                <a:gd name="T45" fmla="*/ 165 h 596"/>
                <a:gd name="T46" fmla="*/ 204 w 504"/>
                <a:gd name="T47" fmla="*/ 264 h 596"/>
                <a:gd name="T48" fmla="*/ 150 w 504"/>
                <a:gd name="T49" fmla="*/ 542 h 596"/>
                <a:gd name="T50" fmla="*/ 54 w 504"/>
                <a:gd name="T51" fmla="*/ 444 h 596"/>
                <a:gd name="T52" fmla="*/ 150 w 504"/>
                <a:gd name="T53" fmla="*/ 542 h 596"/>
                <a:gd name="T54" fmla="*/ 54 w 504"/>
                <a:gd name="T55" fmla="*/ 397 h 596"/>
                <a:gd name="T56" fmla="*/ 150 w 504"/>
                <a:gd name="T57" fmla="*/ 298 h 596"/>
                <a:gd name="T58" fmla="*/ 150 w 504"/>
                <a:gd name="T59" fmla="*/ 264 h 596"/>
                <a:gd name="T60" fmla="*/ 54 w 504"/>
                <a:gd name="T61" fmla="*/ 165 h 596"/>
                <a:gd name="T62" fmla="*/ 150 w 504"/>
                <a:gd name="T63" fmla="*/ 264 h 596"/>
                <a:gd name="T64" fmla="*/ 54 w 504"/>
                <a:gd name="T65" fmla="*/ 135 h 596"/>
                <a:gd name="T66" fmla="*/ 150 w 504"/>
                <a:gd name="T67" fmla="*/ 3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596">
                  <a:moveTo>
                    <a:pt x="204" y="457"/>
                  </a:moveTo>
                  <a:cubicBezTo>
                    <a:pt x="198" y="455"/>
                    <a:pt x="193" y="452"/>
                    <a:pt x="188" y="448"/>
                  </a:cubicBezTo>
                  <a:cubicBezTo>
                    <a:pt x="188" y="448"/>
                    <a:pt x="188" y="448"/>
                    <a:pt x="187" y="448"/>
                  </a:cubicBezTo>
                  <a:cubicBezTo>
                    <a:pt x="183" y="444"/>
                    <a:pt x="179" y="440"/>
                    <a:pt x="175" y="436"/>
                  </a:cubicBezTo>
                  <a:cubicBezTo>
                    <a:pt x="175" y="435"/>
                    <a:pt x="175" y="435"/>
                    <a:pt x="174" y="435"/>
                  </a:cubicBezTo>
                  <a:cubicBezTo>
                    <a:pt x="173" y="433"/>
                    <a:pt x="172" y="431"/>
                    <a:pt x="171" y="429"/>
                  </a:cubicBezTo>
                  <a:cubicBezTo>
                    <a:pt x="170" y="428"/>
                    <a:pt x="170" y="428"/>
                    <a:pt x="170" y="427"/>
                  </a:cubicBezTo>
                  <a:cubicBezTo>
                    <a:pt x="169" y="425"/>
                    <a:pt x="168" y="423"/>
                    <a:pt x="167" y="420"/>
                  </a:cubicBezTo>
                  <a:cubicBezTo>
                    <a:pt x="167" y="420"/>
                    <a:pt x="167" y="419"/>
                    <a:pt x="166" y="419"/>
                  </a:cubicBezTo>
                  <a:cubicBezTo>
                    <a:pt x="166" y="417"/>
                    <a:pt x="165" y="415"/>
                    <a:pt x="165" y="413"/>
                  </a:cubicBezTo>
                  <a:cubicBezTo>
                    <a:pt x="165" y="412"/>
                    <a:pt x="164" y="411"/>
                    <a:pt x="164" y="411"/>
                  </a:cubicBezTo>
                  <a:cubicBezTo>
                    <a:pt x="164" y="408"/>
                    <a:pt x="164" y="405"/>
                    <a:pt x="164" y="403"/>
                  </a:cubicBezTo>
                  <a:cubicBezTo>
                    <a:pt x="164" y="400"/>
                    <a:pt x="164" y="398"/>
                    <a:pt x="166" y="396"/>
                  </a:cubicBezTo>
                  <a:lnTo>
                    <a:pt x="204" y="345"/>
                  </a:lnTo>
                  <a:lnTo>
                    <a:pt x="204" y="298"/>
                  </a:lnTo>
                  <a:lnTo>
                    <a:pt x="300" y="298"/>
                  </a:lnTo>
                  <a:lnTo>
                    <a:pt x="300" y="310"/>
                  </a:lnTo>
                  <a:lnTo>
                    <a:pt x="357" y="310"/>
                  </a:lnTo>
                  <a:lnTo>
                    <a:pt x="357" y="298"/>
                  </a:lnTo>
                  <a:lnTo>
                    <a:pt x="453" y="298"/>
                  </a:lnTo>
                  <a:lnTo>
                    <a:pt x="453" y="310"/>
                  </a:lnTo>
                  <a:lnTo>
                    <a:pt x="504" y="310"/>
                  </a:lnTo>
                  <a:lnTo>
                    <a:pt x="504" y="0"/>
                  </a:lnTo>
                  <a:lnTo>
                    <a:pt x="0" y="0"/>
                  </a:lnTo>
                  <a:lnTo>
                    <a:pt x="0" y="596"/>
                  </a:lnTo>
                  <a:lnTo>
                    <a:pt x="223" y="596"/>
                  </a:lnTo>
                  <a:lnTo>
                    <a:pt x="223" y="542"/>
                  </a:lnTo>
                  <a:lnTo>
                    <a:pt x="204" y="542"/>
                  </a:lnTo>
                  <a:lnTo>
                    <a:pt x="204" y="457"/>
                  </a:lnTo>
                  <a:close/>
                  <a:moveTo>
                    <a:pt x="357" y="36"/>
                  </a:moveTo>
                  <a:lnTo>
                    <a:pt x="453" y="36"/>
                  </a:lnTo>
                  <a:lnTo>
                    <a:pt x="453" y="135"/>
                  </a:lnTo>
                  <a:lnTo>
                    <a:pt x="357" y="135"/>
                  </a:lnTo>
                  <a:lnTo>
                    <a:pt x="357" y="36"/>
                  </a:lnTo>
                  <a:close/>
                  <a:moveTo>
                    <a:pt x="357" y="165"/>
                  </a:moveTo>
                  <a:lnTo>
                    <a:pt x="453" y="165"/>
                  </a:lnTo>
                  <a:lnTo>
                    <a:pt x="453" y="264"/>
                  </a:lnTo>
                  <a:lnTo>
                    <a:pt x="357" y="264"/>
                  </a:lnTo>
                  <a:lnTo>
                    <a:pt x="357" y="165"/>
                  </a:lnTo>
                  <a:close/>
                  <a:moveTo>
                    <a:pt x="204" y="36"/>
                  </a:moveTo>
                  <a:lnTo>
                    <a:pt x="300" y="36"/>
                  </a:lnTo>
                  <a:lnTo>
                    <a:pt x="300" y="135"/>
                  </a:lnTo>
                  <a:lnTo>
                    <a:pt x="204" y="135"/>
                  </a:lnTo>
                  <a:lnTo>
                    <a:pt x="204" y="36"/>
                  </a:lnTo>
                  <a:close/>
                  <a:moveTo>
                    <a:pt x="204" y="165"/>
                  </a:moveTo>
                  <a:lnTo>
                    <a:pt x="300" y="165"/>
                  </a:lnTo>
                  <a:lnTo>
                    <a:pt x="300" y="264"/>
                  </a:lnTo>
                  <a:lnTo>
                    <a:pt x="204" y="264"/>
                  </a:lnTo>
                  <a:lnTo>
                    <a:pt x="204" y="165"/>
                  </a:lnTo>
                  <a:close/>
                  <a:moveTo>
                    <a:pt x="150" y="542"/>
                  </a:moveTo>
                  <a:lnTo>
                    <a:pt x="54" y="542"/>
                  </a:lnTo>
                  <a:lnTo>
                    <a:pt x="54" y="444"/>
                  </a:lnTo>
                  <a:lnTo>
                    <a:pt x="150" y="444"/>
                  </a:lnTo>
                  <a:lnTo>
                    <a:pt x="150" y="542"/>
                  </a:lnTo>
                  <a:close/>
                  <a:moveTo>
                    <a:pt x="150" y="397"/>
                  </a:moveTo>
                  <a:lnTo>
                    <a:pt x="54" y="397"/>
                  </a:lnTo>
                  <a:lnTo>
                    <a:pt x="54" y="298"/>
                  </a:lnTo>
                  <a:lnTo>
                    <a:pt x="150" y="298"/>
                  </a:lnTo>
                  <a:lnTo>
                    <a:pt x="150" y="397"/>
                  </a:lnTo>
                  <a:close/>
                  <a:moveTo>
                    <a:pt x="150" y="264"/>
                  </a:moveTo>
                  <a:lnTo>
                    <a:pt x="54" y="264"/>
                  </a:lnTo>
                  <a:lnTo>
                    <a:pt x="54" y="165"/>
                  </a:lnTo>
                  <a:lnTo>
                    <a:pt x="150" y="165"/>
                  </a:lnTo>
                  <a:lnTo>
                    <a:pt x="150" y="264"/>
                  </a:lnTo>
                  <a:close/>
                  <a:moveTo>
                    <a:pt x="150" y="135"/>
                  </a:moveTo>
                  <a:lnTo>
                    <a:pt x="54" y="135"/>
                  </a:lnTo>
                  <a:lnTo>
                    <a:pt x="54" y="36"/>
                  </a:lnTo>
                  <a:lnTo>
                    <a:pt x="150" y="36"/>
                  </a:lnTo>
                  <a:lnTo>
                    <a:pt x="150" y="135"/>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87" name="Commerce"/>
            <p:cNvSpPr>
              <a:spLocks/>
            </p:cNvSpPr>
            <p:nvPr>
              <p:custDataLst>
                <p:tags r:id="rId15"/>
              </p:custDataLst>
            </p:nvPr>
          </p:nvSpPr>
          <p:spPr bwMode="auto">
            <a:xfrm>
              <a:off x="244" y="8"/>
              <a:ext cx="111" cy="304"/>
            </a:xfrm>
            <a:custGeom>
              <a:avLst/>
              <a:gdLst>
                <a:gd name="T0" fmla="*/ 64 w 296"/>
                <a:gd name="T1" fmla="*/ 428 h 807"/>
                <a:gd name="T2" fmla="*/ 64 w 296"/>
                <a:gd name="T3" fmla="*/ 484 h 807"/>
                <a:gd name="T4" fmla="*/ 63 w 296"/>
                <a:gd name="T5" fmla="*/ 488 h 807"/>
                <a:gd name="T6" fmla="*/ 64 w 296"/>
                <a:gd name="T7" fmla="*/ 491 h 807"/>
                <a:gd name="T8" fmla="*/ 64 w 296"/>
                <a:gd name="T9" fmla="*/ 807 h 807"/>
                <a:gd name="T10" fmla="*/ 296 w 296"/>
                <a:gd name="T11" fmla="*/ 807 h 807"/>
                <a:gd name="T12" fmla="*/ 296 w 296"/>
                <a:gd name="T13" fmla="*/ 371 h 807"/>
                <a:gd name="T14" fmla="*/ 282 w 296"/>
                <a:gd name="T15" fmla="*/ 371 h 807"/>
                <a:gd name="T16" fmla="*/ 282 w 296"/>
                <a:gd name="T17" fmla="*/ 256 h 807"/>
                <a:gd name="T18" fmla="*/ 262 w 296"/>
                <a:gd name="T19" fmla="*/ 256 h 807"/>
                <a:gd name="T20" fmla="*/ 262 w 296"/>
                <a:gd name="T21" fmla="*/ 196 h 807"/>
                <a:gd name="T22" fmla="*/ 252 w 296"/>
                <a:gd name="T23" fmla="*/ 196 h 807"/>
                <a:gd name="T24" fmla="*/ 252 w 296"/>
                <a:gd name="T25" fmla="*/ 167 h 807"/>
                <a:gd name="T26" fmla="*/ 228 w 296"/>
                <a:gd name="T27" fmla="*/ 167 h 807"/>
                <a:gd name="T28" fmla="*/ 228 w 296"/>
                <a:gd name="T29" fmla="*/ 145 h 807"/>
                <a:gd name="T30" fmla="*/ 200 w 296"/>
                <a:gd name="T31" fmla="*/ 145 h 807"/>
                <a:gd name="T32" fmla="*/ 200 w 296"/>
                <a:gd name="T33" fmla="*/ 135 h 807"/>
                <a:gd name="T34" fmla="*/ 190 w 296"/>
                <a:gd name="T35" fmla="*/ 135 h 807"/>
                <a:gd name="T36" fmla="*/ 185 w 296"/>
                <a:gd name="T37" fmla="*/ 104 h 807"/>
                <a:gd name="T38" fmla="*/ 181 w 296"/>
                <a:gd name="T39" fmla="*/ 101 h 807"/>
                <a:gd name="T40" fmla="*/ 178 w 296"/>
                <a:gd name="T41" fmla="*/ 79 h 807"/>
                <a:gd name="T42" fmla="*/ 173 w 296"/>
                <a:gd name="T43" fmla="*/ 79 h 807"/>
                <a:gd name="T44" fmla="*/ 154 w 296"/>
                <a:gd name="T45" fmla="*/ 0 h 807"/>
                <a:gd name="T46" fmla="*/ 142 w 296"/>
                <a:gd name="T47" fmla="*/ 0 h 807"/>
                <a:gd name="T48" fmla="*/ 123 w 296"/>
                <a:gd name="T49" fmla="*/ 79 h 807"/>
                <a:gd name="T50" fmla="*/ 119 w 296"/>
                <a:gd name="T51" fmla="*/ 79 h 807"/>
                <a:gd name="T52" fmla="*/ 115 w 296"/>
                <a:gd name="T53" fmla="*/ 101 h 807"/>
                <a:gd name="T54" fmla="*/ 111 w 296"/>
                <a:gd name="T55" fmla="*/ 104 h 807"/>
                <a:gd name="T56" fmla="*/ 106 w 296"/>
                <a:gd name="T57" fmla="*/ 135 h 807"/>
                <a:gd name="T58" fmla="*/ 96 w 296"/>
                <a:gd name="T59" fmla="*/ 135 h 807"/>
                <a:gd name="T60" fmla="*/ 96 w 296"/>
                <a:gd name="T61" fmla="*/ 145 h 807"/>
                <a:gd name="T62" fmla="*/ 69 w 296"/>
                <a:gd name="T63" fmla="*/ 145 h 807"/>
                <a:gd name="T64" fmla="*/ 69 w 296"/>
                <a:gd name="T65" fmla="*/ 167 h 807"/>
                <a:gd name="T66" fmla="*/ 45 w 296"/>
                <a:gd name="T67" fmla="*/ 167 h 807"/>
                <a:gd name="T68" fmla="*/ 45 w 296"/>
                <a:gd name="T69" fmla="*/ 196 h 807"/>
                <a:gd name="T70" fmla="*/ 35 w 296"/>
                <a:gd name="T71" fmla="*/ 196 h 807"/>
                <a:gd name="T72" fmla="*/ 35 w 296"/>
                <a:gd name="T73" fmla="*/ 256 h 807"/>
                <a:gd name="T74" fmla="*/ 15 w 296"/>
                <a:gd name="T75" fmla="*/ 256 h 807"/>
                <a:gd name="T76" fmla="*/ 15 w 296"/>
                <a:gd name="T77" fmla="*/ 371 h 807"/>
                <a:gd name="T78" fmla="*/ 0 w 296"/>
                <a:gd name="T79" fmla="*/ 371 h 807"/>
                <a:gd name="T80" fmla="*/ 0 w 296"/>
                <a:gd name="T81" fmla="*/ 415 h 807"/>
                <a:gd name="T82" fmla="*/ 49 w 296"/>
                <a:gd name="T83" fmla="*/ 415 h 807"/>
                <a:gd name="T84" fmla="*/ 64 w 296"/>
                <a:gd name="T85" fmla="*/ 428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6" h="807">
                  <a:moveTo>
                    <a:pt x="64" y="428"/>
                  </a:moveTo>
                  <a:lnTo>
                    <a:pt x="64" y="484"/>
                  </a:lnTo>
                  <a:cubicBezTo>
                    <a:pt x="64" y="486"/>
                    <a:pt x="64" y="487"/>
                    <a:pt x="63" y="488"/>
                  </a:cubicBezTo>
                  <a:cubicBezTo>
                    <a:pt x="64" y="489"/>
                    <a:pt x="64" y="490"/>
                    <a:pt x="64" y="491"/>
                  </a:cubicBezTo>
                  <a:lnTo>
                    <a:pt x="64" y="807"/>
                  </a:lnTo>
                  <a:lnTo>
                    <a:pt x="296" y="807"/>
                  </a:lnTo>
                  <a:lnTo>
                    <a:pt x="296" y="371"/>
                  </a:lnTo>
                  <a:lnTo>
                    <a:pt x="282" y="371"/>
                  </a:lnTo>
                  <a:lnTo>
                    <a:pt x="282" y="256"/>
                  </a:lnTo>
                  <a:lnTo>
                    <a:pt x="262" y="256"/>
                  </a:lnTo>
                  <a:lnTo>
                    <a:pt x="262" y="196"/>
                  </a:lnTo>
                  <a:lnTo>
                    <a:pt x="252" y="196"/>
                  </a:lnTo>
                  <a:lnTo>
                    <a:pt x="252" y="167"/>
                  </a:lnTo>
                  <a:lnTo>
                    <a:pt x="228" y="167"/>
                  </a:lnTo>
                  <a:lnTo>
                    <a:pt x="228" y="145"/>
                  </a:lnTo>
                  <a:lnTo>
                    <a:pt x="200" y="145"/>
                  </a:lnTo>
                  <a:lnTo>
                    <a:pt x="200" y="135"/>
                  </a:lnTo>
                  <a:lnTo>
                    <a:pt x="190" y="135"/>
                  </a:lnTo>
                  <a:lnTo>
                    <a:pt x="185" y="104"/>
                  </a:lnTo>
                  <a:lnTo>
                    <a:pt x="181" y="101"/>
                  </a:lnTo>
                  <a:lnTo>
                    <a:pt x="178" y="79"/>
                  </a:lnTo>
                  <a:lnTo>
                    <a:pt x="173" y="79"/>
                  </a:lnTo>
                  <a:lnTo>
                    <a:pt x="154" y="0"/>
                  </a:lnTo>
                  <a:lnTo>
                    <a:pt x="142" y="0"/>
                  </a:lnTo>
                  <a:lnTo>
                    <a:pt x="123" y="79"/>
                  </a:lnTo>
                  <a:lnTo>
                    <a:pt x="119" y="79"/>
                  </a:lnTo>
                  <a:lnTo>
                    <a:pt x="115" y="101"/>
                  </a:lnTo>
                  <a:lnTo>
                    <a:pt x="111" y="104"/>
                  </a:lnTo>
                  <a:lnTo>
                    <a:pt x="106" y="135"/>
                  </a:lnTo>
                  <a:lnTo>
                    <a:pt x="96" y="135"/>
                  </a:lnTo>
                  <a:lnTo>
                    <a:pt x="96" y="145"/>
                  </a:lnTo>
                  <a:lnTo>
                    <a:pt x="69" y="145"/>
                  </a:lnTo>
                  <a:lnTo>
                    <a:pt x="69" y="167"/>
                  </a:lnTo>
                  <a:lnTo>
                    <a:pt x="45" y="167"/>
                  </a:lnTo>
                  <a:lnTo>
                    <a:pt x="45" y="196"/>
                  </a:lnTo>
                  <a:lnTo>
                    <a:pt x="35" y="196"/>
                  </a:lnTo>
                  <a:lnTo>
                    <a:pt x="35" y="256"/>
                  </a:lnTo>
                  <a:lnTo>
                    <a:pt x="15" y="256"/>
                  </a:lnTo>
                  <a:lnTo>
                    <a:pt x="15" y="371"/>
                  </a:lnTo>
                  <a:lnTo>
                    <a:pt x="0" y="371"/>
                  </a:lnTo>
                  <a:lnTo>
                    <a:pt x="0" y="415"/>
                  </a:lnTo>
                  <a:lnTo>
                    <a:pt x="49" y="415"/>
                  </a:lnTo>
                  <a:cubicBezTo>
                    <a:pt x="57" y="415"/>
                    <a:pt x="64" y="421"/>
                    <a:pt x="64" y="428"/>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grpSp>
      <p:grpSp>
        <p:nvGrpSpPr>
          <p:cNvPr id="188" name="Group"/>
          <p:cNvGrpSpPr>
            <a:grpSpLocks noChangeAspect="1"/>
          </p:cNvGrpSpPr>
          <p:nvPr>
            <p:custDataLst>
              <p:tags r:id="rId5"/>
            </p:custDataLst>
          </p:nvPr>
        </p:nvGrpSpPr>
        <p:grpSpPr bwMode="auto">
          <a:xfrm>
            <a:off x="6044656" y="3425716"/>
            <a:ext cx="972544" cy="542894"/>
            <a:chOff x="91" y="165"/>
            <a:chExt cx="292" cy="163"/>
          </a:xfrm>
          <a:solidFill>
            <a:srgbClr val="77933C"/>
          </a:solidFill>
        </p:grpSpPr>
        <p:sp>
          <p:nvSpPr>
            <p:cNvPr id="189" name="Group"/>
            <p:cNvSpPr>
              <a:spLocks/>
            </p:cNvSpPr>
            <p:nvPr>
              <p:custDataLst>
                <p:tags r:id="rId7"/>
              </p:custDataLst>
            </p:nvPr>
          </p:nvSpPr>
          <p:spPr bwMode="auto">
            <a:xfrm>
              <a:off x="275" y="174"/>
              <a:ext cx="108" cy="114"/>
            </a:xfrm>
            <a:custGeom>
              <a:avLst/>
              <a:gdLst>
                <a:gd name="T0" fmla="*/ 227 w 286"/>
                <a:gd name="T1" fmla="*/ 213 h 302"/>
                <a:gd name="T2" fmla="*/ 275 w 286"/>
                <a:gd name="T3" fmla="*/ 302 h 302"/>
                <a:gd name="T4" fmla="*/ 129 w 286"/>
                <a:gd name="T5" fmla="*/ 302 h 302"/>
                <a:gd name="T6" fmla="*/ 80 w 286"/>
                <a:gd name="T7" fmla="*/ 259 h 302"/>
                <a:gd name="T8" fmla="*/ 70 w 286"/>
                <a:gd name="T9" fmla="*/ 256 h 302"/>
                <a:gd name="T10" fmla="*/ 1 w 286"/>
                <a:gd name="T11" fmla="*/ 225 h 302"/>
                <a:gd name="T12" fmla="*/ 14 w 286"/>
                <a:gd name="T13" fmla="*/ 210 h 302"/>
                <a:gd name="T14" fmla="*/ 85 w 286"/>
                <a:gd name="T15" fmla="*/ 174 h 302"/>
                <a:gd name="T16" fmla="*/ 88 w 286"/>
                <a:gd name="T17" fmla="*/ 174 h 302"/>
                <a:gd name="T18" fmla="*/ 86 w 286"/>
                <a:gd name="T19" fmla="*/ 172 h 302"/>
                <a:gd name="T20" fmla="*/ 48 w 286"/>
                <a:gd name="T21" fmla="*/ 77 h 302"/>
                <a:gd name="T22" fmla="*/ 117 w 286"/>
                <a:gd name="T23" fmla="*/ 0 h 302"/>
                <a:gd name="T24" fmla="*/ 185 w 286"/>
                <a:gd name="T25" fmla="*/ 80 h 302"/>
                <a:gd name="T26" fmla="*/ 144 w 286"/>
                <a:gd name="T27" fmla="*/ 173 h 302"/>
                <a:gd name="T28" fmla="*/ 227 w 286"/>
                <a:gd name="T29" fmla="*/ 2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02">
                  <a:moveTo>
                    <a:pt x="227" y="213"/>
                  </a:moveTo>
                  <a:cubicBezTo>
                    <a:pt x="286" y="231"/>
                    <a:pt x="276" y="273"/>
                    <a:pt x="275" y="302"/>
                  </a:cubicBezTo>
                  <a:lnTo>
                    <a:pt x="129" y="302"/>
                  </a:lnTo>
                  <a:cubicBezTo>
                    <a:pt x="124" y="284"/>
                    <a:pt x="111" y="268"/>
                    <a:pt x="80" y="259"/>
                  </a:cubicBezTo>
                  <a:lnTo>
                    <a:pt x="70" y="256"/>
                  </a:lnTo>
                  <a:cubicBezTo>
                    <a:pt x="29" y="244"/>
                    <a:pt x="7" y="238"/>
                    <a:pt x="1" y="225"/>
                  </a:cubicBezTo>
                  <a:cubicBezTo>
                    <a:pt x="0" y="220"/>
                    <a:pt x="0" y="215"/>
                    <a:pt x="14" y="210"/>
                  </a:cubicBezTo>
                  <a:cubicBezTo>
                    <a:pt x="58" y="197"/>
                    <a:pt x="80" y="191"/>
                    <a:pt x="85" y="174"/>
                  </a:cubicBezTo>
                  <a:lnTo>
                    <a:pt x="88" y="174"/>
                  </a:lnTo>
                  <a:cubicBezTo>
                    <a:pt x="88" y="174"/>
                    <a:pt x="87" y="173"/>
                    <a:pt x="86" y="172"/>
                  </a:cubicBezTo>
                  <a:cubicBezTo>
                    <a:pt x="64" y="151"/>
                    <a:pt x="48" y="110"/>
                    <a:pt x="48" y="77"/>
                  </a:cubicBezTo>
                  <a:cubicBezTo>
                    <a:pt x="48" y="31"/>
                    <a:pt x="84" y="0"/>
                    <a:pt x="117" y="0"/>
                  </a:cubicBezTo>
                  <a:cubicBezTo>
                    <a:pt x="151" y="0"/>
                    <a:pt x="185" y="33"/>
                    <a:pt x="185" y="80"/>
                  </a:cubicBezTo>
                  <a:cubicBezTo>
                    <a:pt x="185" y="113"/>
                    <a:pt x="167" y="152"/>
                    <a:pt x="144" y="173"/>
                  </a:cubicBezTo>
                  <a:cubicBezTo>
                    <a:pt x="149" y="192"/>
                    <a:pt x="174" y="198"/>
                    <a:pt x="227" y="213"/>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90" name="Group"/>
            <p:cNvSpPr>
              <a:spLocks/>
            </p:cNvSpPr>
            <p:nvPr>
              <p:custDataLst>
                <p:tags r:id="rId8"/>
              </p:custDataLst>
            </p:nvPr>
          </p:nvSpPr>
          <p:spPr bwMode="auto">
            <a:xfrm>
              <a:off x="150" y="165"/>
              <a:ext cx="173" cy="163"/>
            </a:xfrm>
            <a:custGeom>
              <a:avLst/>
              <a:gdLst>
                <a:gd name="T0" fmla="*/ 458 w 460"/>
                <a:gd name="T1" fmla="*/ 432 h 432"/>
                <a:gd name="T2" fmla="*/ 4 w 460"/>
                <a:gd name="T3" fmla="*/ 432 h 432"/>
                <a:gd name="T4" fmla="*/ 3 w 460"/>
                <a:gd name="T5" fmla="*/ 418 h 432"/>
                <a:gd name="T6" fmla="*/ 5 w 460"/>
                <a:gd name="T7" fmla="*/ 364 h 432"/>
                <a:gd name="T8" fmla="*/ 64 w 460"/>
                <a:gd name="T9" fmla="*/ 316 h 432"/>
                <a:gd name="T10" fmla="*/ 78 w 460"/>
                <a:gd name="T11" fmla="*/ 312 h 432"/>
                <a:gd name="T12" fmla="*/ 189 w 460"/>
                <a:gd name="T13" fmla="*/ 258 h 432"/>
                <a:gd name="T14" fmla="*/ 192 w 460"/>
                <a:gd name="T15" fmla="*/ 252 h 432"/>
                <a:gd name="T16" fmla="*/ 192 w 460"/>
                <a:gd name="T17" fmla="*/ 245 h 432"/>
                <a:gd name="T18" fmla="*/ 189 w 460"/>
                <a:gd name="T19" fmla="*/ 242 h 432"/>
                <a:gd name="T20" fmla="*/ 178 w 460"/>
                <a:gd name="T21" fmla="*/ 229 h 432"/>
                <a:gd name="T22" fmla="*/ 135 w 460"/>
                <a:gd name="T23" fmla="*/ 107 h 432"/>
                <a:gd name="T24" fmla="*/ 231 w 460"/>
                <a:gd name="T25" fmla="*/ 0 h 432"/>
                <a:gd name="T26" fmla="*/ 324 w 460"/>
                <a:gd name="T27" fmla="*/ 111 h 432"/>
                <a:gd name="T28" fmla="*/ 272 w 460"/>
                <a:gd name="T29" fmla="*/ 237 h 432"/>
                <a:gd name="T30" fmla="*/ 266 w 460"/>
                <a:gd name="T31" fmla="*/ 243 h 432"/>
                <a:gd name="T32" fmla="*/ 262 w 460"/>
                <a:gd name="T33" fmla="*/ 246 h 432"/>
                <a:gd name="T34" fmla="*/ 263 w 460"/>
                <a:gd name="T35" fmla="*/ 251 h 432"/>
                <a:gd name="T36" fmla="*/ 377 w 460"/>
                <a:gd name="T37" fmla="*/ 312 h 432"/>
                <a:gd name="T38" fmla="*/ 392 w 460"/>
                <a:gd name="T39" fmla="*/ 316 h 432"/>
                <a:gd name="T40" fmla="*/ 453 w 460"/>
                <a:gd name="T41" fmla="*/ 364 h 432"/>
                <a:gd name="T42" fmla="*/ 453 w 460"/>
                <a:gd name="T43" fmla="*/ 364 h 432"/>
                <a:gd name="T44" fmla="*/ 459 w 460"/>
                <a:gd name="T45" fmla="*/ 423 h 432"/>
                <a:gd name="T46" fmla="*/ 458 w 460"/>
                <a:gd name="T4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0" h="432">
                  <a:moveTo>
                    <a:pt x="458" y="432"/>
                  </a:moveTo>
                  <a:lnTo>
                    <a:pt x="4" y="432"/>
                  </a:lnTo>
                  <a:cubicBezTo>
                    <a:pt x="3" y="427"/>
                    <a:pt x="3" y="423"/>
                    <a:pt x="3" y="418"/>
                  </a:cubicBezTo>
                  <a:cubicBezTo>
                    <a:pt x="1" y="400"/>
                    <a:pt x="0" y="381"/>
                    <a:pt x="5" y="364"/>
                  </a:cubicBezTo>
                  <a:cubicBezTo>
                    <a:pt x="11" y="344"/>
                    <a:pt x="27" y="327"/>
                    <a:pt x="64" y="316"/>
                  </a:cubicBezTo>
                  <a:lnTo>
                    <a:pt x="78" y="312"/>
                  </a:lnTo>
                  <a:cubicBezTo>
                    <a:pt x="143" y="293"/>
                    <a:pt x="177" y="283"/>
                    <a:pt x="189" y="258"/>
                  </a:cubicBezTo>
                  <a:lnTo>
                    <a:pt x="192" y="252"/>
                  </a:lnTo>
                  <a:lnTo>
                    <a:pt x="192" y="245"/>
                  </a:lnTo>
                  <a:cubicBezTo>
                    <a:pt x="191" y="244"/>
                    <a:pt x="191" y="243"/>
                    <a:pt x="189" y="242"/>
                  </a:cubicBezTo>
                  <a:cubicBezTo>
                    <a:pt x="186" y="238"/>
                    <a:pt x="182" y="234"/>
                    <a:pt x="178" y="229"/>
                  </a:cubicBezTo>
                  <a:cubicBezTo>
                    <a:pt x="153" y="197"/>
                    <a:pt x="135" y="148"/>
                    <a:pt x="135" y="107"/>
                  </a:cubicBezTo>
                  <a:cubicBezTo>
                    <a:pt x="135" y="55"/>
                    <a:pt x="174" y="0"/>
                    <a:pt x="231" y="0"/>
                  </a:cubicBezTo>
                  <a:cubicBezTo>
                    <a:pt x="276" y="0"/>
                    <a:pt x="324" y="45"/>
                    <a:pt x="324" y="111"/>
                  </a:cubicBezTo>
                  <a:cubicBezTo>
                    <a:pt x="324" y="153"/>
                    <a:pt x="302" y="206"/>
                    <a:pt x="272" y="237"/>
                  </a:cubicBezTo>
                  <a:cubicBezTo>
                    <a:pt x="270" y="239"/>
                    <a:pt x="268" y="241"/>
                    <a:pt x="266" y="243"/>
                  </a:cubicBezTo>
                  <a:lnTo>
                    <a:pt x="262" y="246"/>
                  </a:lnTo>
                  <a:lnTo>
                    <a:pt x="263" y="251"/>
                  </a:lnTo>
                  <a:cubicBezTo>
                    <a:pt x="271" y="281"/>
                    <a:pt x="306" y="292"/>
                    <a:pt x="377" y="312"/>
                  </a:cubicBezTo>
                  <a:lnTo>
                    <a:pt x="392" y="316"/>
                  </a:lnTo>
                  <a:cubicBezTo>
                    <a:pt x="428" y="327"/>
                    <a:pt x="445" y="345"/>
                    <a:pt x="453" y="364"/>
                  </a:cubicBezTo>
                  <a:lnTo>
                    <a:pt x="453" y="364"/>
                  </a:lnTo>
                  <a:cubicBezTo>
                    <a:pt x="460" y="383"/>
                    <a:pt x="459" y="404"/>
                    <a:pt x="459" y="423"/>
                  </a:cubicBezTo>
                  <a:cubicBezTo>
                    <a:pt x="458" y="426"/>
                    <a:pt x="458" y="429"/>
                    <a:pt x="458" y="432"/>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91" name="Group"/>
            <p:cNvSpPr>
              <a:spLocks/>
            </p:cNvSpPr>
            <p:nvPr>
              <p:custDataLst>
                <p:tags r:id="rId9"/>
              </p:custDataLst>
            </p:nvPr>
          </p:nvSpPr>
          <p:spPr bwMode="auto">
            <a:xfrm>
              <a:off x="91" y="174"/>
              <a:ext cx="107" cy="114"/>
            </a:xfrm>
            <a:custGeom>
              <a:avLst/>
              <a:gdLst>
                <a:gd name="T0" fmla="*/ 58 w 285"/>
                <a:gd name="T1" fmla="*/ 213 h 302"/>
                <a:gd name="T2" fmla="*/ 10 w 285"/>
                <a:gd name="T3" fmla="*/ 302 h 302"/>
                <a:gd name="T4" fmla="*/ 156 w 285"/>
                <a:gd name="T5" fmla="*/ 302 h 302"/>
                <a:gd name="T6" fmla="*/ 206 w 285"/>
                <a:gd name="T7" fmla="*/ 259 h 302"/>
                <a:gd name="T8" fmla="*/ 215 w 285"/>
                <a:gd name="T9" fmla="*/ 256 h 302"/>
                <a:gd name="T10" fmla="*/ 284 w 285"/>
                <a:gd name="T11" fmla="*/ 225 h 302"/>
                <a:gd name="T12" fmla="*/ 271 w 285"/>
                <a:gd name="T13" fmla="*/ 210 h 302"/>
                <a:gd name="T14" fmla="*/ 200 w 285"/>
                <a:gd name="T15" fmla="*/ 174 h 302"/>
                <a:gd name="T16" fmla="*/ 197 w 285"/>
                <a:gd name="T17" fmla="*/ 174 h 302"/>
                <a:gd name="T18" fmla="*/ 199 w 285"/>
                <a:gd name="T19" fmla="*/ 172 h 302"/>
                <a:gd name="T20" fmla="*/ 238 w 285"/>
                <a:gd name="T21" fmla="*/ 77 h 302"/>
                <a:gd name="T22" fmla="*/ 168 w 285"/>
                <a:gd name="T23" fmla="*/ 0 h 302"/>
                <a:gd name="T24" fmla="*/ 100 w 285"/>
                <a:gd name="T25" fmla="*/ 80 h 302"/>
                <a:gd name="T26" fmla="*/ 141 w 285"/>
                <a:gd name="T27" fmla="*/ 173 h 302"/>
                <a:gd name="T28" fmla="*/ 58 w 285"/>
                <a:gd name="T29" fmla="*/ 21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302">
                  <a:moveTo>
                    <a:pt x="58" y="213"/>
                  </a:moveTo>
                  <a:cubicBezTo>
                    <a:pt x="0" y="231"/>
                    <a:pt x="10" y="273"/>
                    <a:pt x="10" y="302"/>
                  </a:cubicBezTo>
                  <a:lnTo>
                    <a:pt x="156" y="302"/>
                  </a:lnTo>
                  <a:cubicBezTo>
                    <a:pt x="162" y="284"/>
                    <a:pt x="174" y="268"/>
                    <a:pt x="206" y="259"/>
                  </a:cubicBezTo>
                  <a:lnTo>
                    <a:pt x="215" y="256"/>
                  </a:lnTo>
                  <a:cubicBezTo>
                    <a:pt x="256" y="244"/>
                    <a:pt x="278" y="238"/>
                    <a:pt x="284" y="225"/>
                  </a:cubicBezTo>
                  <a:cubicBezTo>
                    <a:pt x="283" y="220"/>
                    <a:pt x="285" y="212"/>
                    <a:pt x="271" y="210"/>
                  </a:cubicBezTo>
                  <a:cubicBezTo>
                    <a:pt x="227" y="197"/>
                    <a:pt x="205" y="191"/>
                    <a:pt x="200" y="174"/>
                  </a:cubicBezTo>
                  <a:lnTo>
                    <a:pt x="197" y="174"/>
                  </a:lnTo>
                  <a:cubicBezTo>
                    <a:pt x="198" y="174"/>
                    <a:pt x="199" y="173"/>
                    <a:pt x="199" y="172"/>
                  </a:cubicBezTo>
                  <a:cubicBezTo>
                    <a:pt x="221" y="151"/>
                    <a:pt x="238" y="110"/>
                    <a:pt x="238" y="77"/>
                  </a:cubicBezTo>
                  <a:cubicBezTo>
                    <a:pt x="238" y="31"/>
                    <a:pt x="202" y="0"/>
                    <a:pt x="168" y="0"/>
                  </a:cubicBezTo>
                  <a:cubicBezTo>
                    <a:pt x="134" y="0"/>
                    <a:pt x="100" y="33"/>
                    <a:pt x="100" y="80"/>
                  </a:cubicBezTo>
                  <a:cubicBezTo>
                    <a:pt x="100" y="113"/>
                    <a:pt x="119" y="152"/>
                    <a:pt x="141" y="173"/>
                  </a:cubicBezTo>
                  <a:cubicBezTo>
                    <a:pt x="137" y="192"/>
                    <a:pt x="111" y="198"/>
                    <a:pt x="58" y="213"/>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grpSp>
      <p:sp>
        <p:nvSpPr>
          <p:cNvPr id="192" name="Handshake"/>
          <p:cNvSpPr>
            <a:spLocks noChangeAspect="1" noEditPoints="1"/>
          </p:cNvSpPr>
          <p:nvPr>
            <p:custDataLst>
              <p:tags r:id="rId6"/>
            </p:custDataLst>
          </p:nvPr>
        </p:nvSpPr>
        <p:spPr bwMode="auto">
          <a:xfrm>
            <a:off x="7618062" y="3385290"/>
            <a:ext cx="1005675" cy="612963"/>
          </a:xfrm>
          <a:custGeom>
            <a:avLst/>
            <a:gdLst>
              <a:gd name="T0" fmla="*/ 962 w 1288"/>
              <a:gd name="T1" fmla="*/ 151 h 783"/>
              <a:gd name="T2" fmla="*/ 882 w 1288"/>
              <a:gd name="T3" fmla="*/ 163 h 783"/>
              <a:gd name="T4" fmla="*/ 679 w 1288"/>
              <a:gd name="T5" fmla="*/ 98 h 783"/>
              <a:gd name="T6" fmla="*/ 673 w 1288"/>
              <a:gd name="T7" fmla="*/ 95 h 783"/>
              <a:gd name="T8" fmla="*/ 535 w 1288"/>
              <a:gd name="T9" fmla="*/ 80 h 783"/>
              <a:gd name="T10" fmla="*/ 476 w 1288"/>
              <a:gd name="T11" fmla="*/ 101 h 783"/>
              <a:gd name="T12" fmla="*/ 129 w 1288"/>
              <a:gd name="T13" fmla="*/ 66 h 783"/>
              <a:gd name="T14" fmla="*/ 98 w 1288"/>
              <a:gd name="T15" fmla="*/ 58 h 783"/>
              <a:gd name="T16" fmla="*/ 42 w 1288"/>
              <a:gd name="T17" fmla="*/ 89 h 783"/>
              <a:gd name="T18" fmla="*/ 129 w 1288"/>
              <a:gd name="T19" fmla="*/ 465 h 783"/>
              <a:gd name="T20" fmla="*/ 280 w 1288"/>
              <a:gd name="T21" fmla="*/ 602 h 783"/>
              <a:gd name="T22" fmla="*/ 322 w 1288"/>
              <a:gd name="T23" fmla="*/ 604 h 783"/>
              <a:gd name="T24" fmla="*/ 353 w 1288"/>
              <a:gd name="T25" fmla="*/ 674 h 783"/>
              <a:gd name="T26" fmla="*/ 486 w 1288"/>
              <a:gd name="T27" fmla="*/ 705 h 783"/>
              <a:gd name="T28" fmla="*/ 585 w 1288"/>
              <a:gd name="T29" fmla="*/ 720 h 783"/>
              <a:gd name="T30" fmla="*/ 767 w 1288"/>
              <a:gd name="T31" fmla="*/ 749 h 783"/>
              <a:gd name="T32" fmla="*/ 816 w 1288"/>
              <a:gd name="T33" fmla="*/ 719 h 783"/>
              <a:gd name="T34" fmla="*/ 913 w 1288"/>
              <a:gd name="T35" fmla="*/ 648 h 783"/>
              <a:gd name="T36" fmla="*/ 1003 w 1288"/>
              <a:gd name="T37" fmla="*/ 572 h 783"/>
              <a:gd name="T38" fmla="*/ 1048 w 1288"/>
              <a:gd name="T39" fmla="*/ 444 h 783"/>
              <a:gd name="T40" fmla="*/ 740 w 1288"/>
              <a:gd name="T41" fmla="*/ 732 h 783"/>
              <a:gd name="T42" fmla="*/ 596 w 1288"/>
              <a:gd name="T43" fmla="*/ 690 h 783"/>
              <a:gd name="T44" fmla="*/ 728 w 1288"/>
              <a:gd name="T45" fmla="*/ 677 h 783"/>
              <a:gd name="T46" fmla="*/ 1003 w 1288"/>
              <a:gd name="T47" fmla="*/ 540 h 783"/>
              <a:gd name="T48" fmla="*/ 803 w 1288"/>
              <a:gd name="T49" fmla="*/ 423 h 783"/>
              <a:gd name="T50" fmla="*/ 729 w 1288"/>
              <a:gd name="T51" fmla="*/ 395 h 783"/>
              <a:gd name="T52" fmla="*/ 788 w 1288"/>
              <a:gd name="T53" fmla="*/ 450 h 783"/>
              <a:gd name="T54" fmla="*/ 913 w 1288"/>
              <a:gd name="T55" fmla="*/ 616 h 783"/>
              <a:gd name="T56" fmla="*/ 742 w 1288"/>
              <a:gd name="T57" fmla="*/ 517 h 783"/>
              <a:gd name="T58" fmla="*/ 670 w 1288"/>
              <a:gd name="T59" fmla="*/ 490 h 783"/>
              <a:gd name="T60" fmla="*/ 722 w 1288"/>
              <a:gd name="T61" fmla="*/ 541 h 783"/>
              <a:gd name="T62" fmla="*/ 816 w 1288"/>
              <a:gd name="T63" fmla="*/ 688 h 783"/>
              <a:gd name="T64" fmla="*/ 651 w 1288"/>
              <a:gd name="T65" fmla="*/ 592 h 783"/>
              <a:gd name="T66" fmla="*/ 611 w 1288"/>
              <a:gd name="T67" fmla="*/ 585 h 783"/>
              <a:gd name="T68" fmla="*/ 537 w 1288"/>
              <a:gd name="T69" fmla="*/ 576 h 783"/>
              <a:gd name="T70" fmla="*/ 444 w 1288"/>
              <a:gd name="T71" fmla="*/ 539 h 783"/>
              <a:gd name="T72" fmla="*/ 322 w 1288"/>
              <a:gd name="T73" fmla="*/ 481 h 783"/>
              <a:gd name="T74" fmla="*/ 222 w 1288"/>
              <a:gd name="T75" fmla="*/ 488 h 783"/>
              <a:gd name="T76" fmla="*/ 113 w 1288"/>
              <a:gd name="T77" fmla="*/ 92 h 783"/>
              <a:gd name="T78" fmla="*/ 375 w 1288"/>
              <a:gd name="T79" fmla="*/ 192 h 783"/>
              <a:gd name="T80" fmla="*/ 392 w 1288"/>
              <a:gd name="T81" fmla="*/ 257 h 783"/>
              <a:gd name="T82" fmla="*/ 502 w 1288"/>
              <a:gd name="T83" fmla="*/ 238 h 783"/>
              <a:gd name="T84" fmla="*/ 574 w 1288"/>
              <a:gd name="T85" fmla="*/ 209 h 783"/>
              <a:gd name="T86" fmla="*/ 671 w 1288"/>
              <a:gd name="T87" fmla="*/ 24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8" h="783">
                <a:moveTo>
                  <a:pt x="1120" y="72"/>
                </a:moveTo>
                <a:cubicBezTo>
                  <a:pt x="1058" y="106"/>
                  <a:pt x="988" y="144"/>
                  <a:pt x="962" y="151"/>
                </a:cubicBezTo>
                <a:lnTo>
                  <a:pt x="962" y="151"/>
                </a:lnTo>
                <a:lnTo>
                  <a:pt x="949" y="154"/>
                </a:lnTo>
                <a:cubicBezTo>
                  <a:pt x="949" y="155"/>
                  <a:pt x="917" y="162"/>
                  <a:pt x="888" y="162"/>
                </a:cubicBezTo>
                <a:cubicBezTo>
                  <a:pt x="886" y="163"/>
                  <a:pt x="884" y="163"/>
                  <a:pt x="882" y="163"/>
                </a:cubicBezTo>
                <a:cubicBezTo>
                  <a:pt x="849" y="163"/>
                  <a:pt x="806" y="157"/>
                  <a:pt x="798" y="153"/>
                </a:cubicBezTo>
                <a:cubicBezTo>
                  <a:pt x="785" y="147"/>
                  <a:pt x="778" y="144"/>
                  <a:pt x="768" y="139"/>
                </a:cubicBezTo>
                <a:cubicBezTo>
                  <a:pt x="719" y="116"/>
                  <a:pt x="679" y="98"/>
                  <a:pt x="679" y="98"/>
                </a:cubicBezTo>
                <a:cubicBezTo>
                  <a:pt x="677" y="97"/>
                  <a:pt x="675" y="96"/>
                  <a:pt x="674" y="96"/>
                </a:cubicBezTo>
                <a:lnTo>
                  <a:pt x="673" y="96"/>
                </a:lnTo>
                <a:cubicBezTo>
                  <a:pt x="673" y="96"/>
                  <a:pt x="673" y="95"/>
                  <a:pt x="673" y="95"/>
                </a:cubicBezTo>
                <a:lnTo>
                  <a:pt x="673" y="95"/>
                </a:lnTo>
                <a:cubicBezTo>
                  <a:pt x="666" y="93"/>
                  <a:pt x="659" y="91"/>
                  <a:pt x="653" y="91"/>
                </a:cubicBezTo>
                <a:lnTo>
                  <a:pt x="535" y="80"/>
                </a:lnTo>
                <a:cubicBezTo>
                  <a:pt x="518" y="79"/>
                  <a:pt x="501" y="83"/>
                  <a:pt x="487" y="93"/>
                </a:cubicBezTo>
                <a:cubicBezTo>
                  <a:pt x="486" y="93"/>
                  <a:pt x="486" y="93"/>
                  <a:pt x="485" y="94"/>
                </a:cubicBezTo>
                <a:cubicBezTo>
                  <a:pt x="482" y="96"/>
                  <a:pt x="479" y="98"/>
                  <a:pt x="476" y="101"/>
                </a:cubicBezTo>
                <a:cubicBezTo>
                  <a:pt x="464" y="112"/>
                  <a:pt x="448" y="126"/>
                  <a:pt x="432" y="140"/>
                </a:cubicBezTo>
                <a:cubicBezTo>
                  <a:pt x="394" y="147"/>
                  <a:pt x="358" y="161"/>
                  <a:pt x="323" y="174"/>
                </a:cubicBezTo>
                <a:cubicBezTo>
                  <a:pt x="290" y="157"/>
                  <a:pt x="198" y="107"/>
                  <a:pt x="129" y="66"/>
                </a:cubicBezTo>
                <a:lnTo>
                  <a:pt x="128" y="65"/>
                </a:lnTo>
                <a:lnTo>
                  <a:pt x="126" y="64"/>
                </a:lnTo>
                <a:cubicBezTo>
                  <a:pt x="117" y="60"/>
                  <a:pt x="107" y="58"/>
                  <a:pt x="98" y="58"/>
                </a:cubicBezTo>
                <a:lnTo>
                  <a:pt x="98" y="58"/>
                </a:lnTo>
                <a:lnTo>
                  <a:pt x="98" y="58"/>
                </a:lnTo>
                <a:cubicBezTo>
                  <a:pt x="83" y="58"/>
                  <a:pt x="61" y="63"/>
                  <a:pt x="42" y="89"/>
                </a:cubicBezTo>
                <a:cubicBezTo>
                  <a:pt x="16" y="126"/>
                  <a:pt x="7" y="188"/>
                  <a:pt x="4" y="235"/>
                </a:cubicBezTo>
                <a:cubicBezTo>
                  <a:pt x="0" y="280"/>
                  <a:pt x="2" y="337"/>
                  <a:pt x="11" y="366"/>
                </a:cubicBezTo>
                <a:cubicBezTo>
                  <a:pt x="26" y="407"/>
                  <a:pt x="76" y="435"/>
                  <a:pt x="129" y="465"/>
                </a:cubicBezTo>
                <a:cubicBezTo>
                  <a:pt x="156" y="480"/>
                  <a:pt x="184" y="496"/>
                  <a:pt x="199" y="510"/>
                </a:cubicBezTo>
                <a:cubicBezTo>
                  <a:pt x="213" y="526"/>
                  <a:pt x="229" y="540"/>
                  <a:pt x="247" y="553"/>
                </a:cubicBezTo>
                <a:cubicBezTo>
                  <a:pt x="246" y="574"/>
                  <a:pt x="259" y="594"/>
                  <a:pt x="280" y="602"/>
                </a:cubicBezTo>
                <a:cubicBezTo>
                  <a:pt x="292" y="606"/>
                  <a:pt x="305" y="605"/>
                  <a:pt x="316" y="600"/>
                </a:cubicBezTo>
                <a:cubicBezTo>
                  <a:pt x="316" y="600"/>
                  <a:pt x="316" y="601"/>
                  <a:pt x="316" y="601"/>
                </a:cubicBezTo>
                <a:lnTo>
                  <a:pt x="322" y="604"/>
                </a:lnTo>
                <a:lnTo>
                  <a:pt x="324" y="604"/>
                </a:lnTo>
                <a:lnTo>
                  <a:pt x="322" y="609"/>
                </a:lnTo>
                <a:cubicBezTo>
                  <a:pt x="313" y="636"/>
                  <a:pt x="327" y="665"/>
                  <a:pt x="353" y="674"/>
                </a:cubicBezTo>
                <a:cubicBezTo>
                  <a:pt x="371" y="680"/>
                  <a:pt x="390" y="675"/>
                  <a:pt x="403" y="663"/>
                </a:cubicBezTo>
                <a:cubicBezTo>
                  <a:pt x="401" y="686"/>
                  <a:pt x="414" y="707"/>
                  <a:pt x="436" y="715"/>
                </a:cubicBezTo>
                <a:cubicBezTo>
                  <a:pt x="454" y="721"/>
                  <a:pt x="473" y="717"/>
                  <a:pt x="486" y="705"/>
                </a:cubicBezTo>
                <a:cubicBezTo>
                  <a:pt x="484" y="727"/>
                  <a:pt x="497" y="749"/>
                  <a:pt x="520" y="757"/>
                </a:cubicBezTo>
                <a:cubicBezTo>
                  <a:pt x="546" y="766"/>
                  <a:pt x="574" y="751"/>
                  <a:pt x="583" y="725"/>
                </a:cubicBezTo>
                <a:lnTo>
                  <a:pt x="585" y="720"/>
                </a:lnTo>
                <a:lnTo>
                  <a:pt x="668" y="772"/>
                </a:lnTo>
                <a:cubicBezTo>
                  <a:pt x="680" y="779"/>
                  <a:pt x="693" y="783"/>
                  <a:pt x="706" y="783"/>
                </a:cubicBezTo>
                <a:cubicBezTo>
                  <a:pt x="731" y="783"/>
                  <a:pt x="754" y="770"/>
                  <a:pt x="767" y="749"/>
                </a:cubicBezTo>
                <a:cubicBezTo>
                  <a:pt x="775" y="736"/>
                  <a:pt x="778" y="722"/>
                  <a:pt x="778" y="708"/>
                </a:cubicBezTo>
                <a:lnTo>
                  <a:pt x="779" y="708"/>
                </a:lnTo>
                <a:cubicBezTo>
                  <a:pt x="790" y="716"/>
                  <a:pt x="803" y="719"/>
                  <a:pt x="816" y="719"/>
                </a:cubicBezTo>
                <a:cubicBezTo>
                  <a:pt x="841" y="719"/>
                  <a:pt x="864" y="707"/>
                  <a:pt x="877" y="686"/>
                </a:cubicBezTo>
                <a:cubicBezTo>
                  <a:pt x="885" y="672"/>
                  <a:pt x="889" y="657"/>
                  <a:pt x="888" y="643"/>
                </a:cubicBezTo>
                <a:cubicBezTo>
                  <a:pt x="896" y="646"/>
                  <a:pt x="904" y="648"/>
                  <a:pt x="913" y="648"/>
                </a:cubicBezTo>
                <a:cubicBezTo>
                  <a:pt x="938" y="648"/>
                  <a:pt x="961" y="635"/>
                  <a:pt x="974" y="614"/>
                </a:cubicBezTo>
                <a:cubicBezTo>
                  <a:pt x="983" y="600"/>
                  <a:pt x="986" y="584"/>
                  <a:pt x="984" y="569"/>
                </a:cubicBezTo>
                <a:cubicBezTo>
                  <a:pt x="990" y="571"/>
                  <a:pt x="997" y="572"/>
                  <a:pt x="1003" y="572"/>
                </a:cubicBezTo>
                <a:cubicBezTo>
                  <a:pt x="1028" y="572"/>
                  <a:pt x="1051" y="559"/>
                  <a:pt x="1064" y="538"/>
                </a:cubicBezTo>
                <a:cubicBezTo>
                  <a:pt x="1083" y="507"/>
                  <a:pt x="1076" y="467"/>
                  <a:pt x="1049" y="445"/>
                </a:cubicBezTo>
                <a:lnTo>
                  <a:pt x="1048" y="444"/>
                </a:lnTo>
                <a:cubicBezTo>
                  <a:pt x="1079" y="437"/>
                  <a:pt x="1179" y="408"/>
                  <a:pt x="1229" y="356"/>
                </a:cubicBezTo>
                <a:cubicBezTo>
                  <a:pt x="1288" y="294"/>
                  <a:pt x="1228" y="0"/>
                  <a:pt x="1120" y="72"/>
                </a:cubicBezTo>
                <a:close/>
                <a:moveTo>
                  <a:pt x="740" y="732"/>
                </a:moveTo>
                <a:cubicBezTo>
                  <a:pt x="733" y="745"/>
                  <a:pt x="720" y="751"/>
                  <a:pt x="706" y="751"/>
                </a:cubicBezTo>
                <a:cubicBezTo>
                  <a:pt x="699" y="751"/>
                  <a:pt x="691" y="749"/>
                  <a:pt x="685" y="745"/>
                </a:cubicBezTo>
                <a:lnTo>
                  <a:pt x="596" y="690"/>
                </a:lnTo>
                <a:lnTo>
                  <a:pt x="616" y="631"/>
                </a:lnTo>
                <a:cubicBezTo>
                  <a:pt x="618" y="624"/>
                  <a:pt x="619" y="616"/>
                  <a:pt x="618" y="608"/>
                </a:cubicBezTo>
                <a:lnTo>
                  <a:pt x="728" y="677"/>
                </a:lnTo>
                <a:cubicBezTo>
                  <a:pt x="746" y="689"/>
                  <a:pt x="752" y="713"/>
                  <a:pt x="740" y="732"/>
                </a:cubicBezTo>
                <a:close/>
                <a:moveTo>
                  <a:pt x="1037" y="521"/>
                </a:moveTo>
                <a:cubicBezTo>
                  <a:pt x="1030" y="534"/>
                  <a:pt x="1017" y="540"/>
                  <a:pt x="1003" y="540"/>
                </a:cubicBezTo>
                <a:cubicBezTo>
                  <a:pt x="996" y="540"/>
                  <a:pt x="988" y="538"/>
                  <a:pt x="982" y="534"/>
                </a:cubicBezTo>
                <a:lnTo>
                  <a:pt x="803" y="423"/>
                </a:lnTo>
                <a:lnTo>
                  <a:pt x="803" y="423"/>
                </a:lnTo>
                <a:lnTo>
                  <a:pt x="751" y="390"/>
                </a:lnTo>
                <a:cubicBezTo>
                  <a:pt x="748" y="388"/>
                  <a:pt x="745" y="388"/>
                  <a:pt x="743" y="388"/>
                </a:cubicBezTo>
                <a:cubicBezTo>
                  <a:pt x="737" y="388"/>
                  <a:pt x="732" y="390"/>
                  <a:pt x="729" y="395"/>
                </a:cubicBezTo>
                <a:cubicBezTo>
                  <a:pt x="725" y="402"/>
                  <a:pt x="727" y="412"/>
                  <a:pt x="734" y="416"/>
                </a:cubicBezTo>
                <a:lnTo>
                  <a:pt x="788" y="450"/>
                </a:lnTo>
                <a:cubicBezTo>
                  <a:pt x="788" y="450"/>
                  <a:pt x="788" y="450"/>
                  <a:pt x="788" y="450"/>
                </a:cubicBezTo>
                <a:lnTo>
                  <a:pt x="935" y="542"/>
                </a:lnTo>
                <a:cubicBezTo>
                  <a:pt x="954" y="554"/>
                  <a:pt x="959" y="578"/>
                  <a:pt x="947" y="597"/>
                </a:cubicBezTo>
                <a:cubicBezTo>
                  <a:pt x="940" y="610"/>
                  <a:pt x="927" y="616"/>
                  <a:pt x="913" y="616"/>
                </a:cubicBezTo>
                <a:cubicBezTo>
                  <a:pt x="906" y="616"/>
                  <a:pt x="898" y="614"/>
                  <a:pt x="892" y="610"/>
                </a:cubicBezTo>
                <a:lnTo>
                  <a:pt x="742" y="517"/>
                </a:lnTo>
                <a:cubicBezTo>
                  <a:pt x="742" y="517"/>
                  <a:pt x="742" y="517"/>
                  <a:pt x="742" y="517"/>
                </a:cubicBezTo>
                <a:lnTo>
                  <a:pt x="691" y="485"/>
                </a:lnTo>
                <a:cubicBezTo>
                  <a:pt x="689" y="484"/>
                  <a:pt x="686" y="483"/>
                  <a:pt x="683" y="483"/>
                </a:cubicBezTo>
                <a:cubicBezTo>
                  <a:pt x="678" y="483"/>
                  <a:pt x="673" y="485"/>
                  <a:pt x="670" y="490"/>
                </a:cubicBezTo>
                <a:cubicBezTo>
                  <a:pt x="665" y="497"/>
                  <a:pt x="668" y="507"/>
                  <a:pt x="675" y="512"/>
                </a:cubicBezTo>
                <a:lnTo>
                  <a:pt x="722" y="541"/>
                </a:lnTo>
                <a:cubicBezTo>
                  <a:pt x="722" y="541"/>
                  <a:pt x="722" y="541"/>
                  <a:pt x="722" y="541"/>
                </a:cubicBezTo>
                <a:lnTo>
                  <a:pt x="838" y="613"/>
                </a:lnTo>
                <a:cubicBezTo>
                  <a:pt x="857" y="625"/>
                  <a:pt x="863" y="650"/>
                  <a:pt x="851" y="669"/>
                </a:cubicBezTo>
                <a:cubicBezTo>
                  <a:pt x="843" y="681"/>
                  <a:pt x="830" y="688"/>
                  <a:pt x="816" y="688"/>
                </a:cubicBezTo>
                <a:cubicBezTo>
                  <a:pt x="809" y="688"/>
                  <a:pt x="802" y="686"/>
                  <a:pt x="795" y="682"/>
                </a:cubicBezTo>
                <a:lnTo>
                  <a:pt x="651" y="592"/>
                </a:lnTo>
                <a:cubicBezTo>
                  <a:pt x="651" y="592"/>
                  <a:pt x="651" y="592"/>
                  <a:pt x="651" y="592"/>
                </a:cubicBezTo>
                <a:lnTo>
                  <a:pt x="632" y="580"/>
                </a:lnTo>
                <a:cubicBezTo>
                  <a:pt x="629" y="579"/>
                  <a:pt x="627" y="578"/>
                  <a:pt x="624" y="578"/>
                </a:cubicBezTo>
                <a:cubicBezTo>
                  <a:pt x="619" y="578"/>
                  <a:pt x="613" y="580"/>
                  <a:pt x="611" y="585"/>
                </a:cubicBezTo>
                <a:cubicBezTo>
                  <a:pt x="610" y="586"/>
                  <a:pt x="610" y="586"/>
                  <a:pt x="610" y="587"/>
                </a:cubicBezTo>
                <a:cubicBezTo>
                  <a:pt x="604" y="578"/>
                  <a:pt x="595" y="571"/>
                  <a:pt x="585" y="567"/>
                </a:cubicBezTo>
                <a:cubicBezTo>
                  <a:pt x="568" y="561"/>
                  <a:pt x="550" y="565"/>
                  <a:pt x="537" y="576"/>
                </a:cubicBezTo>
                <a:lnTo>
                  <a:pt x="538" y="575"/>
                </a:lnTo>
                <a:cubicBezTo>
                  <a:pt x="547" y="548"/>
                  <a:pt x="533" y="520"/>
                  <a:pt x="507" y="511"/>
                </a:cubicBezTo>
                <a:cubicBezTo>
                  <a:pt x="482" y="502"/>
                  <a:pt x="454" y="515"/>
                  <a:pt x="444" y="539"/>
                </a:cubicBezTo>
                <a:cubicBezTo>
                  <a:pt x="440" y="523"/>
                  <a:pt x="429" y="509"/>
                  <a:pt x="412" y="503"/>
                </a:cubicBezTo>
                <a:cubicBezTo>
                  <a:pt x="391" y="496"/>
                  <a:pt x="368" y="504"/>
                  <a:pt x="355" y="521"/>
                </a:cubicBezTo>
                <a:cubicBezTo>
                  <a:pt x="353" y="503"/>
                  <a:pt x="340" y="487"/>
                  <a:pt x="322" y="481"/>
                </a:cubicBezTo>
                <a:cubicBezTo>
                  <a:pt x="296" y="472"/>
                  <a:pt x="267" y="486"/>
                  <a:pt x="258" y="512"/>
                </a:cubicBezTo>
                <a:lnTo>
                  <a:pt x="255" y="520"/>
                </a:lnTo>
                <a:cubicBezTo>
                  <a:pt x="243" y="510"/>
                  <a:pt x="232" y="500"/>
                  <a:pt x="222" y="488"/>
                </a:cubicBezTo>
                <a:cubicBezTo>
                  <a:pt x="177" y="445"/>
                  <a:pt x="58" y="406"/>
                  <a:pt x="41" y="355"/>
                </a:cubicBezTo>
                <a:cubicBezTo>
                  <a:pt x="24" y="308"/>
                  <a:pt x="30" y="89"/>
                  <a:pt x="98" y="89"/>
                </a:cubicBezTo>
                <a:cubicBezTo>
                  <a:pt x="103" y="89"/>
                  <a:pt x="108" y="90"/>
                  <a:pt x="113" y="92"/>
                </a:cubicBezTo>
                <a:cubicBezTo>
                  <a:pt x="198" y="143"/>
                  <a:pt x="321" y="208"/>
                  <a:pt x="321" y="208"/>
                </a:cubicBezTo>
                <a:cubicBezTo>
                  <a:pt x="341" y="200"/>
                  <a:pt x="362" y="192"/>
                  <a:pt x="382" y="185"/>
                </a:cubicBezTo>
                <a:cubicBezTo>
                  <a:pt x="380" y="188"/>
                  <a:pt x="377" y="190"/>
                  <a:pt x="375" y="192"/>
                </a:cubicBezTo>
                <a:cubicBezTo>
                  <a:pt x="365" y="201"/>
                  <a:pt x="360" y="213"/>
                  <a:pt x="362" y="226"/>
                </a:cubicBezTo>
                <a:cubicBezTo>
                  <a:pt x="364" y="237"/>
                  <a:pt x="371" y="248"/>
                  <a:pt x="379" y="252"/>
                </a:cubicBezTo>
                <a:cubicBezTo>
                  <a:pt x="382" y="253"/>
                  <a:pt x="387" y="255"/>
                  <a:pt x="392" y="257"/>
                </a:cubicBezTo>
                <a:cubicBezTo>
                  <a:pt x="394" y="258"/>
                  <a:pt x="396" y="258"/>
                  <a:pt x="398" y="259"/>
                </a:cubicBezTo>
                <a:cubicBezTo>
                  <a:pt x="408" y="261"/>
                  <a:pt x="417" y="263"/>
                  <a:pt x="427" y="263"/>
                </a:cubicBezTo>
                <a:cubicBezTo>
                  <a:pt x="453" y="263"/>
                  <a:pt x="478" y="254"/>
                  <a:pt x="502" y="238"/>
                </a:cubicBezTo>
                <a:cubicBezTo>
                  <a:pt x="505" y="236"/>
                  <a:pt x="525" y="222"/>
                  <a:pt x="531" y="217"/>
                </a:cubicBezTo>
                <a:cubicBezTo>
                  <a:pt x="536" y="214"/>
                  <a:pt x="546" y="208"/>
                  <a:pt x="566" y="208"/>
                </a:cubicBezTo>
                <a:cubicBezTo>
                  <a:pt x="568" y="208"/>
                  <a:pt x="571" y="208"/>
                  <a:pt x="574" y="209"/>
                </a:cubicBezTo>
                <a:cubicBezTo>
                  <a:pt x="586" y="209"/>
                  <a:pt x="604" y="213"/>
                  <a:pt x="617" y="216"/>
                </a:cubicBezTo>
                <a:cubicBezTo>
                  <a:pt x="629" y="224"/>
                  <a:pt x="641" y="231"/>
                  <a:pt x="653" y="239"/>
                </a:cubicBezTo>
                <a:cubicBezTo>
                  <a:pt x="659" y="239"/>
                  <a:pt x="666" y="241"/>
                  <a:pt x="671" y="245"/>
                </a:cubicBezTo>
                <a:lnTo>
                  <a:pt x="1025" y="466"/>
                </a:lnTo>
                <a:cubicBezTo>
                  <a:pt x="1044" y="478"/>
                  <a:pt x="1049" y="502"/>
                  <a:pt x="1037" y="521"/>
                </a:cubicBezTo>
                <a:close/>
              </a:path>
            </a:pathLst>
          </a:custGeom>
          <a:solidFill>
            <a:srgbClr val="604A7B"/>
          </a:solidFill>
          <a:ln>
            <a:noFill/>
          </a:ln>
        </p:spPr>
        <p:txBody>
          <a:bodyPr vert="horz" wrap="square" lIns="91435" tIns="45717" rIns="91435" bIns="45717" numCol="1" anchor="t" anchorCtr="0" compatLnSpc="1">
            <a:prstTxWarp prst="textNoShape">
              <a:avLst/>
            </a:prstTxWarp>
          </a:bodyPr>
          <a:lstStyle/>
          <a:p>
            <a:pPr defTabSz="911017" fontAlgn="auto">
              <a:spcBef>
                <a:spcPts val="0"/>
              </a:spcBef>
              <a:spcAft>
                <a:spcPts val="0"/>
              </a:spcAft>
              <a:defRPr/>
            </a:pPr>
            <a:endParaRPr lang="en-US" dirty="0">
              <a:solidFill>
                <a:prstClr val="black"/>
              </a:solidFill>
              <a:latin typeface="Calibri"/>
            </a:endParaRPr>
          </a:p>
        </p:txBody>
      </p:sp>
      <p:sp>
        <p:nvSpPr>
          <p:cNvPr id="193" name="4 Metin kutusu"/>
          <p:cNvSpPr txBox="1"/>
          <p:nvPr/>
        </p:nvSpPr>
        <p:spPr>
          <a:xfrm>
            <a:off x="241467" y="331763"/>
            <a:ext cx="10809023" cy="523220"/>
          </a:xfrm>
          <a:prstGeom prst="rect">
            <a:avLst/>
          </a:prstGeom>
          <a:noFill/>
        </p:spPr>
        <p:txBody>
          <a:bodyPr wrap="square" rtlCol="0">
            <a:spAutoFit/>
          </a:bodyPr>
          <a:lstStyle/>
          <a:p>
            <a:pPr defTabSz="911017">
              <a:defRPr/>
            </a:pPr>
            <a:r>
              <a:rPr lang="tr-TR" sz="2800" b="1" dirty="0">
                <a:solidFill>
                  <a:srgbClr val="00BAD5"/>
                </a:solidFill>
                <a:latin typeface="Calibri"/>
              </a:rPr>
              <a:t>Ar-Ge ve </a:t>
            </a:r>
            <a:r>
              <a:rPr lang="tr-TR" sz="2800" b="1" dirty="0" err="1">
                <a:solidFill>
                  <a:srgbClr val="00BAD5"/>
                </a:solidFill>
                <a:latin typeface="Calibri"/>
              </a:rPr>
              <a:t>İnovasyon</a:t>
            </a:r>
            <a:r>
              <a:rPr lang="tr-TR" sz="2800" b="1" dirty="0">
                <a:solidFill>
                  <a:srgbClr val="00BAD5"/>
                </a:solidFill>
                <a:latin typeface="Calibri"/>
              </a:rPr>
              <a:t> Destek Programı</a:t>
            </a:r>
          </a:p>
        </p:txBody>
      </p:sp>
    </p:spTree>
    <p:custDataLst>
      <p:tags r:id="rId1"/>
    </p:custDataLst>
    <p:extLst>
      <p:ext uri="{BB962C8B-B14F-4D97-AF65-F5344CB8AC3E}">
        <p14:creationId xmlns:p14="http://schemas.microsoft.com/office/powerpoint/2010/main" val="336970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624374" y="1660043"/>
            <a:ext cx="1002057" cy="4516786"/>
            <a:chOff x="5593079" y="2065299"/>
            <a:chExt cx="1005840" cy="4533840"/>
          </a:xfrm>
        </p:grpSpPr>
        <p:sp>
          <p:nvSpPr>
            <p:cNvPr id="4" name="Rectangle 3"/>
            <p:cNvSpPr/>
            <p:nvPr/>
          </p:nvSpPr>
          <p:spPr>
            <a:xfrm>
              <a:off x="6033539" y="3071139"/>
              <a:ext cx="124920" cy="35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nvGrpSpPr>
            <p:cNvPr id="9" name="Group 8"/>
            <p:cNvGrpSpPr/>
            <p:nvPr/>
          </p:nvGrpSpPr>
          <p:grpSpPr>
            <a:xfrm>
              <a:off x="5593079" y="2065299"/>
              <a:ext cx="1005840" cy="1005840"/>
              <a:chOff x="5976141" y="3326892"/>
              <a:chExt cx="1005840" cy="1005840"/>
            </a:xfrm>
          </p:grpSpPr>
          <p:sp>
            <p:nvSpPr>
              <p:cNvPr id="5" name="Oval 4"/>
              <p:cNvSpPr>
                <a:spLocks noChangeAspect="1"/>
              </p:cNvSpPr>
              <p:nvPr/>
            </p:nvSpPr>
            <p:spPr>
              <a:xfrm>
                <a:off x="5976141" y="3326892"/>
                <a:ext cx="1005840" cy="1005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6" name="Oval 5"/>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8" name="Oval 7"/>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grpSp>
      <p:grpSp>
        <p:nvGrpSpPr>
          <p:cNvPr id="11" name="Group 10"/>
          <p:cNvGrpSpPr/>
          <p:nvPr/>
        </p:nvGrpSpPr>
        <p:grpSpPr>
          <a:xfrm>
            <a:off x="6588936" y="2418428"/>
            <a:ext cx="1002057" cy="3758401"/>
            <a:chOff x="4572000" y="2489662"/>
            <a:chExt cx="1005840" cy="3772593"/>
          </a:xfrm>
        </p:grpSpPr>
        <p:sp>
          <p:nvSpPr>
            <p:cNvPr id="12" name="Rectangle 11"/>
            <p:cNvSpPr/>
            <p:nvPr/>
          </p:nvSpPr>
          <p:spPr>
            <a:xfrm>
              <a:off x="4572000" y="2992582"/>
              <a:ext cx="124920" cy="3269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nvGrpSpPr>
            <p:cNvPr id="13" name="Group 12"/>
            <p:cNvGrpSpPr/>
            <p:nvPr/>
          </p:nvGrpSpPr>
          <p:grpSpPr>
            <a:xfrm>
              <a:off x="4572000" y="2489662"/>
              <a:ext cx="1005840" cy="1005840"/>
              <a:chOff x="5976141" y="3326892"/>
              <a:chExt cx="1005840" cy="1005840"/>
            </a:xfrm>
          </p:grpSpPr>
          <p:sp>
            <p:nvSpPr>
              <p:cNvPr id="14" name="Oval 13"/>
              <p:cNvSpPr>
                <a:spLocks noChangeAspect="1"/>
              </p:cNvSpPr>
              <p:nvPr/>
            </p:nvSpPr>
            <p:spPr>
              <a:xfrm>
                <a:off x="5976141" y="3326892"/>
                <a:ext cx="1005840" cy="1005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15" name="Oval 14"/>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16" name="Oval 15"/>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grpSp>
      <p:grpSp>
        <p:nvGrpSpPr>
          <p:cNvPr id="45" name="Group 44"/>
          <p:cNvGrpSpPr/>
          <p:nvPr/>
        </p:nvGrpSpPr>
        <p:grpSpPr>
          <a:xfrm>
            <a:off x="7197523" y="3452197"/>
            <a:ext cx="1002057" cy="2724632"/>
            <a:chOff x="7172169" y="3864219"/>
            <a:chExt cx="1005840" cy="2734920"/>
          </a:xfrm>
        </p:grpSpPr>
        <p:sp>
          <p:nvSpPr>
            <p:cNvPr id="18" name="Rectangle 17"/>
            <p:cNvSpPr/>
            <p:nvPr/>
          </p:nvSpPr>
          <p:spPr>
            <a:xfrm>
              <a:off x="7172169" y="4367139"/>
              <a:ext cx="144000" cy="22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nvGrpSpPr>
            <p:cNvPr id="44" name="Group 43"/>
            <p:cNvGrpSpPr/>
            <p:nvPr/>
          </p:nvGrpSpPr>
          <p:grpSpPr>
            <a:xfrm>
              <a:off x="7172169" y="3864219"/>
              <a:ext cx="1005840" cy="1005840"/>
              <a:chOff x="7172169" y="3864219"/>
              <a:chExt cx="1005840" cy="1005840"/>
            </a:xfrm>
          </p:grpSpPr>
          <p:sp>
            <p:nvSpPr>
              <p:cNvPr id="20" name="Oval 19"/>
              <p:cNvSpPr>
                <a:spLocks noChangeAspect="1"/>
              </p:cNvSpPr>
              <p:nvPr/>
            </p:nvSpPr>
            <p:spPr>
              <a:xfrm>
                <a:off x="7172169" y="3864219"/>
                <a:ext cx="1005840" cy="10058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21" name="Oval 20"/>
              <p:cNvSpPr>
                <a:spLocks noChangeAspect="1"/>
              </p:cNvSpPr>
              <p:nvPr/>
            </p:nvSpPr>
            <p:spPr>
              <a:xfrm>
                <a:off x="7259453" y="3951503"/>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22" name="Oval 21"/>
              <p:cNvSpPr>
                <a:spLocks noChangeAspect="1"/>
              </p:cNvSpPr>
              <p:nvPr/>
            </p:nvSpPr>
            <p:spPr>
              <a:xfrm>
                <a:off x="7289012" y="3989139"/>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grpSp>
      <p:grpSp>
        <p:nvGrpSpPr>
          <p:cNvPr id="23" name="Group 22"/>
          <p:cNvGrpSpPr/>
          <p:nvPr/>
        </p:nvGrpSpPr>
        <p:grpSpPr>
          <a:xfrm flipH="1">
            <a:off x="4651126" y="2418428"/>
            <a:ext cx="1002057" cy="3758401"/>
            <a:chOff x="4572000" y="2489662"/>
            <a:chExt cx="1005840" cy="3772593"/>
          </a:xfrm>
        </p:grpSpPr>
        <p:sp>
          <p:nvSpPr>
            <p:cNvPr id="24" name="Rectangle 23"/>
            <p:cNvSpPr/>
            <p:nvPr/>
          </p:nvSpPr>
          <p:spPr>
            <a:xfrm>
              <a:off x="4572000" y="2992582"/>
              <a:ext cx="124920" cy="3269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nvGrpSpPr>
            <p:cNvPr id="25" name="Group 24"/>
            <p:cNvGrpSpPr/>
            <p:nvPr/>
          </p:nvGrpSpPr>
          <p:grpSpPr>
            <a:xfrm>
              <a:off x="4572000" y="2489662"/>
              <a:ext cx="1005840" cy="1005840"/>
              <a:chOff x="5976141" y="3326892"/>
              <a:chExt cx="1005840" cy="1005840"/>
            </a:xfrm>
          </p:grpSpPr>
          <p:sp>
            <p:nvSpPr>
              <p:cNvPr id="26" name="Oval 25"/>
              <p:cNvSpPr>
                <a:spLocks noChangeAspect="1"/>
              </p:cNvSpPr>
              <p:nvPr/>
            </p:nvSpPr>
            <p:spPr>
              <a:xfrm>
                <a:off x="5976141" y="3326892"/>
                <a:ext cx="1005840" cy="1005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27" name="Oval 26"/>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28" name="Oval 27"/>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grpSp>
      <p:grpSp>
        <p:nvGrpSpPr>
          <p:cNvPr id="37" name="Group 36"/>
          <p:cNvGrpSpPr/>
          <p:nvPr/>
        </p:nvGrpSpPr>
        <p:grpSpPr>
          <a:xfrm flipH="1">
            <a:off x="4051226" y="3452197"/>
            <a:ext cx="1002057" cy="2724632"/>
            <a:chOff x="7408293" y="3864219"/>
            <a:chExt cx="1005840" cy="2734920"/>
          </a:xfrm>
        </p:grpSpPr>
        <p:sp>
          <p:nvSpPr>
            <p:cNvPr id="38" name="Rectangle 37"/>
            <p:cNvSpPr/>
            <p:nvPr/>
          </p:nvSpPr>
          <p:spPr>
            <a:xfrm>
              <a:off x="7408293" y="4367139"/>
              <a:ext cx="144000" cy="22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nvGrpSpPr>
            <p:cNvPr id="39" name="Group 38"/>
            <p:cNvGrpSpPr/>
            <p:nvPr/>
          </p:nvGrpSpPr>
          <p:grpSpPr>
            <a:xfrm>
              <a:off x="7408293" y="3864219"/>
              <a:ext cx="1005840" cy="1005840"/>
              <a:chOff x="5976141" y="3326892"/>
              <a:chExt cx="1005840" cy="1005840"/>
            </a:xfrm>
          </p:grpSpPr>
          <p:sp>
            <p:nvSpPr>
              <p:cNvPr id="40" name="Oval 39"/>
              <p:cNvSpPr>
                <a:spLocks noChangeAspect="1"/>
              </p:cNvSpPr>
              <p:nvPr/>
            </p:nvSpPr>
            <p:spPr>
              <a:xfrm>
                <a:off x="5976141" y="3326892"/>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41" name="Oval 40"/>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sp>
            <p:nvSpPr>
              <p:cNvPr id="42" name="Oval 41"/>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17">
                  <a:defRPr/>
                </a:pPr>
                <a:endParaRPr lang="en-US" dirty="0">
                  <a:solidFill>
                    <a:prstClr val="white"/>
                  </a:solidFill>
                  <a:latin typeface="Calibri"/>
                </a:endParaRPr>
              </a:p>
            </p:txBody>
          </p:sp>
        </p:grpSp>
      </p:grpSp>
      <p:sp>
        <p:nvSpPr>
          <p:cNvPr id="55" name="POWER_USER_ID_ICONS_Crowdsourcing"/>
          <p:cNvSpPr>
            <a:spLocks noChangeAspect="1" noEditPoints="1"/>
          </p:cNvSpPr>
          <p:nvPr>
            <p:custDataLst>
              <p:tags r:id="rId2"/>
            </p:custDataLst>
          </p:nvPr>
        </p:nvSpPr>
        <p:spPr bwMode="auto">
          <a:xfrm>
            <a:off x="6762542" y="2570641"/>
            <a:ext cx="675744" cy="677182"/>
          </a:xfrm>
          <a:custGeom>
            <a:avLst/>
            <a:gdLst>
              <a:gd name="T0" fmla="*/ 1078 w 1250"/>
              <a:gd name="T1" fmla="*/ 608 h 1250"/>
              <a:gd name="T2" fmla="*/ 882 w 1250"/>
              <a:gd name="T3" fmla="*/ 392 h 1250"/>
              <a:gd name="T4" fmla="*/ 1007 w 1250"/>
              <a:gd name="T5" fmla="*/ 330 h 1250"/>
              <a:gd name="T6" fmla="*/ 1007 w 1250"/>
              <a:gd name="T7" fmla="*/ 156 h 1250"/>
              <a:gd name="T8" fmla="*/ 935 w 1250"/>
              <a:gd name="T9" fmla="*/ 291 h 1250"/>
              <a:gd name="T10" fmla="*/ 642 w 1250"/>
              <a:gd name="T11" fmla="*/ 279 h 1250"/>
              <a:gd name="T12" fmla="*/ 712 w 1250"/>
              <a:gd name="T13" fmla="*/ 87 h 1250"/>
              <a:gd name="T14" fmla="*/ 538 w 1250"/>
              <a:gd name="T15" fmla="*/ 87 h 1250"/>
              <a:gd name="T16" fmla="*/ 608 w 1250"/>
              <a:gd name="T17" fmla="*/ 279 h 1250"/>
              <a:gd name="T18" fmla="*/ 315 w 1250"/>
              <a:gd name="T19" fmla="*/ 291 h 1250"/>
              <a:gd name="T20" fmla="*/ 243 w 1250"/>
              <a:gd name="T21" fmla="*/ 156 h 1250"/>
              <a:gd name="T22" fmla="*/ 243 w 1250"/>
              <a:gd name="T23" fmla="*/ 330 h 1250"/>
              <a:gd name="T24" fmla="*/ 368 w 1250"/>
              <a:gd name="T25" fmla="*/ 392 h 1250"/>
              <a:gd name="T26" fmla="*/ 172 w 1250"/>
              <a:gd name="T27" fmla="*/ 608 h 1250"/>
              <a:gd name="T28" fmla="*/ 0 w 1250"/>
              <a:gd name="T29" fmla="*/ 625 h 1250"/>
              <a:gd name="T30" fmla="*/ 172 w 1250"/>
              <a:gd name="T31" fmla="*/ 642 h 1250"/>
              <a:gd name="T32" fmla="*/ 368 w 1250"/>
              <a:gd name="T33" fmla="*/ 858 h 1250"/>
              <a:gd name="T34" fmla="*/ 243 w 1250"/>
              <a:gd name="T35" fmla="*/ 920 h 1250"/>
              <a:gd name="T36" fmla="*/ 243 w 1250"/>
              <a:gd name="T37" fmla="*/ 1094 h 1250"/>
              <a:gd name="T38" fmla="*/ 315 w 1250"/>
              <a:gd name="T39" fmla="*/ 959 h 1250"/>
              <a:gd name="T40" fmla="*/ 608 w 1250"/>
              <a:gd name="T41" fmla="*/ 971 h 1250"/>
              <a:gd name="T42" fmla="*/ 538 w 1250"/>
              <a:gd name="T43" fmla="*/ 1163 h 1250"/>
              <a:gd name="T44" fmla="*/ 712 w 1250"/>
              <a:gd name="T45" fmla="*/ 1163 h 1250"/>
              <a:gd name="T46" fmla="*/ 642 w 1250"/>
              <a:gd name="T47" fmla="*/ 971 h 1250"/>
              <a:gd name="T48" fmla="*/ 935 w 1250"/>
              <a:gd name="T49" fmla="*/ 959 h 1250"/>
              <a:gd name="T50" fmla="*/ 1007 w 1250"/>
              <a:gd name="T51" fmla="*/ 1094 h 1250"/>
              <a:gd name="T52" fmla="*/ 1007 w 1250"/>
              <a:gd name="T53" fmla="*/ 920 h 1250"/>
              <a:gd name="T54" fmla="*/ 882 w 1250"/>
              <a:gd name="T55" fmla="*/ 858 h 1250"/>
              <a:gd name="T56" fmla="*/ 1078 w 1250"/>
              <a:gd name="T57" fmla="*/ 642 h 1250"/>
              <a:gd name="T58" fmla="*/ 1250 w 1250"/>
              <a:gd name="T59" fmla="*/ 625 h 1250"/>
              <a:gd name="T60" fmla="*/ 1007 w 1250"/>
              <a:gd name="T61" fmla="*/ 191 h 1250"/>
              <a:gd name="T62" fmla="*/ 1007 w 1250"/>
              <a:gd name="T63" fmla="*/ 295 h 1250"/>
              <a:gd name="T64" fmla="*/ 1007 w 1250"/>
              <a:gd name="T65" fmla="*/ 191 h 1250"/>
              <a:gd name="T66" fmla="*/ 191 w 1250"/>
              <a:gd name="T67" fmla="*/ 243 h 1250"/>
              <a:gd name="T68" fmla="*/ 295 w 1250"/>
              <a:gd name="T69" fmla="*/ 243 h 1250"/>
              <a:gd name="T70" fmla="*/ 87 w 1250"/>
              <a:gd name="T71" fmla="*/ 677 h 1250"/>
              <a:gd name="T72" fmla="*/ 87 w 1250"/>
              <a:gd name="T73" fmla="*/ 573 h 1250"/>
              <a:gd name="T74" fmla="*/ 87 w 1250"/>
              <a:gd name="T75" fmla="*/ 677 h 1250"/>
              <a:gd name="T76" fmla="*/ 191 w 1250"/>
              <a:gd name="T77" fmla="*/ 1007 h 1250"/>
              <a:gd name="T78" fmla="*/ 295 w 1250"/>
              <a:gd name="T79" fmla="*/ 1007 h 1250"/>
              <a:gd name="T80" fmla="*/ 573 w 1250"/>
              <a:gd name="T81" fmla="*/ 87 h 1250"/>
              <a:gd name="T82" fmla="*/ 677 w 1250"/>
              <a:gd name="T83" fmla="*/ 87 h 1250"/>
              <a:gd name="T84" fmla="*/ 573 w 1250"/>
              <a:gd name="T85" fmla="*/ 87 h 1250"/>
              <a:gd name="T86" fmla="*/ 625 w 1250"/>
              <a:gd name="T87" fmla="*/ 1215 h 1250"/>
              <a:gd name="T88" fmla="*/ 625 w 1250"/>
              <a:gd name="T89" fmla="*/ 1111 h 1250"/>
              <a:gd name="T90" fmla="*/ 660 w 1250"/>
              <a:gd name="T91" fmla="*/ 868 h 1250"/>
              <a:gd name="T92" fmla="*/ 590 w 1250"/>
              <a:gd name="T93" fmla="*/ 799 h 1250"/>
              <a:gd name="T94" fmla="*/ 660 w 1250"/>
              <a:gd name="T95" fmla="*/ 868 h 1250"/>
              <a:gd name="T96" fmla="*/ 660 w 1250"/>
              <a:gd name="T97" fmla="*/ 747 h 1250"/>
              <a:gd name="T98" fmla="*/ 668 w 1250"/>
              <a:gd name="T99" fmla="*/ 606 h 1250"/>
              <a:gd name="T100" fmla="*/ 625 w 1250"/>
              <a:gd name="T101" fmla="*/ 451 h 1250"/>
              <a:gd name="T102" fmla="*/ 469 w 1250"/>
              <a:gd name="T103" fmla="*/ 538 h 1250"/>
              <a:gd name="T104" fmla="*/ 781 w 1250"/>
              <a:gd name="T105" fmla="*/ 538 h 1250"/>
              <a:gd name="T106" fmla="*/ 1007 w 1250"/>
              <a:gd name="T107" fmla="*/ 955 h 1250"/>
              <a:gd name="T108" fmla="*/ 1007 w 1250"/>
              <a:gd name="T109" fmla="*/ 1059 h 1250"/>
              <a:gd name="T110" fmla="*/ 1007 w 1250"/>
              <a:gd name="T111" fmla="*/ 955 h 1250"/>
              <a:gd name="T112" fmla="*/ 1111 w 1250"/>
              <a:gd name="T113" fmla="*/ 625 h 1250"/>
              <a:gd name="T114" fmla="*/ 1215 w 1250"/>
              <a:gd name="T115" fmla="*/ 6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 h="1250">
                <a:moveTo>
                  <a:pt x="1163" y="538"/>
                </a:moveTo>
                <a:cubicBezTo>
                  <a:pt x="1121" y="538"/>
                  <a:pt x="1086" y="568"/>
                  <a:pt x="1078" y="608"/>
                </a:cubicBezTo>
                <a:lnTo>
                  <a:pt x="971" y="608"/>
                </a:lnTo>
                <a:cubicBezTo>
                  <a:pt x="967" y="525"/>
                  <a:pt x="934" y="450"/>
                  <a:pt x="882" y="392"/>
                </a:cubicBezTo>
                <a:lnTo>
                  <a:pt x="959" y="315"/>
                </a:lnTo>
                <a:cubicBezTo>
                  <a:pt x="973" y="325"/>
                  <a:pt x="989" y="330"/>
                  <a:pt x="1007" y="330"/>
                </a:cubicBezTo>
                <a:cubicBezTo>
                  <a:pt x="1055" y="330"/>
                  <a:pt x="1094" y="291"/>
                  <a:pt x="1094" y="243"/>
                </a:cubicBezTo>
                <a:cubicBezTo>
                  <a:pt x="1094" y="195"/>
                  <a:pt x="1055" y="156"/>
                  <a:pt x="1007" y="156"/>
                </a:cubicBezTo>
                <a:cubicBezTo>
                  <a:pt x="959" y="156"/>
                  <a:pt x="920" y="195"/>
                  <a:pt x="920" y="243"/>
                </a:cubicBezTo>
                <a:cubicBezTo>
                  <a:pt x="920" y="261"/>
                  <a:pt x="926" y="277"/>
                  <a:pt x="935" y="291"/>
                </a:cubicBezTo>
                <a:lnTo>
                  <a:pt x="858" y="368"/>
                </a:lnTo>
                <a:cubicBezTo>
                  <a:pt x="800" y="316"/>
                  <a:pt x="725" y="283"/>
                  <a:pt x="642" y="279"/>
                </a:cubicBezTo>
                <a:lnTo>
                  <a:pt x="642" y="172"/>
                </a:lnTo>
                <a:cubicBezTo>
                  <a:pt x="682" y="164"/>
                  <a:pt x="712" y="129"/>
                  <a:pt x="712" y="87"/>
                </a:cubicBezTo>
                <a:cubicBezTo>
                  <a:pt x="712" y="39"/>
                  <a:pt x="673" y="0"/>
                  <a:pt x="625" y="0"/>
                </a:cubicBezTo>
                <a:cubicBezTo>
                  <a:pt x="577" y="0"/>
                  <a:pt x="538" y="39"/>
                  <a:pt x="538" y="87"/>
                </a:cubicBezTo>
                <a:cubicBezTo>
                  <a:pt x="538" y="129"/>
                  <a:pt x="568" y="164"/>
                  <a:pt x="608" y="172"/>
                </a:cubicBezTo>
                <a:lnTo>
                  <a:pt x="608" y="279"/>
                </a:lnTo>
                <a:cubicBezTo>
                  <a:pt x="525" y="283"/>
                  <a:pt x="450" y="316"/>
                  <a:pt x="392" y="368"/>
                </a:cubicBezTo>
                <a:lnTo>
                  <a:pt x="315" y="291"/>
                </a:lnTo>
                <a:cubicBezTo>
                  <a:pt x="325" y="277"/>
                  <a:pt x="330" y="261"/>
                  <a:pt x="330" y="243"/>
                </a:cubicBezTo>
                <a:cubicBezTo>
                  <a:pt x="330" y="195"/>
                  <a:pt x="291" y="156"/>
                  <a:pt x="243" y="156"/>
                </a:cubicBezTo>
                <a:cubicBezTo>
                  <a:pt x="195" y="156"/>
                  <a:pt x="156" y="195"/>
                  <a:pt x="156" y="243"/>
                </a:cubicBezTo>
                <a:cubicBezTo>
                  <a:pt x="156" y="291"/>
                  <a:pt x="195" y="330"/>
                  <a:pt x="243" y="330"/>
                </a:cubicBezTo>
                <a:cubicBezTo>
                  <a:pt x="261" y="330"/>
                  <a:pt x="277" y="324"/>
                  <a:pt x="291" y="315"/>
                </a:cubicBezTo>
                <a:lnTo>
                  <a:pt x="368" y="392"/>
                </a:lnTo>
                <a:cubicBezTo>
                  <a:pt x="316" y="450"/>
                  <a:pt x="283" y="525"/>
                  <a:pt x="279" y="608"/>
                </a:cubicBezTo>
                <a:lnTo>
                  <a:pt x="172" y="608"/>
                </a:lnTo>
                <a:cubicBezTo>
                  <a:pt x="164" y="568"/>
                  <a:pt x="129" y="538"/>
                  <a:pt x="87" y="538"/>
                </a:cubicBezTo>
                <a:cubicBezTo>
                  <a:pt x="39" y="538"/>
                  <a:pt x="0" y="577"/>
                  <a:pt x="0" y="625"/>
                </a:cubicBezTo>
                <a:cubicBezTo>
                  <a:pt x="0" y="673"/>
                  <a:pt x="39" y="712"/>
                  <a:pt x="87" y="712"/>
                </a:cubicBezTo>
                <a:cubicBezTo>
                  <a:pt x="129" y="712"/>
                  <a:pt x="164" y="682"/>
                  <a:pt x="172" y="642"/>
                </a:cubicBezTo>
                <a:lnTo>
                  <a:pt x="279" y="642"/>
                </a:lnTo>
                <a:cubicBezTo>
                  <a:pt x="283" y="725"/>
                  <a:pt x="316" y="800"/>
                  <a:pt x="368" y="858"/>
                </a:cubicBezTo>
                <a:lnTo>
                  <a:pt x="291" y="935"/>
                </a:lnTo>
                <a:cubicBezTo>
                  <a:pt x="277" y="925"/>
                  <a:pt x="261" y="920"/>
                  <a:pt x="243" y="920"/>
                </a:cubicBezTo>
                <a:cubicBezTo>
                  <a:pt x="195" y="920"/>
                  <a:pt x="156" y="959"/>
                  <a:pt x="156" y="1007"/>
                </a:cubicBezTo>
                <a:cubicBezTo>
                  <a:pt x="156" y="1055"/>
                  <a:pt x="195" y="1094"/>
                  <a:pt x="243" y="1094"/>
                </a:cubicBezTo>
                <a:cubicBezTo>
                  <a:pt x="291" y="1094"/>
                  <a:pt x="330" y="1055"/>
                  <a:pt x="330" y="1007"/>
                </a:cubicBezTo>
                <a:cubicBezTo>
                  <a:pt x="330" y="989"/>
                  <a:pt x="324" y="973"/>
                  <a:pt x="315" y="959"/>
                </a:cubicBezTo>
                <a:lnTo>
                  <a:pt x="392" y="882"/>
                </a:lnTo>
                <a:cubicBezTo>
                  <a:pt x="450" y="934"/>
                  <a:pt x="525" y="967"/>
                  <a:pt x="608" y="971"/>
                </a:cubicBezTo>
                <a:lnTo>
                  <a:pt x="608" y="1078"/>
                </a:lnTo>
                <a:cubicBezTo>
                  <a:pt x="568" y="1086"/>
                  <a:pt x="538" y="1121"/>
                  <a:pt x="538" y="1163"/>
                </a:cubicBezTo>
                <a:cubicBezTo>
                  <a:pt x="538" y="1211"/>
                  <a:pt x="577" y="1250"/>
                  <a:pt x="625" y="1250"/>
                </a:cubicBezTo>
                <a:cubicBezTo>
                  <a:pt x="673" y="1250"/>
                  <a:pt x="712" y="1211"/>
                  <a:pt x="712" y="1163"/>
                </a:cubicBezTo>
                <a:cubicBezTo>
                  <a:pt x="712" y="1121"/>
                  <a:pt x="682" y="1086"/>
                  <a:pt x="642" y="1078"/>
                </a:cubicBezTo>
                <a:lnTo>
                  <a:pt x="642" y="971"/>
                </a:lnTo>
                <a:cubicBezTo>
                  <a:pt x="725" y="967"/>
                  <a:pt x="800" y="934"/>
                  <a:pt x="858" y="882"/>
                </a:cubicBezTo>
                <a:lnTo>
                  <a:pt x="935" y="959"/>
                </a:lnTo>
                <a:cubicBezTo>
                  <a:pt x="925" y="973"/>
                  <a:pt x="920" y="989"/>
                  <a:pt x="920" y="1007"/>
                </a:cubicBezTo>
                <a:cubicBezTo>
                  <a:pt x="920" y="1055"/>
                  <a:pt x="959" y="1094"/>
                  <a:pt x="1007" y="1094"/>
                </a:cubicBezTo>
                <a:cubicBezTo>
                  <a:pt x="1055" y="1094"/>
                  <a:pt x="1094" y="1055"/>
                  <a:pt x="1094" y="1007"/>
                </a:cubicBezTo>
                <a:cubicBezTo>
                  <a:pt x="1094" y="959"/>
                  <a:pt x="1055" y="920"/>
                  <a:pt x="1007" y="920"/>
                </a:cubicBezTo>
                <a:cubicBezTo>
                  <a:pt x="989" y="920"/>
                  <a:pt x="973" y="926"/>
                  <a:pt x="959" y="935"/>
                </a:cubicBezTo>
                <a:lnTo>
                  <a:pt x="882" y="858"/>
                </a:lnTo>
                <a:cubicBezTo>
                  <a:pt x="934" y="800"/>
                  <a:pt x="967" y="725"/>
                  <a:pt x="971" y="642"/>
                </a:cubicBezTo>
                <a:lnTo>
                  <a:pt x="1078" y="642"/>
                </a:lnTo>
                <a:cubicBezTo>
                  <a:pt x="1086" y="682"/>
                  <a:pt x="1121" y="712"/>
                  <a:pt x="1163" y="712"/>
                </a:cubicBezTo>
                <a:cubicBezTo>
                  <a:pt x="1211" y="712"/>
                  <a:pt x="1250" y="673"/>
                  <a:pt x="1250" y="625"/>
                </a:cubicBezTo>
                <a:cubicBezTo>
                  <a:pt x="1250" y="577"/>
                  <a:pt x="1211" y="538"/>
                  <a:pt x="1163" y="538"/>
                </a:cubicBezTo>
                <a:close/>
                <a:moveTo>
                  <a:pt x="1007" y="191"/>
                </a:moveTo>
                <a:cubicBezTo>
                  <a:pt x="1036" y="191"/>
                  <a:pt x="1059" y="214"/>
                  <a:pt x="1059" y="243"/>
                </a:cubicBezTo>
                <a:cubicBezTo>
                  <a:pt x="1059" y="272"/>
                  <a:pt x="1036" y="295"/>
                  <a:pt x="1007" y="295"/>
                </a:cubicBezTo>
                <a:cubicBezTo>
                  <a:pt x="978" y="295"/>
                  <a:pt x="955" y="272"/>
                  <a:pt x="955" y="243"/>
                </a:cubicBezTo>
                <a:cubicBezTo>
                  <a:pt x="955" y="214"/>
                  <a:pt x="978" y="191"/>
                  <a:pt x="1007" y="191"/>
                </a:cubicBezTo>
                <a:close/>
                <a:moveTo>
                  <a:pt x="243" y="295"/>
                </a:moveTo>
                <a:cubicBezTo>
                  <a:pt x="214" y="295"/>
                  <a:pt x="191" y="272"/>
                  <a:pt x="191" y="243"/>
                </a:cubicBezTo>
                <a:cubicBezTo>
                  <a:pt x="191" y="214"/>
                  <a:pt x="214" y="191"/>
                  <a:pt x="243" y="191"/>
                </a:cubicBezTo>
                <a:cubicBezTo>
                  <a:pt x="272" y="191"/>
                  <a:pt x="295" y="214"/>
                  <a:pt x="295" y="243"/>
                </a:cubicBezTo>
                <a:cubicBezTo>
                  <a:pt x="295" y="272"/>
                  <a:pt x="272" y="295"/>
                  <a:pt x="243" y="295"/>
                </a:cubicBezTo>
                <a:close/>
                <a:moveTo>
                  <a:pt x="87" y="677"/>
                </a:moveTo>
                <a:cubicBezTo>
                  <a:pt x="58" y="677"/>
                  <a:pt x="35" y="654"/>
                  <a:pt x="35" y="625"/>
                </a:cubicBezTo>
                <a:cubicBezTo>
                  <a:pt x="35" y="596"/>
                  <a:pt x="58" y="573"/>
                  <a:pt x="87" y="573"/>
                </a:cubicBezTo>
                <a:cubicBezTo>
                  <a:pt x="116" y="573"/>
                  <a:pt x="139" y="596"/>
                  <a:pt x="139" y="625"/>
                </a:cubicBezTo>
                <a:cubicBezTo>
                  <a:pt x="139" y="654"/>
                  <a:pt x="116" y="677"/>
                  <a:pt x="87" y="677"/>
                </a:cubicBezTo>
                <a:close/>
                <a:moveTo>
                  <a:pt x="243" y="1059"/>
                </a:moveTo>
                <a:cubicBezTo>
                  <a:pt x="214" y="1059"/>
                  <a:pt x="191" y="1036"/>
                  <a:pt x="191" y="1007"/>
                </a:cubicBezTo>
                <a:cubicBezTo>
                  <a:pt x="191" y="978"/>
                  <a:pt x="214" y="955"/>
                  <a:pt x="243" y="955"/>
                </a:cubicBezTo>
                <a:cubicBezTo>
                  <a:pt x="272" y="955"/>
                  <a:pt x="295" y="978"/>
                  <a:pt x="295" y="1007"/>
                </a:cubicBezTo>
                <a:cubicBezTo>
                  <a:pt x="295" y="1036"/>
                  <a:pt x="272" y="1059"/>
                  <a:pt x="243" y="1059"/>
                </a:cubicBezTo>
                <a:close/>
                <a:moveTo>
                  <a:pt x="573" y="87"/>
                </a:moveTo>
                <a:cubicBezTo>
                  <a:pt x="573" y="58"/>
                  <a:pt x="596" y="35"/>
                  <a:pt x="625" y="35"/>
                </a:cubicBezTo>
                <a:cubicBezTo>
                  <a:pt x="654" y="35"/>
                  <a:pt x="677" y="58"/>
                  <a:pt x="677" y="87"/>
                </a:cubicBezTo>
                <a:cubicBezTo>
                  <a:pt x="677" y="116"/>
                  <a:pt x="654" y="139"/>
                  <a:pt x="625" y="139"/>
                </a:cubicBezTo>
                <a:cubicBezTo>
                  <a:pt x="596" y="139"/>
                  <a:pt x="573" y="116"/>
                  <a:pt x="573" y="87"/>
                </a:cubicBezTo>
                <a:close/>
                <a:moveTo>
                  <a:pt x="677" y="1163"/>
                </a:moveTo>
                <a:cubicBezTo>
                  <a:pt x="677" y="1192"/>
                  <a:pt x="654" y="1215"/>
                  <a:pt x="625" y="1215"/>
                </a:cubicBezTo>
                <a:cubicBezTo>
                  <a:pt x="596" y="1215"/>
                  <a:pt x="573" y="1192"/>
                  <a:pt x="573" y="1163"/>
                </a:cubicBezTo>
                <a:cubicBezTo>
                  <a:pt x="573" y="1134"/>
                  <a:pt x="596" y="1111"/>
                  <a:pt x="625" y="1111"/>
                </a:cubicBezTo>
                <a:cubicBezTo>
                  <a:pt x="654" y="1111"/>
                  <a:pt x="677" y="1134"/>
                  <a:pt x="677" y="1163"/>
                </a:cubicBezTo>
                <a:close/>
                <a:moveTo>
                  <a:pt x="660" y="868"/>
                </a:moveTo>
                <a:lnTo>
                  <a:pt x="590" y="868"/>
                </a:lnTo>
                <a:lnTo>
                  <a:pt x="590" y="799"/>
                </a:lnTo>
                <a:lnTo>
                  <a:pt x="660" y="799"/>
                </a:lnTo>
                <a:lnTo>
                  <a:pt x="660" y="868"/>
                </a:lnTo>
                <a:close/>
                <a:moveTo>
                  <a:pt x="711" y="660"/>
                </a:moveTo>
                <a:cubicBezTo>
                  <a:pt x="681" y="684"/>
                  <a:pt x="660" y="700"/>
                  <a:pt x="660" y="747"/>
                </a:cubicBezTo>
                <a:lnTo>
                  <a:pt x="590" y="747"/>
                </a:lnTo>
                <a:cubicBezTo>
                  <a:pt x="590" y="667"/>
                  <a:pt x="635" y="631"/>
                  <a:pt x="668" y="606"/>
                </a:cubicBezTo>
                <a:cubicBezTo>
                  <a:pt x="698" y="583"/>
                  <a:pt x="712" y="570"/>
                  <a:pt x="712" y="538"/>
                </a:cubicBezTo>
                <a:cubicBezTo>
                  <a:pt x="712" y="477"/>
                  <a:pt x="686" y="451"/>
                  <a:pt x="625" y="451"/>
                </a:cubicBezTo>
                <a:cubicBezTo>
                  <a:pt x="564" y="451"/>
                  <a:pt x="538" y="477"/>
                  <a:pt x="538" y="538"/>
                </a:cubicBezTo>
                <a:lnTo>
                  <a:pt x="469" y="538"/>
                </a:lnTo>
                <a:cubicBezTo>
                  <a:pt x="469" y="439"/>
                  <a:pt x="526" y="382"/>
                  <a:pt x="625" y="382"/>
                </a:cubicBezTo>
                <a:cubicBezTo>
                  <a:pt x="724" y="382"/>
                  <a:pt x="781" y="439"/>
                  <a:pt x="781" y="538"/>
                </a:cubicBezTo>
                <a:cubicBezTo>
                  <a:pt x="781" y="605"/>
                  <a:pt x="742" y="636"/>
                  <a:pt x="711" y="660"/>
                </a:cubicBezTo>
                <a:close/>
                <a:moveTo>
                  <a:pt x="1007" y="955"/>
                </a:moveTo>
                <a:cubicBezTo>
                  <a:pt x="1036" y="955"/>
                  <a:pt x="1059" y="978"/>
                  <a:pt x="1059" y="1007"/>
                </a:cubicBezTo>
                <a:cubicBezTo>
                  <a:pt x="1059" y="1036"/>
                  <a:pt x="1036" y="1059"/>
                  <a:pt x="1007" y="1059"/>
                </a:cubicBezTo>
                <a:cubicBezTo>
                  <a:pt x="978" y="1059"/>
                  <a:pt x="955" y="1036"/>
                  <a:pt x="955" y="1007"/>
                </a:cubicBezTo>
                <a:cubicBezTo>
                  <a:pt x="955" y="978"/>
                  <a:pt x="978" y="955"/>
                  <a:pt x="1007" y="955"/>
                </a:cubicBezTo>
                <a:close/>
                <a:moveTo>
                  <a:pt x="1163" y="677"/>
                </a:moveTo>
                <a:cubicBezTo>
                  <a:pt x="1134" y="677"/>
                  <a:pt x="1111" y="654"/>
                  <a:pt x="1111" y="625"/>
                </a:cubicBezTo>
                <a:cubicBezTo>
                  <a:pt x="1111" y="596"/>
                  <a:pt x="1134" y="573"/>
                  <a:pt x="1163" y="573"/>
                </a:cubicBezTo>
                <a:cubicBezTo>
                  <a:pt x="1192" y="573"/>
                  <a:pt x="1215" y="596"/>
                  <a:pt x="1215" y="625"/>
                </a:cubicBezTo>
                <a:cubicBezTo>
                  <a:pt x="1215" y="654"/>
                  <a:pt x="1192" y="677"/>
                  <a:pt x="1163" y="677"/>
                </a:cubicBezTo>
                <a:close/>
              </a:path>
            </a:pathLst>
          </a:custGeom>
          <a:solidFill>
            <a:schemeClr val="accent3"/>
          </a:solid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sp>
        <p:nvSpPr>
          <p:cNvPr id="56" name="TextBox 55"/>
          <p:cNvSpPr txBox="1"/>
          <p:nvPr/>
        </p:nvSpPr>
        <p:spPr>
          <a:xfrm>
            <a:off x="313377" y="3772614"/>
            <a:ext cx="3383485" cy="1012335"/>
          </a:xfrm>
          <a:prstGeom prst="rect">
            <a:avLst/>
          </a:prstGeom>
          <a:noFill/>
        </p:spPr>
        <p:txBody>
          <a:bodyPr wrap="none" rtlCol="0">
            <a:spAutoFit/>
          </a:bodyPr>
          <a:lstStyle/>
          <a:p>
            <a:pPr algn="r" defTabSz="911017">
              <a:defRPr/>
            </a:pPr>
            <a:r>
              <a:rPr lang="tr-TR" sz="1993" b="1" dirty="0" err="1">
                <a:solidFill>
                  <a:srgbClr val="1F497D"/>
                </a:solidFill>
                <a:latin typeface="Calibri"/>
              </a:rPr>
              <a:t>Sı</a:t>
            </a:r>
            <a:r>
              <a:rPr lang="en-US" sz="1993" b="1" dirty="0" err="1">
                <a:solidFill>
                  <a:srgbClr val="1F497D"/>
                </a:solidFill>
                <a:latin typeface="Calibri"/>
              </a:rPr>
              <a:t>nai</a:t>
            </a:r>
            <a:r>
              <a:rPr lang="en-US" sz="1993" b="1" dirty="0">
                <a:solidFill>
                  <a:srgbClr val="1F497D"/>
                </a:solidFill>
                <a:latin typeface="Calibri"/>
              </a:rPr>
              <a:t> </a:t>
            </a:r>
            <a:r>
              <a:rPr lang="tr-TR" sz="1993" b="1" dirty="0" err="1">
                <a:solidFill>
                  <a:srgbClr val="1F497D"/>
                </a:solidFill>
                <a:latin typeface="Calibri"/>
              </a:rPr>
              <a:t>v</a:t>
            </a:r>
            <a:r>
              <a:rPr lang="en-US" sz="1993" b="1" dirty="0">
                <a:solidFill>
                  <a:srgbClr val="1F497D"/>
                </a:solidFill>
                <a:latin typeface="Calibri"/>
              </a:rPr>
              <a:t>e </a:t>
            </a:r>
            <a:r>
              <a:rPr lang="en-US" sz="1993" b="1" dirty="0" err="1">
                <a:solidFill>
                  <a:srgbClr val="1F497D"/>
                </a:solidFill>
                <a:latin typeface="Calibri"/>
              </a:rPr>
              <a:t>Fikri</a:t>
            </a:r>
            <a:r>
              <a:rPr lang="en-US" sz="1993" b="1" dirty="0">
                <a:solidFill>
                  <a:srgbClr val="1F497D"/>
                </a:solidFill>
                <a:latin typeface="Calibri"/>
              </a:rPr>
              <a:t> </a:t>
            </a:r>
            <a:r>
              <a:rPr lang="en-US" sz="1993" b="1" dirty="0" err="1">
                <a:solidFill>
                  <a:srgbClr val="1F497D"/>
                </a:solidFill>
                <a:latin typeface="Calibri"/>
              </a:rPr>
              <a:t>Mülkiyet</a:t>
            </a:r>
            <a:r>
              <a:rPr lang="en-US" sz="1993" b="1" dirty="0">
                <a:solidFill>
                  <a:srgbClr val="1F497D"/>
                </a:solidFill>
                <a:latin typeface="Calibri"/>
              </a:rPr>
              <a:t> </a:t>
            </a:r>
            <a:r>
              <a:rPr lang="en-US" sz="1993" b="1" dirty="0" err="1">
                <a:solidFill>
                  <a:srgbClr val="1F497D"/>
                </a:solidFill>
                <a:latin typeface="Calibri"/>
              </a:rPr>
              <a:t>Hakları</a:t>
            </a:r>
            <a:r>
              <a:rPr lang="en-US" sz="1993" b="1" dirty="0">
                <a:solidFill>
                  <a:srgbClr val="1F497D"/>
                </a:solidFill>
                <a:latin typeface="Calibri"/>
              </a:rPr>
              <a:t> </a:t>
            </a:r>
            <a:endParaRPr lang="tr-TR" sz="1993" b="1" dirty="0">
              <a:solidFill>
                <a:srgbClr val="1F497D"/>
              </a:solidFill>
              <a:latin typeface="Calibri"/>
            </a:endParaRPr>
          </a:p>
          <a:p>
            <a:pPr algn="r" defTabSz="911017">
              <a:defRPr/>
            </a:pPr>
            <a:r>
              <a:rPr lang="en-US" sz="1993" b="1" dirty="0" err="1">
                <a:solidFill>
                  <a:srgbClr val="1F497D"/>
                </a:solidFill>
                <a:latin typeface="Calibri"/>
              </a:rPr>
              <a:t>Başvurusu</a:t>
            </a:r>
            <a:r>
              <a:rPr lang="en-US" sz="1993" b="1" dirty="0">
                <a:solidFill>
                  <a:srgbClr val="1F497D"/>
                </a:solidFill>
                <a:latin typeface="Calibri"/>
              </a:rPr>
              <a:t> </a:t>
            </a:r>
            <a:r>
              <a:rPr lang="tr-TR" sz="1993" b="1" dirty="0">
                <a:solidFill>
                  <a:srgbClr val="1F497D"/>
                </a:solidFill>
                <a:latin typeface="Calibri"/>
              </a:rPr>
              <a:t>v</a:t>
            </a:r>
            <a:r>
              <a:rPr lang="en-US" sz="1993" b="1" dirty="0">
                <a:solidFill>
                  <a:srgbClr val="1F497D"/>
                </a:solidFill>
                <a:latin typeface="Calibri"/>
              </a:rPr>
              <a:t>e/</a:t>
            </a:r>
            <a:r>
              <a:rPr lang="tr-TR" sz="1993" b="1" dirty="0" err="1">
                <a:solidFill>
                  <a:srgbClr val="1F497D"/>
                </a:solidFill>
                <a:latin typeface="Calibri"/>
              </a:rPr>
              <a:t>v</a:t>
            </a:r>
            <a:r>
              <a:rPr lang="en-US" sz="1993" b="1" dirty="0" err="1">
                <a:solidFill>
                  <a:srgbClr val="1F497D"/>
                </a:solidFill>
                <a:latin typeface="Calibri"/>
              </a:rPr>
              <a:t>eya</a:t>
            </a:r>
            <a:r>
              <a:rPr lang="en-US" sz="1993" b="1" dirty="0">
                <a:solidFill>
                  <a:srgbClr val="1F497D"/>
                </a:solidFill>
                <a:latin typeface="Calibri"/>
              </a:rPr>
              <a:t> </a:t>
            </a:r>
            <a:endParaRPr lang="tr-TR" sz="1993" b="1" dirty="0">
              <a:solidFill>
                <a:srgbClr val="1F497D"/>
              </a:solidFill>
              <a:latin typeface="Calibri"/>
            </a:endParaRPr>
          </a:p>
          <a:p>
            <a:pPr algn="r" defTabSz="911017">
              <a:defRPr/>
            </a:pPr>
            <a:r>
              <a:rPr lang="en-US" sz="1993" b="1" dirty="0" err="1" smtClean="0">
                <a:solidFill>
                  <a:srgbClr val="1F497D"/>
                </a:solidFill>
                <a:latin typeface="Calibri"/>
              </a:rPr>
              <a:t>Tescili</a:t>
            </a:r>
            <a:r>
              <a:rPr lang="tr-TR" sz="1993" b="1" dirty="0">
                <a:solidFill>
                  <a:srgbClr val="1F497D"/>
                </a:solidFill>
                <a:latin typeface="Calibri"/>
                <a:sym typeface="Wingdings" panose="05000000000000000000" pitchFamily="2" charset="2"/>
              </a:rPr>
              <a:t> </a:t>
            </a:r>
            <a:r>
              <a:rPr lang="tr-TR" sz="1993" b="1" dirty="0" smtClean="0">
                <a:solidFill>
                  <a:srgbClr val="1F497D"/>
                </a:solidFill>
                <a:latin typeface="Calibri"/>
                <a:sym typeface="Wingdings" panose="05000000000000000000" pitchFamily="2" charset="2"/>
              </a:rPr>
              <a:t>(20.000 TL)</a:t>
            </a:r>
            <a:endParaRPr lang="en-US" sz="1993" b="1" dirty="0">
              <a:solidFill>
                <a:srgbClr val="1F497D"/>
              </a:solidFill>
              <a:latin typeface="Calibri"/>
            </a:endParaRPr>
          </a:p>
        </p:txBody>
      </p:sp>
      <p:sp>
        <p:nvSpPr>
          <p:cNvPr id="60" name="TextBox 59"/>
          <p:cNvSpPr txBox="1"/>
          <p:nvPr/>
        </p:nvSpPr>
        <p:spPr>
          <a:xfrm>
            <a:off x="3334638" y="1917768"/>
            <a:ext cx="2081019" cy="399020"/>
          </a:xfrm>
          <a:prstGeom prst="rect">
            <a:avLst/>
          </a:prstGeom>
          <a:noFill/>
        </p:spPr>
        <p:txBody>
          <a:bodyPr wrap="none" rtlCol="0">
            <a:spAutoFit/>
          </a:bodyPr>
          <a:lstStyle/>
          <a:p>
            <a:pPr algn="r" defTabSz="911017">
              <a:defRPr/>
            </a:pPr>
            <a:r>
              <a:rPr lang="tr-TR" sz="1993" b="1" dirty="0">
                <a:solidFill>
                  <a:srgbClr val="4F81BD"/>
                </a:solidFill>
                <a:latin typeface="Calibri"/>
              </a:rPr>
              <a:t>E</a:t>
            </a:r>
            <a:r>
              <a:rPr lang="en-US" sz="1993" b="1" dirty="0" err="1">
                <a:solidFill>
                  <a:srgbClr val="4F81BD"/>
                </a:solidFill>
                <a:latin typeface="Calibri"/>
              </a:rPr>
              <a:t>ği</a:t>
            </a:r>
            <a:r>
              <a:rPr lang="tr-TR" sz="1993" b="1" dirty="0">
                <a:solidFill>
                  <a:srgbClr val="4F81BD"/>
                </a:solidFill>
                <a:latin typeface="Calibri"/>
              </a:rPr>
              <a:t>t</a:t>
            </a:r>
            <a:r>
              <a:rPr lang="en-US" sz="1993" b="1" dirty="0" err="1" smtClean="0">
                <a:solidFill>
                  <a:srgbClr val="4F81BD"/>
                </a:solidFill>
                <a:latin typeface="Calibri"/>
              </a:rPr>
              <a:t>im</a:t>
            </a:r>
            <a:r>
              <a:rPr lang="tr-TR" sz="1993" b="1" dirty="0">
                <a:solidFill>
                  <a:srgbClr val="4F81BD"/>
                </a:solidFill>
                <a:latin typeface="Calibri"/>
                <a:sym typeface="Wingdings" panose="05000000000000000000" pitchFamily="2" charset="2"/>
              </a:rPr>
              <a:t> </a:t>
            </a:r>
            <a:r>
              <a:rPr lang="tr-TR" sz="1993" b="1" dirty="0" smtClean="0">
                <a:solidFill>
                  <a:srgbClr val="4F81BD"/>
                </a:solidFill>
                <a:latin typeface="Calibri"/>
                <a:sym typeface="Wingdings" panose="05000000000000000000" pitchFamily="2" charset="2"/>
              </a:rPr>
              <a:t>(10.000 TL)</a:t>
            </a:r>
            <a:endParaRPr lang="en-US" sz="1993" b="1" dirty="0">
              <a:solidFill>
                <a:srgbClr val="4F81BD"/>
              </a:solidFill>
              <a:latin typeface="Calibri"/>
            </a:endParaRPr>
          </a:p>
        </p:txBody>
      </p:sp>
      <p:sp>
        <p:nvSpPr>
          <p:cNvPr id="63" name="TextBox 62"/>
          <p:cNvSpPr txBox="1"/>
          <p:nvPr/>
        </p:nvSpPr>
        <p:spPr>
          <a:xfrm>
            <a:off x="6630816" y="1555330"/>
            <a:ext cx="4242315" cy="399020"/>
          </a:xfrm>
          <a:prstGeom prst="rect">
            <a:avLst/>
          </a:prstGeom>
          <a:noFill/>
        </p:spPr>
        <p:txBody>
          <a:bodyPr wrap="none" rtlCol="0">
            <a:spAutoFit/>
          </a:bodyPr>
          <a:lstStyle/>
          <a:p>
            <a:pPr algn="r" defTabSz="911017">
              <a:defRPr/>
            </a:pPr>
            <a:r>
              <a:rPr lang="tr-TR" sz="1993" b="1" dirty="0">
                <a:solidFill>
                  <a:srgbClr val="C0504D"/>
                </a:solidFill>
                <a:latin typeface="Calibri"/>
              </a:rPr>
              <a:t>Proje Danışmanlık Desteği </a:t>
            </a:r>
            <a:r>
              <a:rPr lang="tr-TR" sz="1993" b="1" dirty="0" smtClean="0">
                <a:solidFill>
                  <a:srgbClr val="C0504D"/>
                </a:solidFill>
                <a:latin typeface="Calibri"/>
                <a:sym typeface="Wingdings" panose="05000000000000000000" pitchFamily="2" charset="2"/>
              </a:rPr>
              <a:t> (25.000 TL)</a:t>
            </a:r>
            <a:endParaRPr lang="tr-TR" sz="1993" b="1" dirty="0">
              <a:solidFill>
                <a:srgbClr val="C0504D"/>
              </a:solidFill>
              <a:latin typeface="Calibri"/>
            </a:endParaRPr>
          </a:p>
        </p:txBody>
      </p:sp>
      <p:sp>
        <p:nvSpPr>
          <p:cNvPr id="66" name="TextBox 65"/>
          <p:cNvSpPr txBox="1"/>
          <p:nvPr/>
        </p:nvSpPr>
        <p:spPr>
          <a:xfrm>
            <a:off x="7651257" y="2610903"/>
            <a:ext cx="2076081" cy="399020"/>
          </a:xfrm>
          <a:prstGeom prst="rect">
            <a:avLst/>
          </a:prstGeom>
          <a:noFill/>
        </p:spPr>
        <p:txBody>
          <a:bodyPr wrap="none" rtlCol="0">
            <a:spAutoFit/>
          </a:bodyPr>
          <a:lstStyle/>
          <a:p>
            <a:pPr defTabSz="911017">
              <a:defRPr/>
            </a:pPr>
            <a:r>
              <a:rPr lang="tr-TR" sz="1993" b="1" dirty="0">
                <a:solidFill>
                  <a:srgbClr val="9BBB59"/>
                </a:solidFill>
                <a:latin typeface="Calibri"/>
              </a:rPr>
              <a:t>T</a:t>
            </a:r>
            <a:r>
              <a:rPr lang="en-US" sz="1993" b="1" dirty="0" err="1" smtClean="0">
                <a:solidFill>
                  <a:srgbClr val="9BBB59"/>
                </a:solidFill>
                <a:latin typeface="Calibri"/>
              </a:rPr>
              <a:t>anıtım</a:t>
            </a:r>
            <a:r>
              <a:rPr lang="tr-TR" sz="1993" b="1" dirty="0">
                <a:solidFill>
                  <a:srgbClr val="9BBB59"/>
                </a:solidFill>
                <a:latin typeface="Calibri"/>
                <a:sym typeface="Wingdings" panose="05000000000000000000" pitchFamily="2" charset="2"/>
              </a:rPr>
              <a:t> </a:t>
            </a:r>
            <a:r>
              <a:rPr lang="tr-TR" sz="1993" b="1" dirty="0" smtClean="0">
                <a:solidFill>
                  <a:srgbClr val="9BBB59"/>
                </a:solidFill>
                <a:latin typeface="Calibri"/>
                <a:sym typeface="Wingdings" panose="05000000000000000000" pitchFamily="2" charset="2"/>
              </a:rPr>
              <a:t>(5.000 TL)</a:t>
            </a:r>
            <a:endParaRPr lang="en-US" sz="1993" b="1" dirty="0">
              <a:solidFill>
                <a:srgbClr val="9BBB59"/>
              </a:solidFill>
              <a:latin typeface="Calibri"/>
            </a:endParaRPr>
          </a:p>
        </p:txBody>
      </p:sp>
      <p:sp>
        <p:nvSpPr>
          <p:cNvPr id="70" name="TextBox 69"/>
          <p:cNvSpPr txBox="1"/>
          <p:nvPr/>
        </p:nvSpPr>
        <p:spPr>
          <a:xfrm>
            <a:off x="8274707" y="3576646"/>
            <a:ext cx="3961751" cy="1319003"/>
          </a:xfrm>
          <a:prstGeom prst="rect">
            <a:avLst/>
          </a:prstGeom>
          <a:noFill/>
        </p:spPr>
        <p:txBody>
          <a:bodyPr wrap="square" rtlCol="0">
            <a:spAutoFit/>
          </a:bodyPr>
          <a:lstStyle/>
          <a:p>
            <a:pPr defTabSz="911017">
              <a:defRPr/>
            </a:pPr>
            <a:r>
              <a:rPr lang="en-US" sz="1993" b="1" dirty="0" err="1">
                <a:solidFill>
                  <a:srgbClr val="8064A2"/>
                </a:solidFill>
                <a:latin typeface="Calibri"/>
              </a:rPr>
              <a:t>Yurtiçi</a:t>
            </a:r>
            <a:r>
              <a:rPr lang="en-US" sz="1993" b="1" dirty="0">
                <a:solidFill>
                  <a:srgbClr val="8064A2"/>
                </a:solidFill>
                <a:latin typeface="Calibri"/>
              </a:rPr>
              <a:t> </a:t>
            </a:r>
            <a:r>
              <a:rPr lang="tr-TR" sz="1993" b="1" dirty="0" err="1">
                <a:solidFill>
                  <a:srgbClr val="8064A2"/>
                </a:solidFill>
                <a:latin typeface="Calibri"/>
              </a:rPr>
              <a:t>v</a:t>
            </a:r>
            <a:r>
              <a:rPr lang="en-US" sz="1993" b="1" dirty="0">
                <a:solidFill>
                  <a:srgbClr val="8064A2"/>
                </a:solidFill>
                <a:latin typeface="Calibri"/>
              </a:rPr>
              <a:t>e </a:t>
            </a:r>
            <a:r>
              <a:rPr lang="en-US" sz="1993" b="1" dirty="0" err="1">
                <a:solidFill>
                  <a:srgbClr val="8064A2"/>
                </a:solidFill>
                <a:latin typeface="Calibri"/>
              </a:rPr>
              <a:t>Yurtdışı</a:t>
            </a:r>
            <a:r>
              <a:rPr lang="en-US" sz="1993" b="1" dirty="0">
                <a:solidFill>
                  <a:srgbClr val="8064A2"/>
                </a:solidFill>
                <a:latin typeface="Calibri"/>
              </a:rPr>
              <a:t> </a:t>
            </a:r>
            <a:r>
              <a:rPr lang="en-US" sz="1993" b="1" dirty="0" err="1">
                <a:solidFill>
                  <a:srgbClr val="8064A2"/>
                </a:solidFill>
                <a:latin typeface="Calibri"/>
              </a:rPr>
              <a:t>Kongre</a:t>
            </a:r>
            <a:r>
              <a:rPr lang="en-US" sz="1993" b="1" dirty="0">
                <a:solidFill>
                  <a:srgbClr val="8064A2"/>
                </a:solidFill>
                <a:latin typeface="Calibri"/>
              </a:rPr>
              <a:t>/</a:t>
            </a:r>
            <a:r>
              <a:rPr lang="en-US" sz="1993" b="1" dirty="0" err="1">
                <a:solidFill>
                  <a:srgbClr val="8064A2"/>
                </a:solidFill>
                <a:latin typeface="Calibri"/>
              </a:rPr>
              <a:t>Konferans</a:t>
            </a:r>
            <a:r>
              <a:rPr lang="en-US" sz="1993" b="1" dirty="0">
                <a:solidFill>
                  <a:srgbClr val="8064A2"/>
                </a:solidFill>
                <a:latin typeface="Calibri"/>
              </a:rPr>
              <a:t>/</a:t>
            </a:r>
            <a:endParaRPr lang="tr-TR" sz="1993" b="1" dirty="0">
              <a:solidFill>
                <a:srgbClr val="8064A2"/>
              </a:solidFill>
              <a:latin typeface="Calibri"/>
            </a:endParaRPr>
          </a:p>
          <a:p>
            <a:pPr defTabSz="911017">
              <a:defRPr/>
            </a:pPr>
            <a:r>
              <a:rPr lang="en-US" sz="1993" b="1" dirty="0" err="1">
                <a:solidFill>
                  <a:srgbClr val="8064A2"/>
                </a:solidFill>
                <a:latin typeface="Calibri"/>
              </a:rPr>
              <a:t>Fuar</a:t>
            </a:r>
            <a:r>
              <a:rPr lang="en-US" sz="1993" b="1" dirty="0">
                <a:solidFill>
                  <a:srgbClr val="8064A2"/>
                </a:solidFill>
                <a:latin typeface="Calibri"/>
              </a:rPr>
              <a:t> </a:t>
            </a:r>
            <a:r>
              <a:rPr lang="en-US" sz="1993" b="1" dirty="0" err="1">
                <a:solidFill>
                  <a:srgbClr val="8064A2"/>
                </a:solidFill>
                <a:latin typeface="Calibri"/>
              </a:rPr>
              <a:t>Ziyareti</a:t>
            </a:r>
            <a:r>
              <a:rPr lang="en-US" sz="1993" b="1" dirty="0">
                <a:solidFill>
                  <a:srgbClr val="8064A2"/>
                </a:solidFill>
                <a:latin typeface="Calibri"/>
              </a:rPr>
              <a:t>/</a:t>
            </a:r>
            <a:r>
              <a:rPr lang="en-US" sz="1993" b="1" dirty="0" err="1">
                <a:solidFill>
                  <a:srgbClr val="8064A2"/>
                </a:solidFill>
                <a:latin typeface="Calibri"/>
              </a:rPr>
              <a:t>Teknolojik</a:t>
            </a:r>
            <a:r>
              <a:rPr lang="en-US" sz="1993" b="1" dirty="0">
                <a:solidFill>
                  <a:srgbClr val="8064A2"/>
                </a:solidFill>
                <a:latin typeface="Calibri"/>
              </a:rPr>
              <a:t> </a:t>
            </a:r>
            <a:r>
              <a:rPr lang="tr-TR" sz="1993" b="1" dirty="0" err="1">
                <a:solidFill>
                  <a:srgbClr val="8064A2"/>
                </a:solidFill>
                <a:latin typeface="Calibri"/>
              </a:rPr>
              <a:t>İ</a:t>
            </a:r>
            <a:r>
              <a:rPr lang="en-US" sz="1993" b="1" dirty="0" err="1">
                <a:solidFill>
                  <a:srgbClr val="8064A2"/>
                </a:solidFill>
                <a:latin typeface="Calibri"/>
              </a:rPr>
              <a:t>şbirliği</a:t>
            </a:r>
            <a:r>
              <a:rPr lang="en-US" sz="1993" b="1" dirty="0">
                <a:solidFill>
                  <a:srgbClr val="8064A2"/>
                </a:solidFill>
                <a:latin typeface="Calibri"/>
              </a:rPr>
              <a:t> </a:t>
            </a:r>
            <a:r>
              <a:rPr lang="en-US" sz="1993" b="1" dirty="0" err="1">
                <a:solidFill>
                  <a:srgbClr val="8064A2"/>
                </a:solidFill>
                <a:latin typeface="Calibri"/>
              </a:rPr>
              <a:t>Ziyareti</a:t>
            </a:r>
            <a:r>
              <a:rPr lang="tr-TR" sz="1993" b="1" dirty="0">
                <a:solidFill>
                  <a:srgbClr val="8064A2"/>
                </a:solidFill>
                <a:latin typeface="Calibri"/>
              </a:rPr>
              <a:t> </a:t>
            </a:r>
            <a:r>
              <a:rPr lang="tr-TR" sz="1993" b="1" dirty="0" smtClean="0">
                <a:solidFill>
                  <a:srgbClr val="8064A2"/>
                </a:solidFill>
                <a:latin typeface="Calibri"/>
                <a:sym typeface="Wingdings" panose="05000000000000000000" pitchFamily="2" charset="2"/>
              </a:rPr>
              <a:t>(15.000 TL)</a:t>
            </a:r>
            <a:endParaRPr lang="en-US" sz="1993" b="1" dirty="0">
              <a:solidFill>
                <a:srgbClr val="8064A2"/>
              </a:solidFill>
              <a:latin typeface="Calibri"/>
            </a:endParaRPr>
          </a:p>
        </p:txBody>
      </p:sp>
      <p:sp>
        <p:nvSpPr>
          <p:cNvPr id="74" name="TextBox 59"/>
          <p:cNvSpPr txBox="1"/>
          <p:nvPr/>
        </p:nvSpPr>
        <p:spPr>
          <a:xfrm>
            <a:off x="1424298" y="2467135"/>
            <a:ext cx="2765789" cy="1012335"/>
          </a:xfrm>
          <a:prstGeom prst="rect">
            <a:avLst/>
          </a:prstGeom>
          <a:noFill/>
        </p:spPr>
        <p:txBody>
          <a:bodyPr wrap="none" rtlCol="0">
            <a:spAutoFit/>
          </a:bodyPr>
          <a:lstStyle/>
          <a:p>
            <a:pPr algn="r" defTabSz="911017">
              <a:defRPr/>
            </a:pPr>
            <a:r>
              <a:rPr lang="tr-TR" sz="1993" b="1" dirty="0">
                <a:solidFill>
                  <a:srgbClr val="4F81BD"/>
                </a:solidFill>
                <a:latin typeface="Calibri"/>
              </a:rPr>
              <a:t>Test-Analiz ve </a:t>
            </a:r>
          </a:p>
          <a:p>
            <a:pPr algn="r" defTabSz="911017">
              <a:defRPr/>
            </a:pPr>
            <a:r>
              <a:rPr lang="tr-TR" sz="1993" b="1" dirty="0">
                <a:solidFill>
                  <a:srgbClr val="4F81BD"/>
                </a:solidFill>
                <a:latin typeface="Calibri"/>
              </a:rPr>
              <a:t>Belgelendirme Giderleri </a:t>
            </a:r>
          </a:p>
          <a:p>
            <a:pPr algn="r" defTabSz="911017">
              <a:defRPr/>
            </a:pPr>
            <a:r>
              <a:rPr lang="tr-TR" sz="1993" b="1" dirty="0" smtClean="0">
                <a:solidFill>
                  <a:srgbClr val="4F81BD"/>
                </a:solidFill>
                <a:latin typeface="Calibri"/>
                <a:sym typeface="Wingdings" panose="05000000000000000000" pitchFamily="2" charset="2"/>
              </a:rPr>
              <a:t>(25.000 TL)</a:t>
            </a:r>
            <a:r>
              <a:rPr lang="tr-TR" sz="1993" b="1" dirty="0" smtClean="0">
                <a:solidFill>
                  <a:srgbClr val="4F81BD"/>
                </a:solidFill>
                <a:latin typeface="Calibri"/>
              </a:rPr>
              <a:t> </a:t>
            </a:r>
            <a:endParaRPr lang="tr-TR" sz="1993" b="1" dirty="0">
              <a:solidFill>
                <a:srgbClr val="4F81BD"/>
              </a:solidFill>
              <a:latin typeface="Calibri"/>
            </a:endParaRPr>
          </a:p>
        </p:txBody>
      </p:sp>
      <p:sp>
        <p:nvSpPr>
          <p:cNvPr id="19" name="Dikdörtgen 18"/>
          <p:cNvSpPr/>
          <p:nvPr/>
        </p:nvSpPr>
        <p:spPr>
          <a:xfrm>
            <a:off x="5076407" y="6224450"/>
            <a:ext cx="2179703" cy="584741"/>
          </a:xfrm>
          <a:prstGeom prst="rect">
            <a:avLst/>
          </a:prstGeom>
        </p:spPr>
        <p:txBody>
          <a:bodyPr wrap="square">
            <a:spAutoFit/>
          </a:bodyPr>
          <a:lstStyle/>
          <a:p>
            <a:pPr defTabSz="911017">
              <a:defRPr/>
            </a:pPr>
            <a:r>
              <a:rPr lang="tr-TR" sz="3200" b="1" dirty="0">
                <a:solidFill>
                  <a:prstClr val="black"/>
                </a:solidFill>
                <a:latin typeface="Calibri"/>
              </a:rPr>
              <a:t> 100.000 TL</a:t>
            </a:r>
            <a:endParaRPr lang="tr-TR" sz="3200" dirty="0">
              <a:solidFill>
                <a:prstClr val="black"/>
              </a:solidFill>
              <a:latin typeface="Calibri"/>
            </a:endParaRPr>
          </a:p>
        </p:txBody>
      </p:sp>
      <p:grpSp>
        <p:nvGrpSpPr>
          <p:cNvPr id="75" name="Education"/>
          <p:cNvGrpSpPr>
            <a:grpSpLocks noChangeAspect="1"/>
          </p:cNvGrpSpPr>
          <p:nvPr>
            <p:custDataLst>
              <p:tags r:id="rId3"/>
            </p:custDataLst>
          </p:nvPr>
        </p:nvGrpSpPr>
        <p:grpSpPr bwMode="auto">
          <a:xfrm>
            <a:off x="4932339" y="2662100"/>
            <a:ext cx="431807" cy="493827"/>
            <a:chOff x="57" y="32"/>
            <a:chExt cx="369" cy="422"/>
          </a:xfrm>
          <a:solidFill>
            <a:schemeClr val="accent1"/>
          </a:solidFill>
        </p:grpSpPr>
        <p:sp>
          <p:nvSpPr>
            <p:cNvPr id="76" name="Education"/>
            <p:cNvSpPr>
              <a:spLocks noChangeArrowheads="1"/>
            </p:cNvSpPr>
            <p:nvPr>
              <p:custDataLst>
                <p:tags r:id="rId9"/>
              </p:custDataLst>
            </p:nvPr>
          </p:nvSpPr>
          <p:spPr bwMode="auto">
            <a:xfrm>
              <a:off x="127" y="34"/>
              <a:ext cx="82" cy="82"/>
            </a:xfrm>
            <a:prstGeom prst="ellipse">
              <a:avLst/>
            </a:pr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a:defRPr/>
              </a:pPr>
              <a:endParaRPr lang="en-US">
                <a:solidFill>
                  <a:prstClr val="black"/>
                </a:solidFill>
                <a:latin typeface="Calibri"/>
              </a:endParaRPr>
            </a:p>
          </p:txBody>
        </p:sp>
        <p:sp>
          <p:nvSpPr>
            <p:cNvPr id="77" name="Education"/>
            <p:cNvSpPr>
              <a:spLocks/>
            </p:cNvSpPr>
            <p:nvPr>
              <p:custDataLst>
                <p:tags r:id="rId10"/>
              </p:custDataLst>
            </p:nvPr>
          </p:nvSpPr>
          <p:spPr bwMode="auto">
            <a:xfrm>
              <a:off x="252" y="32"/>
              <a:ext cx="174" cy="221"/>
            </a:xfrm>
            <a:custGeom>
              <a:avLst/>
              <a:gdLst>
                <a:gd name="T0" fmla="*/ 0 w 463"/>
                <a:gd name="T1" fmla="*/ 0 h 587"/>
                <a:gd name="T2" fmla="*/ 0 w 463"/>
                <a:gd name="T3" fmla="*/ 293 h 587"/>
                <a:gd name="T4" fmla="*/ 29 w 463"/>
                <a:gd name="T5" fmla="*/ 329 h 587"/>
                <a:gd name="T6" fmla="*/ 50 w 463"/>
                <a:gd name="T7" fmla="*/ 303 h 587"/>
                <a:gd name="T8" fmla="*/ 50 w 463"/>
                <a:gd name="T9" fmla="*/ 62 h 587"/>
                <a:gd name="T10" fmla="*/ 413 w 463"/>
                <a:gd name="T11" fmla="*/ 62 h 587"/>
                <a:gd name="T12" fmla="*/ 413 w 463"/>
                <a:gd name="T13" fmla="*/ 537 h 587"/>
                <a:gd name="T14" fmla="*/ 0 w 463"/>
                <a:gd name="T15" fmla="*/ 537 h 587"/>
                <a:gd name="T16" fmla="*/ 0 w 463"/>
                <a:gd name="T17" fmla="*/ 587 h 587"/>
                <a:gd name="T18" fmla="*/ 463 w 463"/>
                <a:gd name="T19" fmla="*/ 587 h 587"/>
                <a:gd name="T20" fmla="*/ 463 w 463"/>
                <a:gd name="T21" fmla="*/ 0 h 587"/>
                <a:gd name="T22" fmla="*/ 0 w 463"/>
                <a:gd name="T23"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587">
                  <a:moveTo>
                    <a:pt x="0" y="0"/>
                  </a:moveTo>
                  <a:lnTo>
                    <a:pt x="0" y="293"/>
                  </a:lnTo>
                  <a:lnTo>
                    <a:pt x="29" y="329"/>
                  </a:lnTo>
                  <a:lnTo>
                    <a:pt x="50" y="303"/>
                  </a:lnTo>
                  <a:lnTo>
                    <a:pt x="50" y="62"/>
                  </a:lnTo>
                  <a:lnTo>
                    <a:pt x="413" y="62"/>
                  </a:lnTo>
                  <a:lnTo>
                    <a:pt x="413" y="537"/>
                  </a:lnTo>
                  <a:lnTo>
                    <a:pt x="0" y="537"/>
                  </a:lnTo>
                  <a:lnTo>
                    <a:pt x="0" y="587"/>
                  </a:lnTo>
                  <a:lnTo>
                    <a:pt x="463" y="587"/>
                  </a:lnTo>
                  <a:lnTo>
                    <a:pt x="463" y="0"/>
                  </a:lnTo>
                  <a:lnTo>
                    <a:pt x="0" y="0"/>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a:defRPr/>
              </a:pPr>
              <a:endParaRPr lang="en-US">
                <a:solidFill>
                  <a:prstClr val="black"/>
                </a:solidFill>
                <a:latin typeface="Calibri"/>
              </a:endParaRPr>
            </a:p>
          </p:txBody>
        </p:sp>
        <p:sp>
          <p:nvSpPr>
            <p:cNvPr id="78" name="Education"/>
            <p:cNvSpPr>
              <a:spLocks noEditPoints="1"/>
            </p:cNvSpPr>
            <p:nvPr>
              <p:custDataLst>
                <p:tags r:id="rId11"/>
              </p:custDataLst>
            </p:nvPr>
          </p:nvSpPr>
          <p:spPr bwMode="auto">
            <a:xfrm>
              <a:off x="57" y="130"/>
              <a:ext cx="276" cy="324"/>
            </a:xfrm>
            <a:custGeom>
              <a:avLst/>
              <a:gdLst>
                <a:gd name="T0" fmla="*/ 719 w 734"/>
                <a:gd name="T1" fmla="*/ 23 h 862"/>
                <a:gd name="T2" fmla="*/ 665 w 734"/>
                <a:gd name="T3" fmla="*/ 23 h 862"/>
                <a:gd name="T4" fmla="*/ 552 w 734"/>
                <a:gd name="T5" fmla="*/ 137 h 862"/>
                <a:gd name="T6" fmla="*/ 399 w 734"/>
                <a:gd name="T7" fmla="*/ 2 h 862"/>
                <a:gd name="T8" fmla="*/ 187 w 734"/>
                <a:gd name="T9" fmla="*/ 2 h 862"/>
                <a:gd name="T10" fmla="*/ 132 w 734"/>
                <a:gd name="T11" fmla="*/ 18 h 862"/>
                <a:gd name="T12" fmla="*/ 11 w 734"/>
                <a:gd name="T13" fmla="*/ 178 h 862"/>
                <a:gd name="T14" fmla="*/ 11 w 734"/>
                <a:gd name="T15" fmla="*/ 226 h 862"/>
                <a:gd name="T16" fmla="*/ 121 w 734"/>
                <a:gd name="T17" fmla="*/ 380 h 862"/>
                <a:gd name="T18" fmla="*/ 145 w 734"/>
                <a:gd name="T19" fmla="*/ 396 h 862"/>
                <a:gd name="T20" fmla="*/ 145 w 734"/>
                <a:gd name="T21" fmla="*/ 812 h 862"/>
                <a:gd name="T22" fmla="*/ 195 w 734"/>
                <a:gd name="T23" fmla="*/ 862 h 862"/>
                <a:gd name="T24" fmla="*/ 245 w 734"/>
                <a:gd name="T25" fmla="*/ 812 h 862"/>
                <a:gd name="T26" fmla="*/ 245 w 734"/>
                <a:gd name="T27" fmla="*/ 452 h 862"/>
                <a:gd name="T28" fmla="*/ 333 w 734"/>
                <a:gd name="T29" fmla="*/ 452 h 862"/>
                <a:gd name="T30" fmla="*/ 333 w 734"/>
                <a:gd name="T31" fmla="*/ 812 h 862"/>
                <a:gd name="T32" fmla="*/ 383 w 734"/>
                <a:gd name="T33" fmla="*/ 862 h 862"/>
                <a:gd name="T34" fmla="*/ 433 w 734"/>
                <a:gd name="T35" fmla="*/ 812 h 862"/>
                <a:gd name="T36" fmla="*/ 433 w 734"/>
                <a:gd name="T37" fmla="*/ 131 h 862"/>
                <a:gd name="T38" fmla="*/ 522 w 734"/>
                <a:gd name="T39" fmla="*/ 218 h 862"/>
                <a:gd name="T40" fmla="*/ 550 w 734"/>
                <a:gd name="T41" fmla="*/ 229 h 862"/>
                <a:gd name="T42" fmla="*/ 578 w 734"/>
                <a:gd name="T43" fmla="*/ 218 h 862"/>
                <a:gd name="T44" fmla="*/ 719 w 734"/>
                <a:gd name="T45" fmla="*/ 77 h 862"/>
                <a:gd name="T46" fmla="*/ 719 w 734"/>
                <a:gd name="T47" fmla="*/ 23 h 862"/>
                <a:gd name="T48" fmla="*/ 83 w 734"/>
                <a:gd name="T49" fmla="*/ 202 h 862"/>
                <a:gd name="T50" fmla="*/ 145 w 734"/>
                <a:gd name="T51" fmla="*/ 120 h 862"/>
                <a:gd name="T52" fmla="*/ 145 w 734"/>
                <a:gd name="T53" fmla="*/ 285 h 862"/>
                <a:gd name="T54" fmla="*/ 83 w 734"/>
                <a:gd name="T55" fmla="*/ 20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4" h="862">
                  <a:moveTo>
                    <a:pt x="719" y="23"/>
                  </a:moveTo>
                  <a:cubicBezTo>
                    <a:pt x="704" y="8"/>
                    <a:pt x="680" y="8"/>
                    <a:pt x="665" y="23"/>
                  </a:cubicBezTo>
                  <a:lnTo>
                    <a:pt x="552" y="137"/>
                  </a:lnTo>
                  <a:cubicBezTo>
                    <a:pt x="552" y="137"/>
                    <a:pt x="430" y="2"/>
                    <a:pt x="399" y="2"/>
                  </a:cubicBezTo>
                  <a:lnTo>
                    <a:pt x="187" y="2"/>
                  </a:lnTo>
                  <a:cubicBezTo>
                    <a:pt x="187" y="2"/>
                    <a:pt x="145" y="0"/>
                    <a:pt x="132" y="18"/>
                  </a:cubicBezTo>
                  <a:lnTo>
                    <a:pt x="11" y="178"/>
                  </a:lnTo>
                  <a:cubicBezTo>
                    <a:pt x="0" y="192"/>
                    <a:pt x="0" y="211"/>
                    <a:pt x="11" y="226"/>
                  </a:cubicBezTo>
                  <a:lnTo>
                    <a:pt x="121" y="380"/>
                  </a:lnTo>
                  <a:cubicBezTo>
                    <a:pt x="128" y="390"/>
                    <a:pt x="133" y="395"/>
                    <a:pt x="145" y="396"/>
                  </a:cubicBezTo>
                  <a:lnTo>
                    <a:pt x="145" y="812"/>
                  </a:lnTo>
                  <a:cubicBezTo>
                    <a:pt x="145" y="840"/>
                    <a:pt x="168" y="862"/>
                    <a:pt x="195" y="862"/>
                  </a:cubicBezTo>
                  <a:cubicBezTo>
                    <a:pt x="222" y="862"/>
                    <a:pt x="245" y="840"/>
                    <a:pt x="245" y="812"/>
                  </a:cubicBezTo>
                  <a:lnTo>
                    <a:pt x="245" y="452"/>
                  </a:lnTo>
                  <a:lnTo>
                    <a:pt x="333" y="452"/>
                  </a:lnTo>
                  <a:lnTo>
                    <a:pt x="333" y="812"/>
                  </a:lnTo>
                  <a:cubicBezTo>
                    <a:pt x="333" y="840"/>
                    <a:pt x="355" y="862"/>
                    <a:pt x="383" y="862"/>
                  </a:cubicBezTo>
                  <a:cubicBezTo>
                    <a:pt x="410" y="862"/>
                    <a:pt x="433" y="840"/>
                    <a:pt x="433" y="812"/>
                  </a:cubicBezTo>
                  <a:lnTo>
                    <a:pt x="433" y="131"/>
                  </a:lnTo>
                  <a:lnTo>
                    <a:pt x="522" y="218"/>
                  </a:lnTo>
                  <a:cubicBezTo>
                    <a:pt x="529" y="225"/>
                    <a:pt x="541" y="229"/>
                    <a:pt x="550" y="229"/>
                  </a:cubicBezTo>
                  <a:cubicBezTo>
                    <a:pt x="560" y="229"/>
                    <a:pt x="571" y="225"/>
                    <a:pt x="578" y="218"/>
                  </a:cubicBezTo>
                  <a:lnTo>
                    <a:pt x="719" y="77"/>
                  </a:lnTo>
                  <a:cubicBezTo>
                    <a:pt x="734" y="62"/>
                    <a:pt x="734" y="38"/>
                    <a:pt x="719" y="23"/>
                  </a:cubicBezTo>
                  <a:close/>
                  <a:moveTo>
                    <a:pt x="83" y="202"/>
                  </a:moveTo>
                  <a:lnTo>
                    <a:pt x="145" y="120"/>
                  </a:lnTo>
                  <a:lnTo>
                    <a:pt x="145" y="285"/>
                  </a:lnTo>
                  <a:lnTo>
                    <a:pt x="83" y="202"/>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a:defRPr/>
              </a:pPr>
              <a:endParaRPr lang="en-US">
                <a:solidFill>
                  <a:prstClr val="black"/>
                </a:solidFill>
                <a:latin typeface="Calibri"/>
              </a:endParaRPr>
            </a:p>
          </p:txBody>
        </p:sp>
      </p:grpSp>
      <p:sp>
        <p:nvSpPr>
          <p:cNvPr id="79" name="Airport"/>
          <p:cNvSpPr>
            <a:spLocks noChangeAspect="1"/>
          </p:cNvSpPr>
          <p:nvPr>
            <p:custDataLst>
              <p:tags r:id="rId4"/>
            </p:custDataLst>
          </p:nvPr>
        </p:nvSpPr>
        <p:spPr bwMode="auto">
          <a:xfrm>
            <a:off x="7419049" y="3635974"/>
            <a:ext cx="527909" cy="542894"/>
          </a:xfrm>
          <a:custGeom>
            <a:avLst/>
            <a:gdLst>
              <a:gd name="T0" fmla="*/ 605 w 1217"/>
              <a:gd name="T1" fmla="*/ 0 h 1250"/>
              <a:gd name="T2" fmla="*/ 561 w 1217"/>
              <a:gd name="T3" fmla="*/ 20 h 1250"/>
              <a:gd name="T4" fmla="*/ 543 w 1217"/>
              <a:gd name="T5" fmla="*/ 66 h 1250"/>
              <a:gd name="T6" fmla="*/ 543 w 1217"/>
              <a:gd name="T7" fmla="*/ 452 h 1250"/>
              <a:gd name="T8" fmla="*/ 0 w 1217"/>
              <a:gd name="T9" fmla="*/ 792 h 1250"/>
              <a:gd name="T10" fmla="*/ 0 w 1217"/>
              <a:gd name="T11" fmla="*/ 926 h 1250"/>
              <a:gd name="T12" fmla="*/ 543 w 1217"/>
              <a:gd name="T13" fmla="*/ 749 h 1250"/>
              <a:gd name="T14" fmla="*/ 543 w 1217"/>
              <a:gd name="T15" fmla="*/ 1041 h 1250"/>
              <a:gd name="T16" fmla="*/ 422 w 1217"/>
              <a:gd name="T17" fmla="*/ 1159 h 1250"/>
              <a:gd name="T18" fmla="*/ 422 w 1217"/>
              <a:gd name="T19" fmla="*/ 1250 h 1250"/>
              <a:gd name="T20" fmla="*/ 609 w 1217"/>
              <a:gd name="T21" fmla="*/ 1194 h 1250"/>
              <a:gd name="T22" fmla="*/ 792 w 1217"/>
              <a:gd name="T23" fmla="*/ 1250 h 1250"/>
              <a:gd name="T24" fmla="*/ 792 w 1217"/>
              <a:gd name="T25" fmla="*/ 1159 h 1250"/>
              <a:gd name="T26" fmla="*/ 674 w 1217"/>
              <a:gd name="T27" fmla="*/ 1041 h 1250"/>
              <a:gd name="T28" fmla="*/ 674 w 1217"/>
              <a:gd name="T29" fmla="*/ 749 h 1250"/>
              <a:gd name="T30" fmla="*/ 1217 w 1217"/>
              <a:gd name="T31" fmla="*/ 926 h 1250"/>
              <a:gd name="T32" fmla="*/ 1217 w 1217"/>
              <a:gd name="T33" fmla="*/ 792 h 1250"/>
              <a:gd name="T34" fmla="*/ 674 w 1217"/>
              <a:gd name="T35" fmla="*/ 452 h 1250"/>
              <a:gd name="T36" fmla="*/ 674 w 1217"/>
              <a:gd name="T37" fmla="*/ 66 h 1250"/>
              <a:gd name="T38" fmla="*/ 655 w 1217"/>
              <a:gd name="T39" fmla="*/ 20 h 1250"/>
              <a:gd name="T40" fmla="*/ 609 w 1217"/>
              <a:gd name="T41" fmla="*/ 0 h 1250"/>
              <a:gd name="T42" fmla="*/ 605 w 1217"/>
              <a:gd name="T43"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7" h="1250">
                <a:moveTo>
                  <a:pt x="605" y="0"/>
                </a:moveTo>
                <a:cubicBezTo>
                  <a:pt x="588" y="0"/>
                  <a:pt x="573" y="7"/>
                  <a:pt x="561" y="20"/>
                </a:cubicBezTo>
                <a:cubicBezTo>
                  <a:pt x="549" y="33"/>
                  <a:pt x="543" y="48"/>
                  <a:pt x="543" y="66"/>
                </a:cubicBezTo>
                <a:lnTo>
                  <a:pt x="543" y="452"/>
                </a:lnTo>
                <a:lnTo>
                  <a:pt x="0" y="792"/>
                </a:lnTo>
                <a:lnTo>
                  <a:pt x="0" y="926"/>
                </a:lnTo>
                <a:lnTo>
                  <a:pt x="543" y="749"/>
                </a:lnTo>
                <a:lnTo>
                  <a:pt x="543" y="1041"/>
                </a:lnTo>
                <a:lnTo>
                  <a:pt x="422" y="1159"/>
                </a:lnTo>
                <a:lnTo>
                  <a:pt x="422" y="1250"/>
                </a:lnTo>
                <a:lnTo>
                  <a:pt x="609" y="1194"/>
                </a:lnTo>
                <a:lnTo>
                  <a:pt x="792" y="1250"/>
                </a:lnTo>
                <a:lnTo>
                  <a:pt x="792" y="1159"/>
                </a:lnTo>
                <a:lnTo>
                  <a:pt x="674" y="1041"/>
                </a:lnTo>
                <a:lnTo>
                  <a:pt x="674" y="749"/>
                </a:lnTo>
                <a:lnTo>
                  <a:pt x="1217" y="926"/>
                </a:lnTo>
                <a:lnTo>
                  <a:pt x="1217" y="792"/>
                </a:lnTo>
                <a:lnTo>
                  <a:pt x="674" y="452"/>
                </a:lnTo>
                <a:lnTo>
                  <a:pt x="674" y="66"/>
                </a:lnTo>
                <a:cubicBezTo>
                  <a:pt x="674" y="48"/>
                  <a:pt x="668" y="33"/>
                  <a:pt x="655" y="20"/>
                </a:cubicBezTo>
                <a:cubicBezTo>
                  <a:pt x="642" y="7"/>
                  <a:pt x="626" y="0"/>
                  <a:pt x="609" y="0"/>
                </a:cubicBezTo>
                <a:lnTo>
                  <a:pt x="605" y="0"/>
                </a:lnTo>
                <a:close/>
              </a:path>
            </a:pathLst>
          </a:custGeom>
          <a:solidFill>
            <a:srgbClr val="8064A2"/>
          </a:solidFill>
          <a:ln w="0">
            <a:noFill/>
            <a:prstDash val="solid"/>
            <a:round/>
            <a:headEnd/>
            <a:tailEnd/>
          </a:ln>
        </p:spPr>
        <p:txBody>
          <a:bodyPr vert="horz" wrap="square" lIns="91435" tIns="45717" rIns="91435" bIns="45717" numCol="1" anchor="t" anchorCtr="0" compatLnSpc="1">
            <a:prstTxWarp prst="textNoShape">
              <a:avLst/>
            </a:prstTxWarp>
          </a:bodyPr>
          <a:lstStyle/>
          <a:p>
            <a:pPr defTabSz="911017">
              <a:defRPr/>
            </a:pPr>
            <a:endParaRPr lang="fr-FR">
              <a:solidFill>
                <a:prstClr val="black"/>
              </a:solidFill>
              <a:latin typeface="Calibri"/>
            </a:endParaRPr>
          </a:p>
        </p:txBody>
      </p:sp>
      <p:grpSp>
        <p:nvGrpSpPr>
          <p:cNvPr id="80" name="Clipboard"/>
          <p:cNvGrpSpPr>
            <a:grpSpLocks noChangeAspect="1"/>
          </p:cNvGrpSpPr>
          <p:nvPr>
            <p:custDataLst>
              <p:tags r:id="rId5"/>
            </p:custDataLst>
          </p:nvPr>
        </p:nvGrpSpPr>
        <p:grpSpPr bwMode="auto">
          <a:xfrm>
            <a:off x="4353423" y="3646173"/>
            <a:ext cx="397661" cy="542894"/>
            <a:chOff x="8" y="8"/>
            <a:chExt cx="345" cy="471"/>
          </a:xfrm>
          <a:solidFill>
            <a:srgbClr val="1F497D"/>
          </a:solidFill>
        </p:grpSpPr>
        <p:sp>
          <p:nvSpPr>
            <p:cNvPr id="81" name="Clipboard"/>
            <p:cNvSpPr>
              <a:spLocks/>
            </p:cNvSpPr>
            <p:nvPr>
              <p:custDataLst>
                <p:tags r:id="rId7"/>
              </p:custDataLst>
            </p:nvPr>
          </p:nvSpPr>
          <p:spPr bwMode="auto">
            <a:xfrm>
              <a:off x="8" y="8"/>
              <a:ext cx="345" cy="471"/>
            </a:xfrm>
            <a:custGeom>
              <a:avLst/>
              <a:gdLst>
                <a:gd name="T0" fmla="*/ 387 w 918"/>
                <a:gd name="T1" fmla="*/ 0 h 1250"/>
                <a:gd name="T2" fmla="*/ 361 w 918"/>
                <a:gd name="T3" fmla="*/ 33 h 1250"/>
                <a:gd name="T4" fmla="*/ 361 w 918"/>
                <a:gd name="T5" fmla="*/ 54 h 1250"/>
                <a:gd name="T6" fmla="*/ 281 w 918"/>
                <a:gd name="T7" fmla="*/ 54 h 1250"/>
                <a:gd name="T8" fmla="*/ 248 w 918"/>
                <a:gd name="T9" fmla="*/ 85 h 1250"/>
                <a:gd name="T10" fmla="*/ 248 w 918"/>
                <a:gd name="T11" fmla="*/ 86 h 1250"/>
                <a:gd name="T12" fmla="*/ 252 w 918"/>
                <a:gd name="T13" fmla="*/ 213 h 1250"/>
                <a:gd name="T14" fmla="*/ 204 w 918"/>
                <a:gd name="T15" fmla="*/ 354 h 1250"/>
                <a:gd name="T16" fmla="*/ 224 w 918"/>
                <a:gd name="T17" fmla="*/ 395 h 1250"/>
                <a:gd name="T18" fmla="*/ 235 w 918"/>
                <a:gd name="T19" fmla="*/ 397 h 1250"/>
                <a:gd name="T20" fmla="*/ 659 w 918"/>
                <a:gd name="T21" fmla="*/ 397 h 1250"/>
                <a:gd name="T22" fmla="*/ 691 w 918"/>
                <a:gd name="T23" fmla="*/ 364 h 1250"/>
                <a:gd name="T24" fmla="*/ 691 w 918"/>
                <a:gd name="T25" fmla="*/ 358 h 1250"/>
                <a:gd name="T26" fmla="*/ 671 w 918"/>
                <a:gd name="T27" fmla="*/ 249 h 1250"/>
                <a:gd name="T28" fmla="*/ 772 w 918"/>
                <a:gd name="T29" fmla="*/ 249 h 1250"/>
                <a:gd name="T30" fmla="*/ 853 w 918"/>
                <a:gd name="T31" fmla="*/ 338 h 1250"/>
                <a:gd name="T32" fmla="*/ 853 w 918"/>
                <a:gd name="T33" fmla="*/ 1105 h 1250"/>
                <a:gd name="T34" fmla="*/ 772 w 918"/>
                <a:gd name="T35" fmla="*/ 1186 h 1250"/>
                <a:gd name="T36" fmla="*/ 145 w 918"/>
                <a:gd name="T37" fmla="*/ 1186 h 1250"/>
                <a:gd name="T38" fmla="*/ 64 w 918"/>
                <a:gd name="T39" fmla="*/ 1105 h 1250"/>
                <a:gd name="T40" fmla="*/ 64 w 918"/>
                <a:gd name="T41" fmla="*/ 338 h 1250"/>
                <a:gd name="T42" fmla="*/ 145 w 918"/>
                <a:gd name="T43" fmla="*/ 249 h 1250"/>
                <a:gd name="T44" fmla="*/ 178 w 918"/>
                <a:gd name="T45" fmla="*/ 218 h 1250"/>
                <a:gd name="T46" fmla="*/ 147 w 918"/>
                <a:gd name="T47" fmla="*/ 185 h 1250"/>
                <a:gd name="T48" fmla="*/ 145 w 918"/>
                <a:gd name="T49" fmla="*/ 185 h 1250"/>
                <a:gd name="T50" fmla="*/ 0 w 918"/>
                <a:gd name="T51" fmla="*/ 338 h 1250"/>
                <a:gd name="T52" fmla="*/ 0 w 918"/>
                <a:gd name="T53" fmla="*/ 1105 h 1250"/>
                <a:gd name="T54" fmla="*/ 145 w 918"/>
                <a:gd name="T55" fmla="*/ 1250 h 1250"/>
                <a:gd name="T56" fmla="*/ 773 w 918"/>
                <a:gd name="T57" fmla="*/ 1250 h 1250"/>
                <a:gd name="T58" fmla="*/ 918 w 918"/>
                <a:gd name="T59" fmla="*/ 1105 h 1250"/>
                <a:gd name="T60" fmla="*/ 918 w 918"/>
                <a:gd name="T61" fmla="*/ 338 h 1250"/>
                <a:gd name="T62" fmla="*/ 773 w 918"/>
                <a:gd name="T63" fmla="*/ 185 h 1250"/>
                <a:gd name="T64" fmla="*/ 633 w 918"/>
                <a:gd name="T65" fmla="*/ 185 h 1250"/>
                <a:gd name="T66" fmla="*/ 600 w 918"/>
                <a:gd name="T67" fmla="*/ 217 h 1250"/>
                <a:gd name="T68" fmla="*/ 601 w 918"/>
                <a:gd name="T69" fmla="*/ 223 h 1250"/>
                <a:gd name="T70" fmla="*/ 621 w 918"/>
                <a:gd name="T71" fmla="*/ 332 h 1250"/>
                <a:gd name="T72" fmla="*/ 280 w 918"/>
                <a:gd name="T73" fmla="*/ 332 h 1250"/>
                <a:gd name="T74" fmla="*/ 316 w 918"/>
                <a:gd name="T75" fmla="*/ 228 h 1250"/>
                <a:gd name="T76" fmla="*/ 317 w 918"/>
                <a:gd name="T77" fmla="*/ 216 h 1250"/>
                <a:gd name="T78" fmla="*/ 314 w 918"/>
                <a:gd name="T79" fmla="*/ 118 h 1250"/>
                <a:gd name="T80" fmla="*/ 393 w 918"/>
                <a:gd name="T81" fmla="*/ 118 h 1250"/>
                <a:gd name="T82" fmla="*/ 425 w 918"/>
                <a:gd name="T83" fmla="*/ 85 h 1250"/>
                <a:gd name="T84" fmla="*/ 425 w 918"/>
                <a:gd name="T85" fmla="*/ 64 h 1250"/>
                <a:gd name="T86" fmla="*/ 464 w 918"/>
                <a:gd name="T87" fmla="*/ 64 h 1250"/>
                <a:gd name="T88" fmla="*/ 464 w 918"/>
                <a:gd name="T89" fmla="*/ 85 h 1250"/>
                <a:gd name="T90" fmla="*/ 496 w 918"/>
                <a:gd name="T91" fmla="*/ 118 h 1250"/>
                <a:gd name="T92" fmla="*/ 616 w 918"/>
                <a:gd name="T93" fmla="*/ 118 h 1250"/>
                <a:gd name="T94" fmla="*/ 649 w 918"/>
                <a:gd name="T95" fmla="*/ 86 h 1250"/>
                <a:gd name="T96" fmla="*/ 618 w 918"/>
                <a:gd name="T97" fmla="*/ 54 h 1250"/>
                <a:gd name="T98" fmla="*/ 616 w 918"/>
                <a:gd name="T99" fmla="*/ 54 h 1250"/>
                <a:gd name="T100" fmla="*/ 529 w 918"/>
                <a:gd name="T101" fmla="*/ 54 h 1250"/>
                <a:gd name="T102" fmla="*/ 529 w 918"/>
                <a:gd name="T103" fmla="*/ 33 h 1250"/>
                <a:gd name="T104" fmla="*/ 497 w 918"/>
                <a:gd name="T105" fmla="*/ 0 h 1250"/>
                <a:gd name="T106" fmla="*/ 496 w 918"/>
                <a:gd name="T107" fmla="*/ 0 h 1250"/>
                <a:gd name="T108" fmla="*/ 393 w 918"/>
                <a:gd name="T109" fmla="*/ 0 h 1250"/>
                <a:gd name="T110" fmla="*/ 390 w 918"/>
                <a:gd name="T111" fmla="*/ 0 h 1250"/>
                <a:gd name="T112" fmla="*/ 387 w 918"/>
                <a:gd name="T113"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8" h="1250">
                  <a:moveTo>
                    <a:pt x="387" y="0"/>
                  </a:moveTo>
                  <a:cubicBezTo>
                    <a:pt x="371" y="3"/>
                    <a:pt x="360" y="17"/>
                    <a:pt x="361" y="33"/>
                  </a:cubicBezTo>
                  <a:lnTo>
                    <a:pt x="361" y="54"/>
                  </a:lnTo>
                  <a:lnTo>
                    <a:pt x="281" y="54"/>
                  </a:lnTo>
                  <a:cubicBezTo>
                    <a:pt x="263" y="53"/>
                    <a:pt x="248" y="67"/>
                    <a:pt x="248" y="85"/>
                  </a:cubicBezTo>
                  <a:lnTo>
                    <a:pt x="248" y="86"/>
                  </a:lnTo>
                  <a:lnTo>
                    <a:pt x="252" y="213"/>
                  </a:lnTo>
                  <a:lnTo>
                    <a:pt x="204" y="354"/>
                  </a:lnTo>
                  <a:cubicBezTo>
                    <a:pt x="199" y="371"/>
                    <a:pt x="208" y="389"/>
                    <a:pt x="224" y="395"/>
                  </a:cubicBezTo>
                  <a:cubicBezTo>
                    <a:pt x="228" y="396"/>
                    <a:pt x="231" y="397"/>
                    <a:pt x="235" y="397"/>
                  </a:cubicBezTo>
                  <a:lnTo>
                    <a:pt x="659" y="397"/>
                  </a:lnTo>
                  <a:cubicBezTo>
                    <a:pt x="677" y="397"/>
                    <a:pt x="691" y="382"/>
                    <a:pt x="691" y="364"/>
                  </a:cubicBezTo>
                  <a:cubicBezTo>
                    <a:pt x="691" y="362"/>
                    <a:pt x="691" y="360"/>
                    <a:pt x="691" y="358"/>
                  </a:cubicBezTo>
                  <a:lnTo>
                    <a:pt x="671" y="249"/>
                  </a:lnTo>
                  <a:lnTo>
                    <a:pt x="772" y="249"/>
                  </a:lnTo>
                  <a:cubicBezTo>
                    <a:pt x="815" y="249"/>
                    <a:pt x="853" y="292"/>
                    <a:pt x="853" y="338"/>
                  </a:cubicBezTo>
                  <a:lnTo>
                    <a:pt x="853" y="1105"/>
                  </a:lnTo>
                  <a:cubicBezTo>
                    <a:pt x="853" y="1150"/>
                    <a:pt x="818" y="1186"/>
                    <a:pt x="772" y="1186"/>
                  </a:cubicBezTo>
                  <a:lnTo>
                    <a:pt x="145" y="1186"/>
                  </a:lnTo>
                  <a:cubicBezTo>
                    <a:pt x="100" y="1186"/>
                    <a:pt x="64" y="1150"/>
                    <a:pt x="64" y="1105"/>
                  </a:cubicBezTo>
                  <a:lnTo>
                    <a:pt x="64" y="338"/>
                  </a:lnTo>
                  <a:cubicBezTo>
                    <a:pt x="64" y="292"/>
                    <a:pt x="103" y="249"/>
                    <a:pt x="145" y="249"/>
                  </a:cubicBezTo>
                  <a:cubicBezTo>
                    <a:pt x="163" y="250"/>
                    <a:pt x="178" y="235"/>
                    <a:pt x="178" y="218"/>
                  </a:cubicBezTo>
                  <a:cubicBezTo>
                    <a:pt x="179" y="200"/>
                    <a:pt x="164" y="185"/>
                    <a:pt x="147" y="185"/>
                  </a:cubicBezTo>
                  <a:lnTo>
                    <a:pt x="145" y="185"/>
                  </a:lnTo>
                  <a:cubicBezTo>
                    <a:pt x="63" y="185"/>
                    <a:pt x="0" y="258"/>
                    <a:pt x="0" y="338"/>
                  </a:cubicBezTo>
                  <a:lnTo>
                    <a:pt x="0" y="1105"/>
                  </a:lnTo>
                  <a:cubicBezTo>
                    <a:pt x="0" y="1185"/>
                    <a:pt x="65" y="1250"/>
                    <a:pt x="145" y="1250"/>
                  </a:cubicBezTo>
                  <a:lnTo>
                    <a:pt x="773" y="1250"/>
                  </a:lnTo>
                  <a:cubicBezTo>
                    <a:pt x="852" y="1250"/>
                    <a:pt x="918" y="1185"/>
                    <a:pt x="918" y="1105"/>
                  </a:cubicBezTo>
                  <a:lnTo>
                    <a:pt x="918" y="338"/>
                  </a:lnTo>
                  <a:cubicBezTo>
                    <a:pt x="918" y="258"/>
                    <a:pt x="855" y="185"/>
                    <a:pt x="773" y="185"/>
                  </a:cubicBezTo>
                  <a:lnTo>
                    <a:pt x="633" y="185"/>
                  </a:lnTo>
                  <a:cubicBezTo>
                    <a:pt x="615" y="185"/>
                    <a:pt x="600" y="199"/>
                    <a:pt x="600" y="217"/>
                  </a:cubicBezTo>
                  <a:cubicBezTo>
                    <a:pt x="600" y="219"/>
                    <a:pt x="601" y="221"/>
                    <a:pt x="601" y="223"/>
                  </a:cubicBezTo>
                  <a:lnTo>
                    <a:pt x="621" y="332"/>
                  </a:lnTo>
                  <a:lnTo>
                    <a:pt x="280" y="332"/>
                  </a:lnTo>
                  <a:lnTo>
                    <a:pt x="316" y="228"/>
                  </a:lnTo>
                  <a:cubicBezTo>
                    <a:pt x="317" y="225"/>
                    <a:pt x="317" y="220"/>
                    <a:pt x="317" y="216"/>
                  </a:cubicBezTo>
                  <a:lnTo>
                    <a:pt x="314" y="118"/>
                  </a:lnTo>
                  <a:lnTo>
                    <a:pt x="393" y="118"/>
                  </a:lnTo>
                  <a:cubicBezTo>
                    <a:pt x="411" y="118"/>
                    <a:pt x="425" y="103"/>
                    <a:pt x="425" y="85"/>
                  </a:cubicBezTo>
                  <a:lnTo>
                    <a:pt x="425" y="64"/>
                  </a:lnTo>
                  <a:lnTo>
                    <a:pt x="464" y="64"/>
                  </a:lnTo>
                  <a:lnTo>
                    <a:pt x="464" y="85"/>
                  </a:lnTo>
                  <a:cubicBezTo>
                    <a:pt x="464" y="103"/>
                    <a:pt x="478" y="118"/>
                    <a:pt x="496" y="118"/>
                  </a:cubicBezTo>
                  <a:lnTo>
                    <a:pt x="616" y="118"/>
                  </a:lnTo>
                  <a:cubicBezTo>
                    <a:pt x="634" y="118"/>
                    <a:pt x="649" y="104"/>
                    <a:pt x="649" y="86"/>
                  </a:cubicBezTo>
                  <a:cubicBezTo>
                    <a:pt x="650" y="69"/>
                    <a:pt x="635" y="54"/>
                    <a:pt x="618" y="54"/>
                  </a:cubicBezTo>
                  <a:lnTo>
                    <a:pt x="616" y="54"/>
                  </a:lnTo>
                  <a:lnTo>
                    <a:pt x="529" y="54"/>
                  </a:lnTo>
                  <a:lnTo>
                    <a:pt x="529" y="33"/>
                  </a:lnTo>
                  <a:cubicBezTo>
                    <a:pt x="529" y="15"/>
                    <a:pt x="515" y="0"/>
                    <a:pt x="497" y="0"/>
                  </a:cubicBezTo>
                  <a:lnTo>
                    <a:pt x="496" y="0"/>
                  </a:lnTo>
                  <a:lnTo>
                    <a:pt x="393" y="0"/>
                  </a:lnTo>
                  <a:cubicBezTo>
                    <a:pt x="392" y="0"/>
                    <a:pt x="391" y="0"/>
                    <a:pt x="390" y="0"/>
                  </a:cubicBezTo>
                  <a:cubicBezTo>
                    <a:pt x="389" y="0"/>
                    <a:pt x="388" y="0"/>
                    <a:pt x="387" y="0"/>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a:defRPr/>
              </a:pPr>
              <a:endParaRPr lang="fr-FR">
                <a:solidFill>
                  <a:prstClr val="black"/>
                </a:solidFill>
                <a:latin typeface="Calibri"/>
              </a:endParaRPr>
            </a:p>
          </p:txBody>
        </p:sp>
        <p:sp>
          <p:nvSpPr>
            <p:cNvPr id="82" name="Clipboard"/>
            <p:cNvSpPr>
              <a:spLocks/>
            </p:cNvSpPr>
            <p:nvPr>
              <p:custDataLst>
                <p:tags r:id="rId8"/>
              </p:custDataLst>
            </p:nvPr>
          </p:nvSpPr>
          <p:spPr bwMode="auto">
            <a:xfrm>
              <a:off x="76" y="195"/>
              <a:ext cx="203" cy="218"/>
            </a:xfrm>
            <a:custGeom>
              <a:avLst/>
              <a:gdLst>
                <a:gd name="T0" fmla="*/ 507 w 541"/>
                <a:gd name="T1" fmla="*/ 0 h 579"/>
                <a:gd name="T2" fmla="*/ 502 w 541"/>
                <a:gd name="T3" fmla="*/ 1 h 579"/>
                <a:gd name="T4" fmla="*/ 485 w 541"/>
                <a:gd name="T5" fmla="*/ 10 h 579"/>
                <a:gd name="T6" fmla="*/ 202 w 541"/>
                <a:gd name="T7" fmla="*/ 293 h 579"/>
                <a:gd name="T8" fmla="*/ 55 w 541"/>
                <a:gd name="T9" fmla="*/ 147 h 579"/>
                <a:gd name="T10" fmla="*/ 9 w 541"/>
                <a:gd name="T11" fmla="*/ 147 h 579"/>
                <a:gd name="T12" fmla="*/ 0 w 541"/>
                <a:gd name="T13" fmla="*/ 168 h 579"/>
                <a:gd name="T14" fmla="*/ 0 w 541"/>
                <a:gd name="T15" fmla="*/ 373 h 579"/>
                <a:gd name="T16" fmla="*/ 10 w 541"/>
                <a:gd name="T17" fmla="*/ 396 h 579"/>
                <a:gd name="T18" fmla="*/ 179 w 541"/>
                <a:gd name="T19" fmla="*/ 566 h 579"/>
                <a:gd name="T20" fmla="*/ 225 w 541"/>
                <a:gd name="T21" fmla="*/ 566 h 579"/>
                <a:gd name="T22" fmla="*/ 225 w 541"/>
                <a:gd name="T23" fmla="*/ 566 h 579"/>
                <a:gd name="T24" fmla="*/ 431 w 541"/>
                <a:gd name="T25" fmla="*/ 361 h 579"/>
                <a:gd name="T26" fmla="*/ 431 w 541"/>
                <a:gd name="T27" fmla="*/ 315 h 579"/>
                <a:gd name="T28" fmla="*/ 385 w 541"/>
                <a:gd name="T29" fmla="*/ 315 h 579"/>
                <a:gd name="T30" fmla="*/ 202 w 541"/>
                <a:gd name="T31" fmla="*/ 497 h 579"/>
                <a:gd name="T32" fmla="*/ 65 w 541"/>
                <a:gd name="T33" fmla="*/ 360 h 579"/>
                <a:gd name="T34" fmla="*/ 65 w 541"/>
                <a:gd name="T35" fmla="*/ 246 h 579"/>
                <a:gd name="T36" fmla="*/ 179 w 541"/>
                <a:gd name="T37" fmla="*/ 361 h 579"/>
                <a:gd name="T38" fmla="*/ 225 w 541"/>
                <a:gd name="T39" fmla="*/ 361 h 579"/>
                <a:gd name="T40" fmla="*/ 225 w 541"/>
                <a:gd name="T41" fmla="*/ 361 h 579"/>
                <a:gd name="T42" fmla="*/ 477 w 541"/>
                <a:gd name="T43" fmla="*/ 110 h 579"/>
                <a:gd name="T44" fmla="*/ 477 w 541"/>
                <a:gd name="T45" fmla="*/ 237 h 579"/>
                <a:gd name="T46" fmla="*/ 508 w 541"/>
                <a:gd name="T47" fmla="*/ 270 h 579"/>
                <a:gd name="T48" fmla="*/ 541 w 541"/>
                <a:gd name="T49" fmla="*/ 239 h 579"/>
                <a:gd name="T50" fmla="*/ 541 w 541"/>
                <a:gd name="T51" fmla="*/ 237 h 579"/>
                <a:gd name="T52" fmla="*/ 541 w 541"/>
                <a:gd name="T53" fmla="*/ 33 h 579"/>
                <a:gd name="T54" fmla="*/ 509 w 541"/>
                <a:gd name="T55" fmla="*/ 0 h 579"/>
                <a:gd name="T56" fmla="*/ 507 w 541"/>
                <a:gd name="T5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1" h="579">
                  <a:moveTo>
                    <a:pt x="507" y="0"/>
                  </a:moveTo>
                  <a:cubicBezTo>
                    <a:pt x="505" y="0"/>
                    <a:pt x="504" y="1"/>
                    <a:pt x="502" y="1"/>
                  </a:cubicBezTo>
                  <a:cubicBezTo>
                    <a:pt x="496" y="2"/>
                    <a:pt x="490" y="5"/>
                    <a:pt x="485" y="10"/>
                  </a:cubicBezTo>
                  <a:lnTo>
                    <a:pt x="202" y="293"/>
                  </a:lnTo>
                  <a:lnTo>
                    <a:pt x="55" y="147"/>
                  </a:lnTo>
                  <a:cubicBezTo>
                    <a:pt x="42" y="134"/>
                    <a:pt x="22" y="134"/>
                    <a:pt x="9" y="147"/>
                  </a:cubicBezTo>
                  <a:cubicBezTo>
                    <a:pt x="4" y="153"/>
                    <a:pt x="1" y="160"/>
                    <a:pt x="0" y="168"/>
                  </a:cubicBezTo>
                  <a:lnTo>
                    <a:pt x="0" y="373"/>
                  </a:lnTo>
                  <a:cubicBezTo>
                    <a:pt x="0" y="381"/>
                    <a:pt x="4" y="390"/>
                    <a:pt x="10" y="396"/>
                  </a:cubicBezTo>
                  <a:lnTo>
                    <a:pt x="179" y="566"/>
                  </a:lnTo>
                  <a:cubicBezTo>
                    <a:pt x="192" y="579"/>
                    <a:pt x="212" y="579"/>
                    <a:pt x="225" y="566"/>
                  </a:cubicBezTo>
                  <a:cubicBezTo>
                    <a:pt x="225" y="566"/>
                    <a:pt x="225" y="566"/>
                    <a:pt x="225" y="566"/>
                  </a:cubicBezTo>
                  <a:lnTo>
                    <a:pt x="431" y="361"/>
                  </a:lnTo>
                  <a:cubicBezTo>
                    <a:pt x="443" y="348"/>
                    <a:pt x="443" y="327"/>
                    <a:pt x="431" y="315"/>
                  </a:cubicBezTo>
                  <a:cubicBezTo>
                    <a:pt x="418" y="302"/>
                    <a:pt x="398" y="302"/>
                    <a:pt x="385" y="315"/>
                  </a:cubicBezTo>
                  <a:lnTo>
                    <a:pt x="202" y="497"/>
                  </a:lnTo>
                  <a:lnTo>
                    <a:pt x="65" y="360"/>
                  </a:lnTo>
                  <a:lnTo>
                    <a:pt x="65" y="246"/>
                  </a:lnTo>
                  <a:lnTo>
                    <a:pt x="179" y="361"/>
                  </a:lnTo>
                  <a:cubicBezTo>
                    <a:pt x="192" y="373"/>
                    <a:pt x="212" y="373"/>
                    <a:pt x="225" y="361"/>
                  </a:cubicBezTo>
                  <a:cubicBezTo>
                    <a:pt x="225" y="361"/>
                    <a:pt x="225" y="361"/>
                    <a:pt x="225" y="361"/>
                  </a:cubicBezTo>
                  <a:lnTo>
                    <a:pt x="477" y="110"/>
                  </a:lnTo>
                  <a:lnTo>
                    <a:pt x="477" y="237"/>
                  </a:lnTo>
                  <a:cubicBezTo>
                    <a:pt x="476" y="255"/>
                    <a:pt x="490" y="270"/>
                    <a:pt x="508" y="270"/>
                  </a:cubicBezTo>
                  <a:cubicBezTo>
                    <a:pt x="526" y="270"/>
                    <a:pt x="541" y="256"/>
                    <a:pt x="541" y="239"/>
                  </a:cubicBezTo>
                  <a:lnTo>
                    <a:pt x="541" y="237"/>
                  </a:lnTo>
                  <a:lnTo>
                    <a:pt x="541" y="33"/>
                  </a:lnTo>
                  <a:cubicBezTo>
                    <a:pt x="541" y="15"/>
                    <a:pt x="527" y="0"/>
                    <a:pt x="509" y="0"/>
                  </a:cubicBezTo>
                  <a:cubicBezTo>
                    <a:pt x="509" y="0"/>
                    <a:pt x="508" y="0"/>
                    <a:pt x="507" y="0"/>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defTabSz="911017">
                <a:defRPr/>
              </a:pPr>
              <a:endParaRPr lang="fr-FR">
                <a:solidFill>
                  <a:prstClr val="black"/>
                </a:solidFill>
                <a:latin typeface="Calibri"/>
              </a:endParaRPr>
            </a:p>
          </p:txBody>
        </p:sp>
      </p:grpSp>
      <p:sp>
        <p:nvSpPr>
          <p:cNvPr id="84" name="Business_People3"/>
          <p:cNvSpPr>
            <a:spLocks noChangeAspect="1"/>
          </p:cNvSpPr>
          <p:nvPr>
            <p:custDataLst>
              <p:tags r:id="rId6"/>
            </p:custDataLst>
          </p:nvPr>
        </p:nvSpPr>
        <p:spPr bwMode="auto">
          <a:xfrm>
            <a:off x="5876694" y="1813451"/>
            <a:ext cx="482510" cy="630218"/>
          </a:xfrm>
          <a:custGeom>
            <a:avLst/>
            <a:gdLst>
              <a:gd name="connsiteX0" fmla="*/ 865613 w 2208433"/>
              <a:gd name="connsiteY0" fmla="*/ 1682726 h 2884488"/>
              <a:gd name="connsiteX1" fmla="*/ 866321 w 2208433"/>
              <a:gd name="connsiteY1" fmla="*/ 1704565 h 2884488"/>
              <a:gd name="connsiteX2" fmla="*/ 789393 w 2208433"/>
              <a:gd name="connsiteY2" fmla="*/ 1963819 h 2884488"/>
              <a:gd name="connsiteX3" fmla="*/ 876381 w 2208433"/>
              <a:gd name="connsiteY3" fmla="*/ 1971514 h 2884488"/>
              <a:gd name="connsiteX4" fmla="*/ 926215 w 2208433"/>
              <a:gd name="connsiteY4" fmla="*/ 1963293 h 2884488"/>
              <a:gd name="connsiteX5" fmla="*/ 919070 w 2208433"/>
              <a:gd name="connsiteY5" fmla="*/ 1737369 h 2884488"/>
              <a:gd name="connsiteX6" fmla="*/ 905769 w 2208433"/>
              <a:gd name="connsiteY6" fmla="*/ 1736436 h 2884488"/>
              <a:gd name="connsiteX7" fmla="*/ 892172 w 2208433"/>
              <a:gd name="connsiteY7" fmla="*/ 1728167 h 2884488"/>
              <a:gd name="connsiteX8" fmla="*/ 880348 w 2208433"/>
              <a:gd name="connsiteY8" fmla="*/ 1696274 h 2884488"/>
              <a:gd name="connsiteX9" fmla="*/ 867342 w 2208433"/>
              <a:gd name="connsiteY9" fmla="*/ 1683280 h 2884488"/>
              <a:gd name="connsiteX10" fmla="*/ 1058756 w 2208433"/>
              <a:gd name="connsiteY10" fmla="*/ 1643194 h 2884488"/>
              <a:gd name="connsiteX11" fmla="*/ 1059247 w 2208433"/>
              <a:gd name="connsiteY11" fmla="*/ 1654350 h 2884488"/>
              <a:gd name="connsiteX12" fmla="*/ 1061428 w 2208433"/>
              <a:gd name="connsiteY12" fmla="*/ 1661003 h 2884488"/>
              <a:gd name="connsiteX13" fmla="*/ 1062361 w 2208433"/>
              <a:gd name="connsiteY13" fmla="*/ 1682247 h 2884488"/>
              <a:gd name="connsiteX14" fmla="*/ 1061988 w 2208433"/>
              <a:gd name="connsiteY14" fmla="*/ 1716610 h 2884488"/>
              <a:gd name="connsiteX15" fmla="*/ 1071681 w 2208433"/>
              <a:gd name="connsiteY15" fmla="*/ 1936797 h 2884488"/>
              <a:gd name="connsiteX16" fmla="*/ 1074500 w 2208433"/>
              <a:gd name="connsiteY16" fmla="*/ 1936157 h 2884488"/>
              <a:gd name="connsiteX17" fmla="*/ 1119001 w 2208433"/>
              <a:gd name="connsiteY17" fmla="*/ 1915875 h 2884488"/>
              <a:gd name="connsiteX18" fmla="*/ 1106008 w 2208433"/>
              <a:gd name="connsiteY18" fmla="*/ 1829854 h 2884488"/>
              <a:gd name="connsiteX19" fmla="*/ 1160857 w 2208433"/>
              <a:gd name="connsiteY19" fmla="*/ 1837531 h 2884488"/>
              <a:gd name="connsiteX20" fmla="*/ 1207548 w 2208433"/>
              <a:gd name="connsiteY20" fmla="*/ 1812208 h 2884488"/>
              <a:gd name="connsiteX21" fmla="*/ 1345848 w 2208433"/>
              <a:gd name="connsiteY21" fmla="*/ 1859910 h 2884488"/>
              <a:gd name="connsiteX22" fmla="*/ 1479421 w 2208433"/>
              <a:gd name="connsiteY22" fmla="*/ 1882289 h 2884488"/>
              <a:gd name="connsiteX23" fmla="*/ 1547389 w 2208433"/>
              <a:gd name="connsiteY23" fmla="*/ 1892300 h 2884488"/>
              <a:gd name="connsiteX24" fmla="*/ 1706375 w 2208433"/>
              <a:gd name="connsiteY24" fmla="*/ 1823398 h 2884488"/>
              <a:gd name="connsiteX25" fmla="*/ 1200196 w 2208433"/>
              <a:gd name="connsiteY25" fmla="*/ 1766926 h 2884488"/>
              <a:gd name="connsiteX26" fmla="*/ 1203138 w 2208433"/>
              <a:gd name="connsiteY26" fmla="*/ 1774826 h 2884488"/>
              <a:gd name="connsiteX27" fmla="*/ 1153478 w 2208433"/>
              <a:gd name="connsiteY27" fmla="*/ 1768920 h 2884488"/>
              <a:gd name="connsiteX28" fmla="*/ 1150427 w 2208433"/>
              <a:gd name="connsiteY28" fmla="*/ 1761374 h 2884488"/>
              <a:gd name="connsiteX29" fmla="*/ 1094725 w 2208433"/>
              <a:gd name="connsiteY29" fmla="*/ 1755159 h 2884488"/>
              <a:gd name="connsiteX30" fmla="*/ 1080538 w 2208433"/>
              <a:gd name="connsiteY30" fmla="*/ 1661239 h 2884488"/>
              <a:gd name="connsiteX31" fmla="*/ 1062435 w 2208433"/>
              <a:gd name="connsiteY31" fmla="*/ 1646071 h 2884488"/>
              <a:gd name="connsiteX32" fmla="*/ 1516881 w 2208433"/>
              <a:gd name="connsiteY32" fmla="*/ 1057046 h 2884488"/>
              <a:gd name="connsiteX33" fmla="*/ 1481659 w 2208433"/>
              <a:gd name="connsiteY33" fmla="*/ 1080602 h 2884488"/>
              <a:gd name="connsiteX34" fmla="*/ 1481773 w 2208433"/>
              <a:gd name="connsiteY34" fmla="*/ 1089589 h 2884488"/>
              <a:gd name="connsiteX35" fmla="*/ 1480754 w 2208433"/>
              <a:gd name="connsiteY35" fmla="*/ 1080499 h 2884488"/>
              <a:gd name="connsiteX36" fmla="*/ 860404 w 2208433"/>
              <a:gd name="connsiteY36" fmla="*/ 495300 h 2884488"/>
              <a:gd name="connsiteX37" fmla="*/ 836142 w 2208433"/>
              <a:gd name="connsiteY37" fmla="*/ 529631 h 2884488"/>
              <a:gd name="connsiteX38" fmla="*/ 816614 w 2208433"/>
              <a:gd name="connsiteY38" fmla="*/ 529039 h 2884488"/>
              <a:gd name="connsiteX39" fmla="*/ 855392 w 2208433"/>
              <a:gd name="connsiteY39" fmla="*/ 1367817 h 2884488"/>
              <a:gd name="connsiteX40" fmla="*/ 860030 w 2208433"/>
              <a:gd name="connsiteY40" fmla="*/ 1510704 h 2884488"/>
              <a:gd name="connsiteX41" fmla="*/ 871480 w 2208433"/>
              <a:gd name="connsiteY41" fmla="*/ 1500188 h 2884488"/>
              <a:gd name="connsiteX42" fmla="*/ 904596 w 2208433"/>
              <a:gd name="connsiteY42" fmla="*/ 1509850 h 2884488"/>
              <a:gd name="connsiteX43" fmla="*/ 911955 w 2208433"/>
              <a:gd name="connsiteY43" fmla="*/ 1512368 h 2884488"/>
              <a:gd name="connsiteX44" fmla="*/ 911627 w 2208433"/>
              <a:gd name="connsiteY44" fmla="*/ 1502004 h 2884488"/>
              <a:gd name="connsiteX45" fmla="*/ 917573 w 2208433"/>
              <a:gd name="connsiteY45" fmla="*/ 943459 h 2884488"/>
              <a:gd name="connsiteX46" fmla="*/ 906275 w 2208433"/>
              <a:gd name="connsiteY46" fmla="*/ 807964 h 2884488"/>
              <a:gd name="connsiteX47" fmla="*/ 967520 w 2208433"/>
              <a:gd name="connsiteY47" fmla="*/ 763588 h 2884488"/>
              <a:gd name="connsiteX48" fmla="*/ 1027576 w 2208433"/>
              <a:gd name="connsiteY48" fmla="*/ 764771 h 2884488"/>
              <a:gd name="connsiteX49" fmla="*/ 1055523 w 2208433"/>
              <a:gd name="connsiteY49" fmla="*/ 785480 h 2884488"/>
              <a:gd name="connsiteX50" fmla="*/ 1000818 w 2208433"/>
              <a:gd name="connsiteY50" fmla="*/ 852340 h 2884488"/>
              <a:gd name="connsiteX51" fmla="*/ 1013900 w 2208433"/>
              <a:gd name="connsiteY51" fmla="*/ 915058 h 2884488"/>
              <a:gd name="connsiteX52" fmla="*/ 1034117 w 2208433"/>
              <a:gd name="connsiteY52" fmla="*/ 1019785 h 2884488"/>
              <a:gd name="connsiteX53" fmla="*/ 1053739 w 2208433"/>
              <a:gd name="connsiteY53" fmla="*/ 1529222 h 2884488"/>
              <a:gd name="connsiteX54" fmla="*/ 1054178 w 2208433"/>
              <a:gd name="connsiteY54" fmla="*/ 1539189 h 2884488"/>
              <a:gd name="connsiteX55" fmla="*/ 1063559 w 2208433"/>
              <a:gd name="connsiteY55" fmla="*/ 1548835 h 2884488"/>
              <a:gd name="connsiteX56" fmla="*/ 1061601 w 2208433"/>
              <a:gd name="connsiteY56" fmla="*/ 1535871 h 2884488"/>
              <a:gd name="connsiteX57" fmla="*/ 1101249 w 2208433"/>
              <a:gd name="connsiteY57" fmla="*/ 1133967 h 2884488"/>
              <a:gd name="connsiteX58" fmla="*/ 1106574 w 2208433"/>
              <a:gd name="connsiteY58" fmla="*/ 762842 h 2884488"/>
              <a:gd name="connsiteX59" fmla="*/ 1107758 w 2208433"/>
              <a:gd name="connsiteY59" fmla="*/ 723776 h 2884488"/>
              <a:gd name="connsiteX60" fmla="*/ 1057459 w 2208433"/>
              <a:gd name="connsiteY60" fmla="*/ 723184 h 2884488"/>
              <a:gd name="connsiteX61" fmla="*/ 1036747 w 2208433"/>
              <a:gd name="connsiteY61" fmla="*/ 735022 h 2884488"/>
              <a:gd name="connsiteX62" fmla="*/ 996508 w 2208433"/>
              <a:gd name="connsiteY62" fmla="*/ 736206 h 2884488"/>
              <a:gd name="connsiteX63" fmla="*/ 865138 w 2208433"/>
              <a:gd name="connsiteY63" fmla="*/ 549164 h 2884488"/>
              <a:gd name="connsiteX64" fmla="*/ 862771 w 2208433"/>
              <a:gd name="connsiteY64" fmla="*/ 495892 h 2884488"/>
              <a:gd name="connsiteX65" fmla="*/ 1211378 w 2208433"/>
              <a:gd name="connsiteY65" fmla="*/ 0 h 2884488"/>
              <a:gd name="connsiteX66" fmla="*/ 1411638 w 2208433"/>
              <a:gd name="connsiteY66" fmla="*/ 238006 h 2884488"/>
              <a:gd name="connsiteX67" fmla="*/ 1366742 w 2208433"/>
              <a:gd name="connsiteY67" fmla="*/ 364706 h 2884488"/>
              <a:gd name="connsiteX68" fmla="*/ 1324209 w 2208433"/>
              <a:gd name="connsiteY68" fmla="*/ 457658 h 2884488"/>
              <a:gd name="connsiteX69" fmla="*/ 1325981 w 2208433"/>
              <a:gd name="connsiteY69" fmla="*/ 481932 h 2884488"/>
              <a:gd name="connsiteX70" fmla="*/ 1297626 w 2208433"/>
              <a:gd name="connsiteY70" fmla="*/ 509759 h 2884488"/>
              <a:gd name="connsiteX71" fmla="*/ 1258637 w 2208433"/>
              <a:gd name="connsiteY71" fmla="*/ 594423 h 2884488"/>
              <a:gd name="connsiteX72" fmla="*/ 1137536 w 2208433"/>
              <a:gd name="connsiteY72" fmla="*/ 721714 h 2884488"/>
              <a:gd name="connsiteX73" fmla="*/ 1131629 w 2208433"/>
              <a:gd name="connsiteY73" fmla="*/ 724674 h 2884488"/>
              <a:gd name="connsiteX74" fmla="*/ 1131629 w 2208433"/>
              <a:gd name="connsiteY74" fmla="*/ 728227 h 2884488"/>
              <a:gd name="connsiteX75" fmla="*/ 1377375 w 2208433"/>
              <a:gd name="connsiteY75" fmla="*/ 930709 h 2884488"/>
              <a:gd name="connsiteX76" fmla="*/ 1348429 w 2208433"/>
              <a:gd name="connsiteY76" fmla="*/ 1343371 h 2884488"/>
              <a:gd name="connsiteX77" fmla="*/ 1450627 w 2208433"/>
              <a:gd name="connsiteY77" fmla="*/ 1183517 h 2884488"/>
              <a:gd name="connsiteX78" fmla="*/ 1481345 w 2208433"/>
              <a:gd name="connsiteY78" fmla="*/ 1134968 h 2884488"/>
              <a:gd name="connsiteX79" fmla="*/ 1482280 w 2208433"/>
              <a:gd name="connsiteY79" fmla="*/ 1123842 h 2884488"/>
              <a:gd name="connsiteX80" fmla="*/ 1483207 w 2208433"/>
              <a:gd name="connsiteY80" fmla="*/ 1143551 h 2884488"/>
              <a:gd name="connsiteX81" fmla="*/ 1488736 w 2208433"/>
              <a:gd name="connsiteY81" fmla="*/ 1168287 h 2884488"/>
              <a:gd name="connsiteX82" fmla="*/ 1540044 w 2208433"/>
              <a:gd name="connsiteY82" fmla="*/ 1137479 h 2884488"/>
              <a:gd name="connsiteX83" fmla="*/ 1564813 w 2208433"/>
              <a:gd name="connsiteY83" fmla="*/ 1178951 h 2884488"/>
              <a:gd name="connsiteX84" fmla="*/ 1325375 w 2208433"/>
              <a:gd name="connsiteY84" fmla="*/ 1455632 h 2884488"/>
              <a:gd name="connsiteX85" fmla="*/ 1440966 w 2208433"/>
              <a:gd name="connsiteY85" fmla="*/ 1763713 h 2884488"/>
              <a:gd name="connsiteX86" fmla="*/ 1830200 w 2208433"/>
              <a:gd name="connsiteY86" fmla="*/ 1031427 h 2884488"/>
              <a:gd name="connsiteX87" fmla="*/ 1788918 w 2208433"/>
              <a:gd name="connsiteY87" fmla="*/ 1023725 h 2884488"/>
              <a:gd name="connsiteX88" fmla="*/ 1697507 w 2208433"/>
              <a:gd name="connsiteY88" fmla="*/ 1104301 h 2884488"/>
              <a:gd name="connsiteX89" fmla="*/ 1672737 w 2208433"/>
              <a:gd name="connsiteY89" fmla="*/ 1185468 h 2884488"/>
              <a:gd name="connsiteX90" fmla="*/ 1646199 w 2208433"/>
              <a:gd name="connsiteY90" fmla="*/ 1190208 h 2884488"/>
              <a:gd name="connsiteX91" fmla="*/ 1645609 w 2208433"/>
              <a:gd name="connsiteY91" fmla="*/ 1212722 h 2884488"/>
              <a:gd name="connsiteX92" fmla="*/ 1645019 w 2208433"/>
              <a:gd name="connsiteY92" fmla="*/ 1221016 h 2884488"/>
              <a:gd name="connsiteX93" fmla="*/ 1591352 w 2208433"/>
              <a:gd name="connsiteY93" fmla="*/ 1297444 h 2884488"/>
              <a:gd name="connsiteX94" fmla="*/ 1610814 w 2208433"/>
              <a:gd name="connsiteY94" fmla="*/ 1217461 h 2884488"/>
              <a:gd name="connsiteX95" fmla="*/ 1614352 w 2208433"/>
              <a:gd name="connsiteY95" fmla="*/ 1057496 h 2884488"/>
              <a:gd name="connsiteX96" fmla="*/ 1590172 w 2208433"/>
              <a:gd name="connsiteY96" fmla="*/ 1020763 h 2884488"/>
              <a:gd name="connsiteX97" fmla="*/ 1534598 w 2208433"/>
              <a:gd name="connsiteY97" fmla="*/ 1045544 h 2884488"/>
              <a:gd name="connsiteX98" fmla="*/ 1537982 w 2208433"/>
              <a:gd name="connsiteY98" fmla="*/ 1043348 h 2884488"/>
              <a:gd name="connsiteX99" fmla="*/ 1591222 w 2208433"/>
              <a:gd name="connsiteY99" fmla="*/ 1017741 h 2884488"/>
              <a:gd name="connsiteX100" fmla="*/ 1591813 w 2208433"/>
              <a:gd name="connsiteY100" fmla="*/ 996427 h 2884488"/>
              <a:gd name="connsiteX101" fmla="*/ 1533330 w 2208433"/>
              <a:gd name="connsiteY101" fmla="*/ 820587 h 2884488"/>
              <a:gd name="connsiteX102" fmla="*/ 1526241 w 2208433"/>
              <a:gd name="connsiteY102" fmla="*/ 732371 h 2884488"/>
              <a:gd name="connsiteX103" fmla="*/ 1524469 w 2208433"/>
              <a:gd name="connsiteY103" fmla="*/ 716978 h 2884488"/>
              <a:gd name="connsiteX104" fmla="*/ 1762536 w 2208433"/>
              <a:gd name="connsiteY104" fmla="*/ 412662 h 2884488"/>
              <a:gd name="connsiteX105" fmla="*/ 2034865 w 2208433"/>
              <a:gd name="connsiteY105" fmla="*/ 657180 h 2884488"/>
              <a:gd name="connsiteX106" fmla="*/ 2067947 w 2208433"/>
              <a:gd name="connsiteY106" fmla="*/ 722306 h 2884488"/>
              <a:gd name="connsiteX107" fmla="*/ 2072673 w 2208433"/>
              <a:gd name="connsiteY107" fmla="*/ 772631 h 2884488"/>
              <a:gd name="connsiteX108" fmla="*/ 2057313 w 2208433"/>
              <a:gd name="connsiteY108" fmla="*/ 722306 h 2884488"/>
              <a:gd name="connsiteX109" fmla="*/ 2053178 w 2208433"/>
              <a:gd name="connsiteY109" fmla="*/ 768486 h 2884488"/>
              <a:gd name="connsiteX110" fmla="*/ 2031912 w 2208433"/>
              <a:gd name="connsiteY110" fmla="*/ 989323 h 2884488"/>
              <a:gd name="connsiteX111" fmla="*/ 2018325 w 2208433"/>
              <a:gd name="connsiteY111" fmla="*/ 1002348 h 2884488"/>
              <a:gd name="connsiteX112" fmla="*/ 2021278 w 2208433"/>
              <a:gd name="connsiteY112" fmla="*/ 1042016 h 2884488"/>
              <a:gd name="connsiteX113" fmla="*/ 2098074 w 2208433"/>
              <a:gd name="connsiteY113" fmla="*/ 1080499 h 2884488"/>
              <a:gd name="connsiteX114" fmla="*/ 2202044 w 2208433"/>
              <a:gd name="connsiteY114" fmla="*/ 1191805 h 2884488"/>
              <a:gd name="connsiteX115" fmla="*/ 2203816 w 2208433"/>
              <a:gd name="connsiteY115" fmla="*/ 1435140 h 2884488"/>
              <a:gd name="connsiteX116" fmla="*/ 2194955 w 2208433"/>
              <a:gd name="connsiteY116" fmla="*/ 1661896 h 2884488"/>
              <a:gd name="connsiteX117" fmla="*/ 2178414 w 2208433"/>
              <a:gd name="connsiteY117" fmla="*/ 1764914 h 2884488"/>
              <a:gd name="connsiteX118" fmla="*/ 2196727 w 2208433"/>
              <a:gd name="connsiteY118" fmla="*/ 1927729 h 2884488"/>
              <a:gd name="connsiteX119" fmla="*/ 2190229 w 2208433"/>
              <a:gd name="connsiteY119" fmla="*/ 1962660 h 2884488"/>
              <a:gd name="connsiteX120" fmla="*/ 2113433 w 2208433"/>
              <a:gd name="connsiteY120" fmla="*/ 2049692 h 2884488"/>
              <a:gd name="connsiteX121" fmla="*/ 2089804 w 2208433"/>
              <a:gd name="connsiteY121" fmla="*/ 2055612 h 2884488"/>
              <a:gd name="connsiteX122" fmla="*/ 1926170 w 2208433"/>
              <a:gd name="connsiteY122" fmla="*/ 2044363 h 2884488"/>
              <a:gd name="connsiteX123" fmla="*/ 1962796 w 2208433"/>
              <a:gd name="connsiteY123" fmla="*/ 2303091 h 2884488"/>
              <a:gd name="connsiteX124" fmla="*/ 1934440 w 2208433"/>
              <a:gd name="connsiteY124" fmla="*/ 2454657 h 2884488"/>
              <a:gd name="connsiteX125" fmla="*/ 1917900 w 2208433"/>
              <a:gd name="connsiteY125" fmla="*/ 2684374 h 2884488"/>
              <a:gd name="connsiteX126" fmla="*/ 1865324 w 2208433"/>
              <a:gd name="connsiteY126" fmla="*/ 2883896 h 2884488"/>
              <a:gd name="connsiteX127" fmla="*/ 1167073 w 2208433"/>
              <a:gd name="connsiteY127" fmla="*/ 2883896 h 2884488"/>
              <a:gd name="connsiteX128" fmla="*/ 1240915 w 2208433"/>
              <a:gd name="connsiteY128" fmla="*/ 2271712 h 2884488"/>
              <a:gd name="connsiteX129" fmla="*/ 1218467 w 2208433"/>
              <a:gd name="connsiteY129" fmla="*/ 2255135 h 2884488"/>
              <a:gd name="connsiteX130" fmla="*/ 1246822 w 2208433"/>
              <a:gd name="connsiteY130" fmla="*/ 2143236 h 2884488"/>
              <a:gd name="connsiteX131" fmla="*/ 1207243 w 2208433"/>
              <a:gd name="connsiteY131" fmla="*/ 2156854 h 2884488"/>
              <a:gd name="connsiteX132" fmla="*/ 1190702 w 2208433"/>
              <a:gd name="connsiteY132" fmla="*/ 2107121 h 2884488"/>
              <a:gd name="connsiteX133" fmla="*/ 1175343 w 2208433"/>
              <a:gd name="connsiteY133" fmla="*/ 2107121 h 2884488"/>
              <a:gd name="connsiteX134" fmla="*/ 1164119 w 2208433"/>
              <a:gd name="connsiteY134" fmla="*/ 2600894 h 2884488"/>
              <a:gd name="connsiteX135" fmla="*/ 1140490 w 2208433"/>
              <a:gd name="connsiteY135" fmla="*/ 2639378 h 2884488"/>
              <a:gd name="connsiteX136" fmla="*/ 1108590 w 2208433"/>
              <a:gd name="connsiteY136" fmla="*/ 2884488 h 2884488"/>
              <a:gd name="connsiteX137" fmla="*/ 220122 w 2208433"/>
              <a:gd name="connsiteY137" fmla="*/ 2882712 h 2884488"/>
              <a:gd name="connsiteX138" fmla="*/ 260292 w 2208433"/>
              <a:gd name="connsiteY138" fmla="*/ 2571884 h 2884488"/>
              <a:gd name="connsiteX139" fmla="*/ 83662 w 2208433"/>
              <a:gd name="connsiteY139" fmla="*/ 2416765 h 2884488"/>
              <a:gd name="connsiteX140" fmla="*/ 331180 w 2208433"/>
              <a:gd name="connsiteY140" fmla="*/ 1677882 h 2884488"/>
              <a:gd name="connsiteX141" fmla="*/ 317003 w 2208433"/>
              <a:gd name="connsiteY141" fmla="*/ 1655976 h 2884488"/>
              <a:gd name="connsiteX142" fmla="*/ 959 w 2208433"/>
              <a:gd name="connsiteY142" fmla="*/ 1463558 h 2884488"/>
              <a:gd name="connsiteX143" fmla="*/ 39947 w 2208433"/>
              <a:gd name="connsiteY143" fmla="*/ 1331530 h 2884488"/>
              <a:gd name="connsiteX144" fmla="*/ 386710 w 2208433"/>
              <a:gd name="connsiteY144" fmla="*/ 654220 h 2884488"/>
              <a:gd name="connsiteX145" fmla="*/ 720476 w 2208433"/>
              <a:gd name="connsiteY145" fmla="*/ 592646 h 2884488"/>
              <a:gd name="connsiteX146" fmla="*/ 809677 w 2208433"/>
              <a:gd name="connsiteY146" fmla="*/ 525152 h 2884488"/>
              <a:gd name="connsiteX147" fmla="*/ 835670 w 2208433"/>
              <a:gd name="connsiteY147" fmla="*/ 526336 h 2884488"/>
              <a:gd name="connsiteX148" fmla="*/ 860481 w 2208433"/>
              <a:gd name="connsiteY148" fmla="*/ 491997 h 2884488"/>
              <a:gd name="connsiteX149" fmla="*/ 895334 w 2208433"/>
              <a:gd name="connsiteY149" fmla="*/ 487261 h 2884488"/>
              <a:gd name="connsiteX150" fmla="*/ 901832 w 2208433"/>
              <a:gd name="connsiteY150" fmla="*/ 424503 h 2884488"/>
              <a:gd name="connsiteX151" fmla="*/ 905967 w 2208433"/>
              <a:gd name="connsiteY151" fmla="*/ 257544 h 2884488"/>
              <a:gd name="connsiteX152" fmla="*/ 1211378 w 2208433"/>
              <a:gd name="connsiteY152" fmla="*/ 0 h 288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208433" h="2884488">
                <a:moveTo>
                  <a:pt x="865613" y="1682726"/>
                </a:moveTo>
                <a:lnTo>
                  <a:pt x="866321" y="1704565"/>
                </a:lnTo>
                <a:cubicBezTo>
                  <a:pt x="866321" y="1716403"/>
                  <a:pt x="788801" y="1952573"/>
                  <a:pt x="789393" y="1963819"/>
                </a:cubicBezTo>
                <a:cubicBezTo>
                  <a:pt x="814247" y="1968555"/>
                  <a:pt x="847385" y="1978025"/>
                  <a:pt x="876381" y="1971514"/>
                </a:cubicBezTo>
                <a:lnTo>
                  <a:pt x="926215" y="1963293"/>
                </a:lnTo>
                <a:lnTo>
                  <a:pt x="919070" y="1737369"/>
                </a:lnTo>
                <a:lnTo>
                  <a:pt x="905769" y="1736436"/>
                </a:lnTo>
                <a:cubicBezTo>
                  <a:pt x="898083" y="1737026"/>
                  <a:pt x="893354" y="1735845"/>
                  <a:pt x="892172" y="1728167"/>
                </a:cubicBezTo>
                <a:lnTo>
                  <a:pt x="880348" y="1696274"/>
                </a:lnTo>
                <a:cubicBezTo>
                  <a:pt x="877983" y="1686824"/>
                  <a:pt x="876209" y="1686233"/>
                  <a:pt x="867342" y="1683280"/>
                </a:cubicBezTo>
                <a:close/>
                <a:moveTo>
                  <a:pt x="1058756" y="1643194"/>
                </a:moveTo>
                <a:lnTo>
                  <a:pt x="1059247" y="1654350"/>
                </a:lnTo>
                <a:lnTo>
                  <a:pt x="1061428" y="1661003"/>
                </a:lnTo>
                <a:cubicBezTo>
                  <a:pt x="1062195" y="1667002"/>
                  <a:pt x="1062398" y="1674347"/>
                  <a:pt x="1062361" y="1682247"/>
                </a:cubicBezTo>
                <a:lnTo>
                  <a:pt x="1061988" y="1716610"/>
                </a:lnTo>
                <a:lnTo>
                  <a:pt x="1071681" y="1936797"/>
                </a:lnTo>
                <a:lnTo>
                  <a:pt x="1074500" y="1936157"/>
                </a:lnTo>
                <a:cubicBezTo>
                  <a:pt x="1089746" y="1931339"/>
                  <a:pt x="1104651" y="1924902"/>
                  <a:pt x="1119001" y="1915875"/>
                </a:cubicBezTo>
                <a:lnTo>
                  <a:pt x="1106008" y="1829854"/>
                </a:lnTo>
                <a:lnTo>
                  <a:pt x="1160857" y="1837531"/>
                </a:lnTo>
                <a:cubicBezTo>
                  <a:pt x="1211094" y="1856377"/>
                  <a:pt x="1179179" y="1821631"/>
                  <a:pt x="1207548" y="1812208"/>
                </a:cubicBezTo>
                <a:cubicBezTo>
                  <a:pt x="1241237" y="1801019"/>
                  <a:pt x="1300930" y="1799841"/>
                  <a:pt x="1345848" y="1859910"/>
                </a:cubicBezTo>
                <a:cubicBezTo>
                  <a:pt x="1365352" y="1885233"/>
                  <a:pt x="1441004" y="1864032"/>
                  <a:pt x="1479421" y="1882289"/>
                </a:cubicBezTo>
                <a:lnTo>
                  <a:pt x="1547389" y="1892300"/>
                </a:lnTo>
                <a:lnTo>
                  <a:pt x="1706375" y="1823398"/>
                </a:lnTo>
                <a:lnTo>
                  <a:pt x="1200196" y="1766926"/>
                </a:lnTo>
                <a:lnTo>
                  <a:pt x="1203138" y="1774826"/>
                </a:lnTo>
                <a:cubicBezTo>
                  <a:pt x="1188358" y="1774826"/>
                  <a:pt x="1175352" y="1770101"/>
                  <a:pt x="1153478" y="1768920"/>
                </a:cubicBezTo>
                <a:lnTo>
                  <a:pt x="1150427" y="1761374"/>
                </a:lnTo>
                <a:lnTo>
                  <a:pt x="1094725" y="1755159"/>
                </a:lnTo>
                <a:lnTo>
                  <a:pt x="1080538" y="1661239"/>
                </a:lnTo>
                <a:lnTo>
                  <a:pt x="1062435" y="1646071"/>
                </a:lnTo>
                <a:close/>
                <a:moveTo>
                  <a:pt x="1516881" y="1057046"/>
                </a:moveTo>
                <a:lnTo>
                  <a:pt x="1481659" y="1080602"/>
                </a:lnTo>
                <a:lnTo>
                  <a:pt x="1481773" y="1089589"/>
                </a:lnTo>
                <a:lnTo>
                  <a:pt x="1480754" y="1080499"/>
                </a:lnTo>
                <a:close/>
                <a:moveTo>
                  <a:pt x="860404" y="495300"/>
                </a:moveTo>
                <a:lnTo>
                  <a:pt x="836142" y="529631"/>
                </a:lnTo>
                <a:lnTo>
                  <a:pt x="816614" y="529039"/>
                </a:lnTo>
                <a:cubicBezTo>
                  <a:pt x="841024" y="728808"/>
                  <a:pt x="846461" y="1036118"/>
                  <a:pt x="855392" y="1367817"/>
                </a:cubicBezTo>
                <a:lnTo>
                  <a:pt x="860030" y="1510704"/>
                </a:lnTo>
                <a:lnTo>
                  <a:pt x="871480" y="1500188"/>
                </a:lnTo>
                <a:cubicBezTo>
                  <a:pt x="888181" y="1504322"/>
                  <a:pt x="897456" y="1507312"/>
                  <a:pt x="904596" y="1509850"/>
                </a:cubicBezTo>
                <a:lnTo>
                  <a:pt x="911955" y="1512368"/>
                </a:lnTo>
                <a:lnTo>
                  <a:pt x="911627" y="1502004"/>
                </a:lnTo>
                <a:lnTo>
                  <a:pt x="917573" y="943459"/>
                </a:lnTo>
                <a:cubicBezTo>
                  <a:pt x="924708" y="877191"/>
                  <a:pt x="938384" y="825714"/>
                  <a:pt x="906275" y="807964"/>
                </a:cubicBezTo>
                <a:cubicBezTo>
                  <a:pt x="924708" y="796722"/>
                  <a:pt x="945520" y="781930"/>
                  <a:pt x="967520" y="763588"/>
                </a:cubicBezTo>
                <a:cubicBezTo>
                  <a:pt x="978818" y="774238"/>
                  <a:pt x="993683" y="776605"/>
                  <a:pt x="1027576" y="764771"/>
                </a:cubicBezTo>
                <a:lnTo>
                  <a:pt x="1055523" y="785480"/>
                </a:lnTo>
                <a:cubicBezTo>
                  <a:pt x="1032333" y="795539"/>
                  <a:pt x="1016873" y="824531"/>
                  <a:pt x="1000818" y="852340"/>
                </a:cubicBezTo>
                <a:cubicBezTo>
                  <a:pt x="1004386" y="864174"/>
                  <a:pt x="1004386" y="890208"/>
                  <a:pt x="1013900" y="915058"/>
                </a:cubicBezTo>
                <a:cubicBezTo>
                  <a:pt x="1024008" y="942867"/>
                  <a:pt x="1025792" y="981326"/>
                  <a:pt x="1034117" y="1019785"/>
                </a:cubicBezTo>
                <a:lnTo>
                  <a:pt x="1053739" y="1529222"/>
                </a:lnTo>
                <a:lnTo>
                  <a:pt x="1054178" y="1539189"/>
                </a:lnTo>
                <a:lnTo>
                  <a:pt x="1063559" y="1548835"/>
                </a:lnTo>
                <a:lnTo>
                  <a:pt x="1061601" y="1535871"/>
                </a:lnTo>
                <a:lnTo>
                  <a:pt x="1101249" y="1133967"/>
                </a:lnTo>
                <a:lnTo>
                  <a:pt x="1106574" y="762842"/>
                </a:lnTo>
                <a:lnTo>
                  <a:pt x="1107758" y="723776"/>
                </a:lnTo>
                <a:cubicBezTo>
                  <a:pt x="1094147" y="723184"/>
                  <a:pt x="1083496" y="722000"/>
                  <a:pt x="1057459" y="723184"/>
                </a:cubicBezTo>
                <a:lnTo>
                  <a:pt x="1036747" y="735022"/>
                </a:lnTo>
                <a:cubicBezTo>
                  <a:pt x="1029054" y="739757"/>
                  <a:pt x="1018994" y="742717"/>
                  <a:pt x="996508" y="736206"/>
                </a:cubicBezTo>
                <a:cubicBezTo>
                  <a:pt x="958635" y="671688"/>
                  <a:pt x="911887" y="610722"/>
                  <a:pt x="865138" y="549164"/>
                </a:cubicBezTo>
                <a:cubicBezTo>
                  <a:pt x="858037" y="534958"/>
                  <a:pt x="856853" y="517793"/>
                  <a:pt x="862771" y="495892"/>
                </a:cubicBezTo>
                <a:close/>
                <a:moveTo>
                  <a:pt x="1211378" y="0"/>
                </a:moveTo>
                <a:cubicBezTo>
                  <a:pt x="1301170" y="5921"/>
                  <a:pt x="1420499" y="103017"/>
                  <a:pt x="1411638" y="238006"/>
                </a:cubicBezTo>
                <a:cubicBezTo>
                  <a:pt x="1399823" y="279450"/>
                  <a:pt x="1395097" y="320301"/>
                  <a:pt x="1366742" y="364706"/>
                </a:cubicBezTo>
                <a:lnTo>
                  <a:pt x="1324209" y="457658"/>
                </a:lnTo>
                <a:cubicBezTo>
                  <a:pt x="1325981" y="473051"/>
                  <a:pt x="1326572" y="480156"/>
                  <a:pt x="1325981" y="481932"/>
                </a:cubicBezTo>
                <a:lnTo>
                  <a:pt x="1297626" y="509759"/>
                </a:lnTo>
                <a:cubicBezTo>
                  <a:pt x="1293491" y="575477"/>
                  <a:pt x="1288174" y="569556"/>
                  <a:pt x="1258637" y="594423"/>
                </a:cubicBezTo>
                <a:cubicBezTo>
                  <a:pt x="1209015" y="635866"/>
                  <a:pt x="1170617" y="671390"/>
                  <a:pt x="1137536" y="721714"/>
                </a:cubicBezTo>
                <a:lnTo>
                  <a:pt x="1131629" y="724674"/>
                </a:lnTo>
                <a:lnTo>
                  <a:pt x="1131629" y="728227"/>
                </a:lnTo>
                <a:cubicBezTo>
                  <a:pt x="1222012" y="792169"/>
                  <a:pt x="1299398" y="861439"/>
                  <a:pt x="1377375" y="930709"/>
                </a:cubicBezTo>
                <a:lnTo>
                  <a:pt x="1348429" y="1343371"/>
                </a:lnTo>
                <a:lnTo>
                  <a:pt x="1450627" y="1183517"/>
                </a:lnTo>
                <a:cubicBezTo>
                  <a:pt x="1455353" y="1153914"/>
                  <a:pt x="1469530" y="1147401"/>
                  <a:pt x="1481345" y="1134968"/>
                </a:cubicBezTo>
                <a:lnTo>
                  <a:pt x="1482280" y="1123842"/>
                </a:lnTo>
                <a:lnTo>
                  <a:pt x="1483207" y="1143551"/>
                </a:lnTo>
                <a:cubicBezTo>
                  <a:pt x="1484165" y="1153771"/>
                  <a:pt x="1485787" y="1157622"/>
                  <a:pt x="1488736" y="1168287"/>
                </a:cubicBezTo>
                <a:cubicBezTo>
                  <a:pt x="1506428" y="1151698"/>
                  <a:pt x="1521762" y="1143403"/>
                  <a:pt x="1540044" y="1137479"/>
                </a:cubicBezTo>
                <a:cubicBezTo>
                  <a:pt x="1553608" y="1151105"/>
                  <a:pt x="1561275" y="1165324"/>
                  <a:pt x="1564813" y="1178951"/>
                </a:cubicBezTo>
                <a:cubicBezTo>
                  <a:pt x="1442735" y="1253009"/>
                  <a:pt x="1453351" y="1318773"/>
                  <a:pt x="1325375" y="1455632"/>
                </a:cubicBezTo>
                <a:cubicBezTo>
                  <a:pt x="1373145" y="1649960"/>
                  <a:pt x="1403222" y="1628631"/>
                  <a:pt x="1440966" y="1763713"/>
                </a:cubicBezTo>
                <a:cubicBezTo>
                  <a:pt x="1536505" y="1469258"/>
                  <a:pt x="1512326" y="1486440"/>
                  <a:pt x="1830200" y="1031427"/>
                </a:cubicBezTo>
                <a:cubicBezTo>
                  <a:pt x="1817816" y="1029650"/>
                  <a:pt x="1810149" y="1030243"/>
                  <a:pt x="1788918" y="1023725"/>
                </a:cubicBezTo>
                <a:lnTo>
                  <a:pt x="1697507" y="1104301"/>
                </a:lnTo>
                <a:lnTo>
                  <a:pt x="1672737" y="1185468"/>
                </a:lnTo>
                <a:cubicBezTo>
                  <a:pt x="1658583" y="1182506"/>
                  <a:pt x="1652686" y="1188430"/>
                  <a:pt x="1646199" y="1190208"/>
                </a:cubicBezTo>
                <a:lnTo>
                  <a:pt x="1645609" y="1212722"/>
                </a:lnTo>
                <a:cubicBezTo>
                  <a:pt x="1646788" y="1215684"/>
                  <a:pt x="1645609" y="1218646"/>
                  <a:pt x="1645019" y="1221016"/>
                </a:cubicBezTo>
                <a:lnTo>
                  <a:pt x="1591352" y="1297444"/>
                </a:lnTo>
                <a:lnTo>
                  <a:pt x="1610814" y="1217461"/>
                </a:lnTo>
                <a:lnTo>
                  <a:pt x="1614352" y="1057496"/>
                </a:lnTo>
                <a:cubicBezTo>
                  <a:pt x="1613173" y="1055126"/>
                  <a:pt x="1604326" y="1042092"/>
                  <a:pt x="1590172" y="1020763"/>
                </a:cubicBezTo>
                <a:lnTo>
                  <a:pt x="1534598" y="1045544"/>
                </a:lnTo>
                <a:lnTo>
                  <a:pt x="1537982" y="1043348"/>
                </a:lnTo>
                <a:cubicBezTo>
                  <a:pt x="1556369" y="1033135"/>
                  <a:pt x="1574091" y="1024846"/>
                  <a:pt x="1591222" y="1017741"/>
                </a:cubicBezTo>
                <a:lnTo>
                  <a:pt x="1591813" y="996427"/>
                </a:lnTo>
                <a:cubicBezTo>
                  <a:pt x="1554596" y="935446"/>
                  <a:pt x="1526832" y="876240"/>
                  <a:pt x="1533330" y="820587"/>
                </a:cubicBezTo>
                <a:cubicBezTo>
                  <a:pt x="1535102" y="799273"/>
                  <a:pt x="1544554" y="756645"/>
                  <a:pt x="1526241" y="732371"/>
                </a:cubicBezTo>
                <a:lnTo>
                  <a:pt x="1524469" y="716978"/>
                </a:lnTo>
                <a:cubicBezTo>
                  <a:pt x="1503793" y="574885"/>
                  <a:pt x="1543963" y="458842"/>
                  <a:pt x="1762536" y="412662"/>
                </a:cubicBezTo>
                <a:cubicBezTo>
                  <a:pt x="2040773" y="442265"/>
                  <a:pt x="2028958" y="548834"/>
                  <a:pt x="2034865" y="657180"/>
                </a:cubicBezTo>
                <a:cubicBezTo>
                  <a:pt x="2046680" y="678494"/>
                  <a:pt x="2058495" y="698624"/>
                  <a:pt x="2067947" y="722306"/>
                </a:cubicBezTo>
                <a:lnTo>
                  <a:pt x="2072673" y="772631"/>
                </a:lnTo>
                <a:lnTo>
                  <a:pt x="2057313" y="722306"/>
                </a:lnTo>
                <a:lnTo>
                  <a:pt x="2053178" y="768486"/>
                </a:lnTo>
                <a:cubicBezTo>
                  <a:pt x="2072673" y="845454"/>
                  <a:pt x="2072082" y="920052"/>
                  <a:pt x="2031912" y="989323"/>
                </a:cubicBezTo>
                <a:lnTo>
                  <a:pt x="2018325" y="1002348"/>
                </a:lnTo>
                <a:lnTo>
                  <a:pt x="2021278" y="1042016"/>
                </a:lnTo>
                <a:cubicBezTo>
                  <a:pt x="2066765" y="1062145"/>
                  <a:pt x="2081534" y="1062145"/>
                  <a:pt x="2098074" y="1080499"/>
                </a:cubicBezTo>
                <a:cubicBezTo>
                  <a:pt x="2127020" y="1112470"/>
                  <a:pt x="2173688" y="1126679"/>
                  <a:pt x="2202044" y="1191805"/>
                </a:cubicBezTo>
                <a:cubicBezTo>
                  <a:pt x="2223901" y="1260484"/>
                  <a:pt x="2180777" y="1378302"/>
                  <a:pt x="2203816" y="1435140"/>
                </a:cubicBezTo>
                <a:cubicBezTo>
                  <a:pt x="2170144" y="1582561"/>
                  <a:pt x="2201453" y="1573088"/>
                  <a:pt x="2194955" y="1661896"/>
                </a:cubicBezTo>
                <a:cubicBezTo>
                  <a:pt x="2180777" y="1712813"/>
                  <a:pt x="2173688" y="1720510"/>
                  <a:pt x="2178414" y="1764914"/>
                </a:cubicBezTo>
                <a:cubicBezTo>
                  <a:pt x="2163646" y="1864971"/>
                  <a:pt x="2193774" y="1850170"/>
                  <a:pt x="2196727" y="1927729"/>
                </a:cubicBezTo>
                <a:cubicBezTo>
                  <a:pt x="2198499" y="1942530"/>
                  <a:pt x="2197318" y="1951411"/>
                  <a:pt x="2190229" y="1962660"/>
                </a:cubicBezTo>
                <a:cubicBezTo>
                  <a:pt x="2143561" y="2036667"/>
                  <a:pt x="2129974" y="2039627"/>
                  <a:pt x="2113433" y="2049692"/>
                </a:cubicBezTo>
                <a:cubicBezTo>
                  <a:pt x="2105163" y="2056796"/>
                  <a:pt x="2099256" y="2056204"/>
                  <a:pt x="2089804" y="2055612"/>
                </a:cubicBezTo>
                <a:cubicBezTo>
                  <a:pt x="1987016" y="2043771"/>
                  <a:pt x="1960433" y="2044955"/>
                  <a:pt x="1926170" y="2044363"/>
                </a:cubicBezTo>
                <a:lnTo>
                  <a:pt x="1962796" y="2303091"/>
                </a:lnTo>
                <a:lnTo>
                  <a:pt x="1934440" y="2454657"/>
                </a:lnTo>
                <a:lnTo>
                  <a:pt x="1917900" y="2684374"/>
                </a:lnTo>
                <a:lnTo>
                  <a:pt x="1865324" y="2883896"/>
                </a:lnTo>
                <a:lnTo>
                  <a:pt x="1167073" y="2883896"/>
                </a:lnTo>
                <a:cubicBezTo>
                  <a:pt x="1165892" y="2801601"/>
                  <a:pt x="1217876" y="2466498"/>
                  <a:pt x="1240915" y="2271712"/>
                </a:cubicBezTo>
                <a:cubicBezTo>
                  <a:pt x="1242097" y="2260463"/>
                  <a:pt x="1217286" y="2265199"/>
                  <a:pt x="1218467" y="2255135"/>
                </a:cubicBezTo>
                <a:cubicBezTo>
                  <a:pt x="1224374" y="2200666"/>
                  <a:pt x="1239143" y="2221979"/>
                  <a:pt x="1246822" y="2143236"/>
                </a:cubicBezTo>
                <a:cubicBezTo>
                  <a:pt x="1248004" y="2131395"/>
                  <a:pt x="1209015" y="2157446"/>
                  <a:pt x="1207243" y="2156854"/>
                </a:cubicBezTo>
                <a:cubicBezTo>
                  <a:pt x="1196019" y="2149157"/>
                  <a:pt x="1192475" y="2127251"/>
                  <a:pt x="1190702" y="2107121"/>
                </a:cubicBezTo>
                <a:cubicBezTo>
                  <a:pt x="1190112" y="2100016"/>
                  <a:pt x="1174753" y="2101792"/>
                  <a:pt x="1175343" y="2107121"/>
                </a:cubicBezTo>
                <a:cubicBezTo>
                  <a:pt x="1185977" y="2170471"/>
                  <a:pt x="1184204" y="2415581"/>
                  <a:pt x="1164119" y="2600894"/>
                </a:cubicBezTo>
                <a:cubicBezTo>
                  <a:pt x="1162938" y="2621024"/>
                  <a:pt x="1141081" y="2619840"/>
                  <a:pt x="1140490" y="2639378"/>
                </a:cubicBezTo>
                <a:cubicBezTo>
                  <a:pt x="1136945" y="2756012"/>
                  <a:pt x="1120996" y="2797456"/>
                  <a:pt x="1108590" y="2884488"/>
                </a:cubicBezTo>
                <a:lnTo>
                  <a:pt x="220122" y="2882712"/>
                </a:lnTo>
                <a:cubicBezTo>
                  <a:pt x="231346" y="2775550"/>
                  <a:pt x="246705" y="2654179"/>
                  <a:pt x="260292" y="2571884"/>
                </a:cubicBezTo>
                <a:cubicBezTo>
                  <a:pt x="185859" y="2547609"/>
                  <a:pt x="142145" y="2469458"/>
                  <a:pt x="83662" y="2416765"/>
                </a:cubicBezTo>
                <a:cubicBezTo>
                  <a:pt x="191176" y="1980421"/>
                  <a:pt x="200037" y="1868523"/>
                  <a:pt x="331180" y="1677882"/>
                </a:cubicBezTo>
                <a:lnTo>
                  <a:pt x="317003" y="1655976"/>
                </a:lnTo>
                <a:cubicBezTo>
                  <a:pt x="-3177" y="1612164"/>
                  <a:pt x="21044" y="1489016"/>
                  <a:pt x="959" y="1463558"/>
                </a:cubicBezTo>
                <a:cubicBezTo>
                  <a:pt x="-4949" y="1395472"/>
                  <a:pt x="17499" y="1364093"/>
                  <a:pt x="39947" y="1331530"/>
                </a:cubicBezTo>
                <a:cubicBezTo>
                  <a:pt x="119697" y="1081091"/>
                  <a:pt x="249068" y="863215"/>
                  <a:pt x="386710" y="654220"/>
                </a:cubicBezTo>
                <a:cubicBezTo>
                  <a:pt x="419200" y="618697"/>
                  <a:pt x="589923" y="608040"/>
                  <a:pt x="720476" y="592646"/>
                </a:cubicBezTo>
                <a:cubicBezTo>
                  <a:pt x="757692" y="574885"/>
                  <a:pt x="785457" y="550611"/>
                  <a:pt x="809677" y="525152"/>
                </a:cubicBezTo>
                <a:lnTo>
                  <a:pt x="835670" y="526336"/>
                </a:lnTo>
                <a:lnTo>
                  <a:pt x="860481" y="491997"/>
                </a:lnTo>
                <a:cubicBezTo>
                  <a:pt x="871705" y="487853"/>
                  <a:pt x="883519" y="486077"/>
                  <a:pt x="895334" y="487261"/>
                </a:cubicBezTo>
                <a:cubicBezTo>
                  <a:pt x="903014" y="448777"/>
                  <a:pt x="901241" y="441081"/>
                  <a:pt x="901832" y="424503"/>
                </a:cubicBezTo>
                <a:cubicBezTo>
                  <a:pt x="867569" y="369442"/>
                  <a:pt x="878203" y="309644"/>
                  <a:pt x="905967" y="257544"/>
                </a:cubicBezTo>
                <a:cubicBezTo>
                  <a:pt x="937867" y="97689"/>
                  <a:pt x="973311" y="15986"/>
                  <a:pt x="1211378" y="0"/>
                </a:cubicBezTo>
                <a:close/>
              </a:path>
            </a:pathLst>
          </a:custGeom>
          <a:solidFill>
            <a:srgbClr val="C0504D"/>
          </a:solidFill>
          <a:ln w="6350" cap="flat">
            <a:noFill/>
            <a:prstDash val="solid"/>
            <a:miter lim="800000"/>
            <a:headEnd/>
            <a:tailEnd/>
          </a:ln>
        </p:spPr>
        <p:txBody>
          <a:bodyPr vert="horz" wrap="square" lIns="91435" tIns="45717" rIns="91435" bIns="45717" numCol="1" anchor="t" anchorCtr="0" compatLnSpc="1">
            <a:prstTxWarp prst="textNoShape">
              <a:avLst/>
            </a:prstTxWarp>
            <a:noAutofit/>
          </a:bodyPr>
          <a:lstStyle/>
          <a:p>
            <a:pPr defTabSz="911017">
              <a:defRPr/>
            </a:pPr>
            <a:endParaRPr lang="fr-FR">
              <a:solidFill>
                <a:prstClr val="black"/>
              </a:solidFill>
              <a:latin typeface="Calibri"/>
            </a:endParaRPr>
          </a:p>
        </p:txBody>
      </p:sp>
      <p:pic>
        <p:nvPicPr>
          <p:cNvPr id="52" name="Picture 3"/>
          <p:cNvPicPr>
            <a:picLocks noChangeAspect="1" noChangeArrowheads="1"/>
          </p:cNvPicPr>
          <p:nvPr/>
        </p:nvPicPr>
        <p:blipFill>
          <a:blip r:embed="rId13" cstate="print"/>
          <a:srcRect/>
          <a:stretch>
            <a:fillRect/>
          </a:stretch>
        </p:blipFill>
        <p:spPr bwMode="auto">
          <a:xfrm>
            <a:off x="10856528" y="344907"/>
            <a:ext cx="956550" cy="674709"/>
          </a:xfrm>
          <a:prstGeom prst="rect">
            <a:avLst/>
          </a:prstGeom>
          <a:noFill/>
          <a:ln w="9525">
            <a:noFill/>
            <a:miter lim="800000"/>
            <a:headEnd/>
            <a:tailEnd/>
          </a:ln>
        </p:spPr>
      </p:pic>
      <p:sp>
        <p:nvSpPr>
          <p:cNvPr id="53" name="Dikdörtgen 52"/>
          <p:cNvSpPr/>
          <p:nvPr/>
        </p:nvSpPr>
        <p:spPr>
          <a:xfrm>
            <a:off x="214895" y="722187"/>
            <a:ext cx="6058897" cy="461665"/>
          </a:xfrm>
          <a:prstGeom prst="rect">
            <a:avLst/>
          </a:prstGeom>
        </p:spPr>
        <p:txBody>
          <a:bodyPr wrap="square">
            <a:spAutoFit/>
          </a:bodyPr>
          <a:lstStyle/>
          <a:p>
            <a:pPr defTabSz="911017">
              <a:defRPr/>
            </a:pPr>
            <a:r>
              <a:rPr lang="tr-TR" sz="2400" b="1" dirty="0">
                <a:solidFill>
                  <a:srgbClr val="FFC000"/>
                </a:solidFill>
                <a:latin typeface="Calibri"/>
              </a:rPr>
              <a:t>PROJE GELİŞTİRME DESTEĞİ</a:t>
            </a:r>
          </a:p>
        </p:txBody>
      </p:sp>
      <p:sp>
        <p:nvSpPr>
          <p:cNvPr id="54" name="4 Metin kutusu"/>
          <p:cNvSpPr txBox="1"/>
          <p:nvPr/>
        </p:nvSpPr>
        <p:spPr>
          <a:xfrm>
            <a:off x="188079" y="139305"/>
            <a:ext cx="10809023" cy="523220"/>
          </a:xfrm>
          <a:prstGeom prst="rect">
            <a:avLst/>
          </a:prstGeom>
          <a:noFill/>
        </p:spPr>
        <p:txBody>
          <a:bodyPr wrap="square" rtlCol="0">
            <a:spAutoFit/>
          </a:bodyPr>
          <a:lstStyle/>
          <a:p>
            <a:pPr defTabSz="911017">
              <a:defRPr/>
            </a:pPr>
            <a:r>
              <a:rPr lang="tr-TR" sz="2800" b="1" dirty="0">
                <a:solidFill>
                  <a:srgbClr val="00BAD5"/>
                </a:solidFill>
                <a:latin typeface="Calibri"/>
              </a:rPr>
              <a:t>Ar-Ge ve </a:t>
            </a:r>
            <a:r>
              <a:rPr lang="tr-TR" sz="2800" b="1" dirty="0" err="1">
                <a:solidFill>
                  <a:srgbClr val="00BAD5"/>
                </a:solidFill>
                <a:latin typeface="Calibri"/>
              </a:rPr>
              <a:t>İnovasyon</a:t>
            </a:r>
            <a:r>
              <a:rPr lang="tr-TR" sz="2800" b="1" dirty="0">
                <a:solidFill>
                  <a:srgbClr val="00BAD5"/>
                </a:solidFill>
                <a:latin typeface="Calibri"/>
              </a:rPr>
              <a:t> Destek Programı</a:t>
            </a:r>
          </a:p>
        </p:txBody>
      </p:sp>
    </p:spTree>
    <p:custDataLst>
      <p:tags r:id="rId1"/>
    </p:custDataLst>
    <p:extLst>
      <p:ext uri="{BB962C8B-B14F-4D97-AF65-F5344CB8AC3E}">
        <p14:creationId xmlns:p14="http://schemas.microsoft.com/office/powerpoint/2010/main" val="180348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1517671" y="1390375"/>
            <a:ext cx="9473287" cy="5392810"/>
            <a:chOff x="726606" y="1684343"/>
            <a:chExt cx="7690789" cy="4526570"/>
          </a:xfrm>
        </p:grpSpPr>
        <p:grpSp>
          <p:nvGrpSpPr>
            <p:cNvPr id="68" name="Group 67"/>
            <p:cNvGrpSpPr>
              <a:grpSpLocks noChangeAspect="1"/>
            </p:cNvGrpSpPr>
            <p:nvPr/>
          </p:nvGrpSpPr>
          <p:grpSpPr>
            <a:xfrm>
              <a:off x="6947321" y="2270743"/>
              <a:ext cx="1470074" cy="1483078"/>
              <a:chOff x="9268877" y="1596791"/>
              <a:chExt cx="1005840" cy="1014737"/>
            </a:xfrm>
          </p:grpSpPr>
          <p:sp>
            <p:nvSpPr>
              <p:cNvPr id="67"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65"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grpSp>
        <p:cxnSp>
          <p:nvCxnSpPr>
            <p:cNvPr id="6"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31" name="Oval 30"/>
            <p:cNvSpPr>
              <a:spLocks noChangeAspect="1"/>
            </p:cNvSpPr>
            <p:nvPr/>
          </p:nvSpPr>
          <p:spPr>
            <a:xfrm>
              <a:off x="4203139"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32" name="Oval 31"/>
            <p:cNvSpPr>
              <a:spLocks noChangeAspect="1"/>
            </p:cNvSpPr>
            <p:nvPr/>
          </p:nvSpPr>
          <p:spPr>
            <a:xfrm>
              <a:off x="6419407"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cxnSp>
          <p:nvCxnSpPr>
            <p:cNvPr id="8"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48593" y="2321280"/>
              <a:ext cx="850013" cy="336736"/>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Başvuru</a:t>
              </a:r>
              <a:endParaRPr lang="en-US" sz="2000" b="1" kern="0" dirty="0">
                <a:solidFill>
                  <a:srgbClr val="1F497D"/>
                </a:solidFill>
                <a:latin typeface="Calibri"/>
              </a:endParaRPr>
            </a:p>
          </p:txBody>
        </p:sp>
        <p:sp>
          <p:nvSpPr>
            <p:cNvPr id="93" name="TextBox 92"/>
            <p:cNvSpPr txBox="1"/>
            <p:nvPr/>
          </p:nvSpPr>
          <p:spPr>
            <a:xfrm>
              <a:off x="3904839" y="2338611"/>
              <a:ext cx="795052" cy="335509"/>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Kontrol</a:t>
              </a:r>
              <a:endParaRPr lang="en-US" sz="2000" b="1" kern="0" dirty="0">
                <a:solidFill>
                  <a:srgbClr val="1F497D"/>
                </a:solidFill>
                <a:latin typeface="Calibri"/>
              </a:endParaRPr>
            </a:p>
          </p:txBody>
        </p:sp>
        <p:sp>
          <p:nvSpPr>
            <p:cNvPr id="95" name="TextBox 94"/>
            <p:cNvSpPr txBox="1"/>
            <p:nvPr/>
          </p:nvSpPr>
          <p:spPr>
            <a:xfrm>
              <a:off x="967683" y="2576801"/>
              <a:ext cx="2273429" cy="490815"/>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E-devlet üzerinden</a:t>
              </a:r>
              <a:r>
                <a:rPr lang="en-US" sz="1600" kern="0" dirty="0">
                  <a:solidFill>
                    <a:prstClr val="white">
                      <a:lumMod val="50000"/>
                    </a:prstClr>
                  </a:solidFill>
                  <a:latin typeface="Calibri"/>
                </a:rPr>
                <a:t>; </a:t>
              </a:r>
              <a:r>
                <a:rPr lang="en-US" sz="1600" kern="0" dirty="0" err="1">
                  <a:solidFill>
                    <a:prstClr val="white">
                      <a:lumMod val="50000"/>
                    </a:prstClr>
                  </a:solidFill>
                  <a:latin typeface="Calibri"/>
                </a:rPr>
                <a:t>Uygulama</a:t>
              </a:r>
              <a:r>
                <a:rPr lang="en-US" sz="1600" kern="0" dirty="0">
                  <a:solidFill>
                    <a:prstClr val="white">
                      <a:lumMod val="50000"/>
                    </a:prstClr>
                  </a:solidFill>
                  <a:latin typeface="Calibri"/>
                </a:rPr>
                <a:t> </a:t>
              </a:r>
              <a:r>
                <a:rPr lang="en-US" sz="1600" kern="0" dirty="0" err="1">
                  <a:solidFill>
                    <a:prstClr val="white">
                      <a:lumMod val="50000"/>
                    </a:prstClr>
                  </a:solidFill>
                  <a:latin typeface="Calibri"/>
                </a:rPr>
                <a:t>Birimlerine</a:t>
              </a:r>
              <a:endParaRPr lang="en-US" sz="1600" kern="0" dirty="0">
                <a:solidFill>
                  <a:prstClr val="white">
                    <a:lumMod val="50000"/>
                  </a:prstClr>
                </a:solidFill>
                <a:latin typeface="Calibri"/>
              </a:endParaRPr>
            </a:p>
          </p:txBody>
        </p:sp>
        <p:sp>
          <p:nvSpPr>
            <p:cNvPr id="96" name="TextBox 95"/>
            <p:cNvSpPr txBox="1"/>
            <p:nvPr/>
          </p:nvSpPr>
          <p:spPr>
            <a:xfrm>
              <a:off x="3407942" y="2656085"/>
              <a:ext cx="1735063" cy="284156"/>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E</a:t>
              </a:r>
              <a:r>
                <a:rPr lang="en-US" sz="1600" kern="0" dirty="0" err="1">
                  <a:solidFill>
                    <a:prstClr val="white">
                      <a:lumMod val="50000"/>
                    </a:prstClr>
                  </a:solidFill>
                  <a:latin typeface="Calibri"/>
                </a:rPr>
                <a:t>ksiklerin</a:t>
              </a:r>
              <a:r>
                <a:rPr lang="tr-TR" sz="1600" kern="0" dirty="0">
                  <a:solidFill>
                    <a:prstClr val="white">
                      <a:lumMod val="50000"/>
                    </a:prstClr>
                  </a:solidFill>
                  <a:latin typeface="Calibri"/>
                </a:rPr>
                <a:t> bildirilmesi</a:t>
              </a:r>
              <a:endParaRPr lang="en-US" sz="1600" kern="0" dirty="0">
                <a:solidFill>
                  <a:prstClr val="white">
                    <a:lumMod val="50000"/>
                  </a:prstClr>
                </a:solidFill>
                <a:latin typeface="Calibri"/>
              </a:endParaRPr>
            </a:p>
          </p:txBody>
        </p:sp>
        <p:sp>
          <p:nvSpPr>
            <p:cNvPr id="94" name="TextBox 93"/>
            <p:cNvSpPr txBox="1"/>
            <p:nvPr/>
          </p:nvSpPr>
          <p:spPr>
            <a:xfrm>
              <a:off x="6042163" y="2324855"/>
              <a:ext cx="977867" cy="335509"/>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Düzeltme</a:t>
              </a:r>
              <a:endParaRPr lang="en-US" sz="2000" b="1" kern="0" dirty="0">
                <a:solidFill>
                  <a:srgbClr val="1F497D"/>
                </a:solidFill>
                <a:latin typeface="Calibri"/>
              </a:endParaRPr>
            </a:p>
          </p:txBody>
        </p:sp>
        <p:sp>
          <p:nvSpPr>
            <p:cNvPr id="97" name="TextBox 96"/>
            <p:cNvSpPr txBox="1"/>
            <p:nvPr/>
          </p:nvSpPr>
          <p:spPr>
            <a:xfrm>
              <a:off x="5128821" y="2549044"/>
              <a:ext cx="2854482" cy="490527"/>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Düzeltme istenen başvurunun tekrar sunulması </a:t>
              </a:r>
              <a:endParaRPr lang="en-US" sz="1600" kern="0" dirty="0">
                <a:solidFill>
                  <a:prstClr val="white">
                    <a:lumMod val="50000"/>
                  </a:prstClr>
                </a:solidFill>
                <a:latin typeface="Calibri"/>
              </a:endParaRPr>
            </a:p>
          </p:txBody>
        </p:sp>
        <p:grpSp>
          <p:nvGrpSpPr>
            <p:cNvPr id="85" name="POWER_USER_ID_ICONS_Gavel"/>
            <p:cNvGrpSpPr>
              <a:grpSpLocks noChangeAspect="1"/>
            </p:cNvGrpSpPr>
            <p:nvPr>
              <p:custDataLst>
                <p:tags r:id="rId8"/>
              </p:custDataLst>
            </p:nvPr>
          </p:nvGrpSpPr>
          <p:grpSpPr>
            <a:xfrm>
              <a:off x="4083508" y="1731573"/>
              <a:ext cx="403436" cy="326506"/>
              <a:chOff x="-1958181" y="55563"/>
              <a:chExt cx="715963" cy="579438"/>
            </a:xfrm>
            <a:solidFill>
              <a:schemeClr val="tx2"/>
            </a:solidFill>
          </p:grpSpPr>
          <p:sp>
            <p:nvSpPr>
              <p:cNvPr id="86" name="POWER_USER_ID_ICONS_Gavel"/>
              <p:cNvSpPr>
                <a:spLocks noChangeArrowheads="1"/>
              </p:cNvSpPr>
              <p:nvPr>
                <p:custDataLst>
                  <p:tags r:id="rId48"/>
                </p:custDataLst>
              </p:nvPr>
            </p:nvSpPr>
            <p:spPr bwMode="auto">
              <a:xfrm>
                <a:off x="-1532731" y="560388"/>
                <a:ext cx="209550" cy="74613"/>
              </a:xfrm>
              <a:prstGeom prst="rect">
                <a:avLst/>
              </a:prstGeom>
              <a:grpFill/>
              <a:ln w="9525">
                <a:noFill/>
                <a:miter lim="800000"/>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87" name="POWER_USER_ID_ICONS_Gavel"/>
              <p:cNvSpPr>
                <a:spLocks noChangeArrowheads="1"/>
              </p:cNvSpPr>
              <p:nvPr>
                <p:custDataLst>
                  <p:tags r:id="rId49"/>
                </p:custDataLst>
              </p:nvPr>
            </p:nvSpPr>
            <p:spPr bwMode="auto">
              <a:xfrm>
                <a:off x="-1643856" y="604838"/>
                <a:ext cx="401638" cy="30163"/>
              </a:xfrm>
              <a:prstGeom prst="rect">
                <a:avLst/>
              </a:prstGeom>
              <a:grpFill/>
              <a:ln w="9525">
                <a:noFill/>
                <a:miter lim="800000"/>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88" name="POWER_USER_ID_ICONS_Gavel"/>
              <p:cNvSpPr>
                <a:spLocks/>
              </p:cNvSpPr>
              <p:nvPr>
                <p:custDataLst>
                  <p:tags r:id="rId50"/>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00" name="POWER_USER_ID_ICONS_Gavel"/>
              <p:cNvSpPr>
                <a:spLocks/>
              </p:cNvSpPr>
              <p:nvPr>
                <p:custDataLst>
                  <p:tags r:id="rId51"/>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01" name="POWER_USER_ID_ICONS_Gavel"/>
              <p:cNvSpPr>
                <a:spLocks/>
              </p:cNvSpPr>
              <p:nvPr>
                <p:custDataLst>
                  <p:tags r:id="rId52"/>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09" name="POWER_USER_ID_ICONS_Gavel"/>
              <p:cNvSpPr>
                <a:spLocks/>
              </p:cNvSpPr>
              <p:nvPr>
                <p:custDataLst>
                  <p:tags r:id="rId53"/>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grpSp>
          <p:nvGrpSpPr>
            <p:cNvPr id="110" name="POWER_USER_ID_ICONS_Big_Idea"/>
            <p:cNvGrpSpPr>
              <a:grpSpLocks noChangeAspect="1"/>
            </p:cNvGrpSpPr>
            <p:nvPr>
              <p:custDataLst>
                <p:tags r:id="rId9"/>
              </p:custDataLst>
            </p:nvPr>
          </p:nvGrpSpPr>
          <p:grpSpPr bwMode="auto">
            <a:xfrm>
              <a:off x="1903977" y="1684343"/>
              <a:ext cx="353773" cy="372365"/>
              <a:chOff x="3544" y="-299"/>
              <a:chExt cx="4110" cy="4326"/>
            </a:xfrm>
            <a:solidFill>
              <a:schemeClr val="tx2"/>
            </a:solidFill>
          </p:grpSpPr>
          <p:sp>
            <p:nvSpPr>
              <p:cNvPr id="111" name="Freeform 1368"/>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2" name="Freeform 1369"/>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3" name="Freeform 1370"/>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4" name="Freeform 1371"/>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5" name="Freeform 1372"/>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6" name="Freeform 1373"/>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7" name="Freeform 1374"/>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8" name="Freeform 1375"/>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19" name="Freeform 1376"/>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sp>
          <p:nvSpPr>
            <p:cNvPr id="126" name="POWER_USER_ID_ICONS_Crossroads"/>
            <p:cNvSpPr>
              <a:spLocks noChangeAspect="1"/>
            </p:cNvSpPr>
            <p:nvPr>
              <p:custDataLst>
                <p:tags r:id="rId10"/>
              </p:custDataLst>
            </p:nvPr>
          </p:nvSpPr>
          <p:spPr bwMode="auto">
            <a:xfrm>
              <a:off x="6319772" y="1697828"/>
              <a:ext cx="397348" cy="432556"/>
            </a:xfrm>
            <a:custGeom>
              <a:avLst/>
              <a:gdLst>
                <a:gd name="T0" fmla="*/ 626 w 736"/>
                <a:gd name="T1" fmla="*/ 300 h 800"/>
                <a:gd name="T2" fmla="*/ 368 w 736"/>
                <a:gd name="T3" fmla="*/ 300 h 800"/>
                <a:gd name="T4" fmla="*/ 368 w 736"/>
                <a:gd name="T5" fmla="*/ 266 h 800"/>
                <a:gd name="T6" fmla="*/ 455 w 736"/>
                <a:gd name="T7" fmla="*/ 266 h 800"/>
                <a:gd name="T8" fmla="*/ 468 w 736"/>
                <a:gd name="T9" fmla="*/ 253 h 800"/>
                <a:gd name="T10" fmla="*/ 468 w 736"/>
                <a:gd name="T11" fmla="*/ 80 h 800"/>
                <a:gd name="T12" fmla="*/ 455 w 736"/>
                <a:gd name="T13" fmla="*/ 66 h 800"/>
                <a:gd name="T14" fmla="*/ 368 w 736"/>
                <a:gd name="T15" fmla="*/ 66 h 800"/>
                <a:gd name="T16" fmla="*/ 368 w 736"/>
                <a:gd name="T17" fmla="*/ 33 h 800"/>
                <a:gd name="T18" fmla="*/ 334 w 736"/>
                <a:gd name="T19" fmla="*/ 0 h 800"/>
                <a:gd name="T20" fmla="*/ 301 w 736"/>
                <a:gd name="T21" fmla="*/ 33 h 800"/>
                <a:gd name="T22" fmla="*/ 301 w 736"/>
                <a:gd name="T23" fmla="*/ 66 h 800"/>
                <a:gd name="T24" fmla="*/ 109 w 736"/>
                <a:gd name="T25" fmla="*/ 66 h 800"/>
                <a:gd name="T26" fmla="*/ 87 w 736"/>
                <a:gd name="T27" fmla="*/ 75 h 800"/>
                <a:gd name="T28" fmla="*/ 5 w 736"/>
                <a:gd name="T29" fmla="*/ 157 h 800"/>
                <a:gd name="T30" fmla="*/ 5 w 736"/>
                <a:gd name="T31" fmla="*/ 175 h 800"/>
                <a:gd name="T32" fmla="*/ 87 w 736"/>
                <a:gd name="T33" fmla="*/ 257 h 800"/>
                <a:gd name="T34" fmla="*/ 109 w 736"/>
                <a:gd name="T35" fmla="*/ 266 h 800"/>
                <a:gd name="T36" fmla="*/ 301 w 736"/>
                <a:gd name="T37" fmla="*/ 266 h 800"/>
                <a:gd name="T38" fmla="*/ 301 w 736"/>
                <a:gd name="T39" fmla="*/ 300 h 800"/>
                <a:gd name="T40" fmla="*/ 214 w 736"/>
                <a:gd name="T41" fmla="*/ 300 h 800"/>
                <a:gd name="T42" fmla="*/ 201 w 736"/>
                <a:gd name="T43" fmla="*/ 313 h 800"/>
                <a:gd name="T44" fmla="*/ 201 w 736"/>
                <a:gd name="T45" fmla="*/ 486 h 800"/>
                <a:gd name="T46" fmla="*/ 214 w 736"/>
                <a:gd name="T47" fmla="*/ 500 h 800"/>
                <a:gd name="T48" fmla="*/ 301 w 736"/>
                <a:gd name="T49" fmla="*/ 500 h 800"/>
                <a:gd name="T50" fmla="*/ 301 w 736"/>
                <a:gd name="T51" fmla="*/ 766 h 800"/>
                <a:gd name="T52" fmla="*/ 334 w 736"/>
                <a:gd name="T53" fmla="*/ 800 h 800"/>
                <a:gd name="T54" fmla="*/ 368 w 736"/>
                <a:gd name="T55" fmla="*/ 766 h 800"/>
                <a:gd name="T56" fmla="*/ 368 w 736"/>
                <a:gd name="T57" fmla="*/ 500 h 800"/>
                <a:gd name="T58" fmla="*/ 626 w 736"/>
                <a:gd name="T59" fmla="*/ 500 h 800"/>
                <a:gd name="T60" fmla="*/ 648 w 736"/>
                <a:gd name="T61" fmla="*/ 491 h 800"/>
                <a:gd name="T62" fmla="*/ 731 w 736"/>
                <a:gd name="T63" fmla="*/ 409 h 800"/>
                <a:gd name="T64" fmla="*/ 731 w 736"/>
                <a:gd name="T65" fmla="*/ 391 h 800"/>
                <a:gd name="T66" fmla="*/ 648 w 736"/>
                <a:gd name="T67" fmla="*/ 309 h 800"/>
                <a:gd name="T68" fmla="*/ 626 w 736"/>
                <a:gd name="T69" fmla="*/ 3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6" h="800">
                  <a:moveTo>
                    <a:pt x="626" y="300"/>
                  </a:moveTo>
                  <a:lnTo>
                    <a:pt x="368" y="300"/>
                  </a:lnTo>
                  <a:lnTo>
                    <a:pt x="368" y="266"/>
                  </a:lnTo>
                  <a:lnTo>
                    <a:pt x="455" y="266"/>
                  </a:lnTo>
                  <a:cubicBezTo>
                    <a:pt x="462" y="266"/>
                    <a:pt x="468" y="260"/>
                    <a:pt x="468" y="253"/>
                  </a:cubicBezTo>
                  <a:lnTo>
                    <a:pt x="468" y="80"/>
                  </a:lnTo>
                  <a:cubicBezTo>
                    <a:pt x="468" y="72"/>
                    <a:pt x="462" y="66"/>
                    <a:pt x="455" y="66"/>
                  </a:cubicBezTo>
                  <a:lnTo>
                    <a:pt x="368" y="66"/>
                  </a:lnTo>
                  <a:lnTo>
                    <a:pt x="368" y="33"/>
                  </a:lnTo>
                  <a:cubicBezTo>
                    <a:pt x="368" y="15"/>
                    <a:pt x="353" y="0"/>
                    <a:pt x="334" y="0"/>
                  </a:cubicBezTo>
                  <a:cubicBezTo>
                    <a:pt x="316" y="0"/>
                    <a:pt x="301" y="15"/>
                    <a:pt x="301" y="33"/>
                  </a:cubicBezTo>
                  <a:lnTo>
                    <a:pt x="301" y="66"/>
                  </a:lnTo>
                  <a:lnTo>
                    <a:pt x="109" y="66"/>
                  </a:lnTo>
                  <a:cubicBezTo>
                    <a:pt x="102" y="66"/>
                    <a:pt x="92" y="70"/>
                    <a:pt x="87" y="75"/>
                  </a:cubicBezTo>
                  <a:lnTo>
                    <a:pt x="5" y="157"/>
                  </a:lnTo>
                  <a:cubicBezTo>
                    <a:pt x="0" y="162"/>
                    <a:pt x="0" y="170"/>
                    <a:pt x="5" y="175"/>
                  </a:cubicBezTo>
                  <a:lnTo>
                    <a:pt x="87" y="257"/>
                  </a:lnTo>
                  <a:cubicBezTo>
                    <a:pt x="92" y="262"/>
                    <a:pt x="102" y="266"/>
                    <a:pt x="109" y="266"/>
                  </a:cubicBezTo>
                  <a:lnTo>
                    <a:pt x="301" y="266"/>
                  </a:lnTo>
                  <a:lnTo>
                    <a:pt x="301" y="300"/>
                  </a:lnTo>
                  <a:lnTo>
                    <a:pt x="214" y="300"/>
                  </a:lnTo>
                  <a:cubicBezTo>
                    <a:pt x="207" y="300"/>
                    <a:pt x="201" y="306"/>
                    <a:pt x="201" y="313"/>
                  </a:cubicBezTo>
                  <a:lnTo>
                    <a:pt x="201" y="486"/>
                  </a:lnTo>
                  <a:cubicBezTo>
                    <a:pt x="201" y="494"/>
                    <a:pt x="207" y="500"/>
                    <a:pt x="214" y="500"/>
                  </a:cubicBezTo>
                  <a:lnTo>
                    <a:pt x="301" y="500"/>
                  </a:lnTo>
                  <a:lnTo>
                    <a:pt x="301" y="766"/>
                  </a:lnTo>
                  <a:cubicBezTo>
                    <a:pt x="301" y="785"/>
                    <a:pt x="316" y="800"/>
                    <a:pt x="334" y="800"/>
                  </a:cubicBezTo>
                  <a:cubicBezTo>
                    <a:pt x="353" y="800"/>
                    <a:pt x="368" y="785"/>
                    <a:pt x="368" y="766"/>
                  </a:cubicBezTo>
                  <a:lnTo>
                    <a:pt x="368" y="500"/>
                  </a:lnTo>
                  <a:lnTo>
                    <a:pt x="626" y="500"/>
                  </a:lnTo>
                  <a:cubicBezTo>
                    <a:pt x="633" y="500"/>
                    <a:pt x="643" y="496"/>
                    <a:pt x="648" y="491"/>
                  </a:cubicBezTo>
                  <a:lnTo>
                    <a:pt x="731" y="409"/>
                  </a:lnTo>
                  <a:cubicBezTo>
                    <a:pt x="736" y="404"/>
                    <a:pt x="736" y="396"/>
                    <a:pt x="731" y="391"/>
                  </a:cubicBezTo>
                  <a:lnTo>
                    <a:pt x="648" y="309"/>
                  </a:lnTo>
                  <a:cubicBezTo>
                    <a:pt x="643" y="304"/>
                    <a:pt x="633" y="300"/>
                    <a:pt x="626" y="300"/>
                  </a:cubicBezTo>
                </a:path>
              </a:pathLst>
            </a:custGeom>
            <a:solidFill>
              <a:schemeClr val="tx2"/>
            </a:solidFill>
            <a:ln>
              <a:noFill/>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nvGrpSpPr>
            <p:cNvPr id="134" name="POWER_USER_ID_ICONS_Cup"/>
            <p:cNvGrpSpPr>
              <a:grpSpLocks noChangeAspect="1"/>
            </p:cNvGrpSpPr>
            <p:nvPr>
              <p:custDataLst>
                <p:tags r:id="rId11"/>
              </p:custDataLst>
            </p:nvPr>
          </p:nvGrpSpPr>
          <p:grpSpPr bwMode="auto">
            <a:xfrm>
              <a:off x="7787205" y="4771529"/>
              <a:ext cx="559408" cy="603779"/>
              <a:chOff x="69" y="56"/>
              <a:chExt cx="353" cy="381"/>
            </a:xfrm>
            <a:solidFill>
              <a:schemeClr val="tx2"/>
            </a:solidFill>
          </p:grpSpPr>
          <p:sp>
            <p:nvSpPr>
              <p:cNvPr id="135" name="POWER_USER_ID_ICONS_Cup"/>
              <p:cNvSpPr>
                <a:spLocks/>
              </p:cNvSpPr>
              <p:nvPr>
                <p:custDataLst>
                  <p:tags r:id="rId43"/>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36" name="POWER_USER_ID_ICONS_Cup"/>
              <p:cNvSpPr>
                <a:spLocks/>
              </p:cNvSpPr>
              <p:nvPr>
                <p:custDataLst>
                  <p:tags r:id="rId44"/>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37" name="POWER_USER_ID_ICONS_Cup"/>
              <p:cNvSpPr>
                <a:spLocks/>
              </p:cNvSpPr>
              <p:nvPr>
                <p:custDataLst>
                  <p:tags r:id="rId45"/>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38" name="POWER_USER_ID_ICONS_Cup"/>
              <p:cNvSpPr>
                <a:spLocks/>
              </p:cNvSpPr>
              <p:nvPr>
                <p:custDataLst>
                  <p:tags r:id="rId46"/>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39" name="POWER_USER_ID_ICONS_Cup"/>
              <p:cNvSpPr>
                <a:spLocks/>
              </p:cNvSpPr>
              <p:nvPr>
                <p:custDataLst>
                  <p:tags r:id="rId47"/>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grpSp>
          <p:nvGrpSpPr>
            <p:cNvPr id="140" name="POWER_USER_ID_ICONS_Flag5"/>
            <p:cNvGrpSpPr>
              <a:grpSpLocks noChangeAspect="1"/>
            </p:cNvGrpSpPr>
            <p:nvPr>
              <p:custDataLst>
                <p:tags r:id="rId12"/>
              </p:custDataLst>
            </p:nvPr>
          </p:nvGrpSpPr>
          <p:grpSpPr bwMode="auto">
            <a:xfrm>
              <a:off x="726606" y="1935356"/>
              <a:ext cx="362108" cy="466410"/>
              <a:chOff x="8" y="5"/>
              <a:chExt cx="368" cy="474"/>
            </a:xfrm>
            <a:solidFill>
              <a:schemeClr val="tx2"/>
            </a:solidFill>
          </p:grpSpPr>
          <p:sp>
            <p:nvSpPr>
              <p:cNvPr id="141" name="POWER_USER_ID_ICONS_Flag5"/>
              <p:cNvSpPr>
                <a:spLocks/>
              </p:cNvSpPr>
              <p:nvPr>
                <p:custDataLst>
                  <p:tags r:id="rId29"/>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2" name="POWER_USER_ID_ICONS_Flag5"/>
              <p:cNvSpPr>
                <a:spLocks noChangeArrowheads="1"/>
              </p:cNvSpPr>
              <p:nvPr>
                <p:custDataLst>
                  <p:tags r:id="rId30"/>
                </p:custDataLst>
              </p:nvPr>
            </p:nvSpPr>
            <p:spPr bwMode="auto">
              <a:xfrm>
                <a:off x="34" y="26"/>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3" name="POWER_USER_ID_ICONS_Flag5"/>
              <p:cNvSpPr>
                <a:spLocks noChangeArrowheads="1"/>
              </p:cNvSpPr>
              <p:nvPr>
                <p:custDataLst>
                  <p:tags r:id="rId31"/>
                </p:custDataLst>
              </p:nvPr>
            </p:nvSpPr>
            <p:spPr bwMode="auto">
              <a:xfrm>
                <a:off x="88" y="81"/>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4" name="POWER_USER_ID_ICONS_Flag5"/>
              <p:cNvSpPr>
                <a:spLocks noChangeArrowheads="1"/>
              </p:cNvSpPr>
              <p:nvPr>
                <p:custDataLst>
                  <p:tags r:id="rId32"/>
                </p:custDataLst>
              </p:nvPr>
            </p:nvSpPr>
            <p:spPr bwMode="auto">
              <a:xfrm>
                <a:off x="34" y="136"/>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5" name="POWER_USER_ID_ICONS_Flag5"/>
              <p:cNvSpPr>
                <a:spLocks noChangeArrowheads="1"/>
              </p:cNvSpPr>
              <p:nvPr>
                <p:custDataLst>
                  <p:tags r:id="rId33"/>
                </p:custDataLst>
              </p:nvPr>
            </p:nvSpPr>
            <p:spPr bwMode="auto">
              <a:xfrm>
                <a:off x="88" y="191"/>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6" name="POWER_USER_ID_ICONS_Flag5"/>
              <p:cNvSpPr>
                <a:spLocks noChangeArrowheads="1"/>
              </p:cNvSpPr>
              <p:nvPr>
                <p:custDataLst>
                  <p:tags r:id="rId34"/>
                </p:custDataLst>
              </p:nvPr>
            </p:nvSpPr>
            <p:spPr bwMode="auto">
              <a:xfrm>
                <a:off x="144" y="26"/>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7" name="POWER_USER_ID_ICONS_Flag5"/>
              <p:cNvSpPr>
                <a:spLocks noChangeArrowheads="1"/>
              </p:cNvSpPr>
              <p:nvPr>
                <p:custDataLst>
                  <p:tags r:id="rId35"/>
                </p:custDataLst>
              </p:nvPr>
            </p:nvSpPr>
            <p:spPr bwMode="auto">
              <a:xfrm>
                <a:off x="198" y="81"/>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8" name="POWER_USER_ID_ICONS_Flag5"/>
              <p:cNvSpPr>
                <a:spLocks noChangeArrowheads="1"/>
              </p:cNvSpPr>
              <p:nvPr>
                <p:custDataLst>
                  <p:tags r:id="rId36"/>
                </p:custDataLst>
              </p:nvPr>
            </p:nvSpPr>
            <p:spPr bwMode="auto">
              <a:xfrm>
                <a:off x="144" y="136"/>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49" name="POWER_USER_ID_ICONS_Flag5"/>
              <p:cNvSpPr>
                <a:spLocks noChangeArrowheads="1"/>
              </p:cNvSpPr>
              <p:nvPr>
                <p:custDataLst>
                  <p:tags r:id="rId37"/>
                </p:custDataLst>
              </p:nvPr>
            </p:nvSpPr>
            <p:spPr bwMode="auto">
              <a:xfrm>
                <a:off x="198" y="191"/>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50" name="POWER_USER_ID_ICONS_Flag5"/>
              <p:cNvSpPr>
                <a:spLocks noChangeArrowheads="1"/>
              </p:cNvSpPr>
              <p:nvPr>
                <p:custDataLst>
                  <p:tags r:id="rId38"/>
                </p:custDataLst>
              </p:nvPr>
            </p:nvSpPr>
            <p:spPr bwMode="auto">
              <a:xfrm>
                <a:off x="253" y="26"/>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51" name="POWER_USER_ID_ICONS_Flag5"/>
              <p:cNvSpPr>
                <a:spLocks noChangeArrowheads="1"/>
              </p:cNvSpPr>
              <p:nvPr>
                <p:custDataLst>
                  <p:tags r:id="rId39"/>
                </p:custDataLst>
              </p:nvPr>
            </p:nvSpPr>
            <p:spPr bwMode="auto">
              <a:xfrm>
                <a:off x="309" y="81"/>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52" name="POWER_USER_ID_ICONS_Flag5"/>
              <p:cNvSpPr>
                <a:spLocks noChangeArrowheads="1"/>
              </p:cNvSpPr>
              <p:nvPr>
                <p:custDataLst>
                  <p:tags r:id="rId40"/>
                </p:custDataLst>
              </p:nvPr>
            </p:nvSpPr>
            <p:spPr bwMode="auto">
              <a:xfrm>
                <a:off x="253" y="136"/>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53" name="POWER_USER_ID_ICONS_Flag5"/>
              <p:cNvSpPr>
                <a:spLocks noChangeArrowheads="1"/>
              </p:cNvSpPr>
              <p:nvPr>
                <p:custDataLst>
                  <p:tags r:id="rId41"/>
                </p:custDataLst>
              </p:nvPr>
            </p:nvSpPr>
            <p:spPr bwMode="auto">
              <a:xfrm>
                <a:off x="309" y="191"/>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54" name="POWER_USER_ID_ICONS_Flag5"/>
              <p:cNvSpPr>
                <a:spLocks noEditPoints="1"/>
              </p:cNvSpPr>
              <p:nvPr>
                <p:custDataLst>
                  <p:tags r:id="rId42"/>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grpSp>
          <p:nvGrpSpPr>
            <p:cNvPr id="155" name="Group 154"/>
            <p:cNvGrpSpPr>
              <a:grpSpLocks noChangeAspect="1"/>
            </p:cNvGrpSpPr>
            <p:nvPr/>
          </p:nvGrpSpPr>
          <p:grpSpPr>
            <a:xfrm rot="10800000">
              <a:off x="777435" y="3753770"/>
              <a:ext cx="1470074" cy="1483078"/>
              <a:chOff x="9268877" y="1596791"/>
              <a:chExt cx="1005840" cy="1014737"/>
            </a:xfrm>
          </p:grpSpPr>
          <p:sp>
            <p:nvSpPr>
              <p:cNvPr id="1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57" name="Arc 156"/>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grpSp>
        <p:sp>
          <p:nvSpPr>
            <p:cNvPr id="158" name="Oval 157"/>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59" name="Oval 158"/>
            <p:cNvSpPr>
              <a:spLocks noChangeAspect="1"/>
            </p:cNvSpPr>
            <p:nvPr/>
          </p:nvSpPr>
          <p:spPr>
            <a:xfrm>
              <a:off x="4203139"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0" name="Oval 159"/>
            <p:cNvSpPr>
              <a:spLocks noChangeAspect="1"/>
            </p:cNvSpPr>
            <p:nvPr/>
          </p:nvSpPr>
          <p:spPr>
            <a:xfrm>
              <a:off x="6419407"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1" name="TextBox 160"/>
            <p:cNvSpPr txBox="1"/>
            <p:nvPr/>
          </p:nvSpPr>
          <p:spPr>
            <a:xfrm>
              <a:off x="6198400" y="3806958"/>
              <a:ext cx="660022" cy="336736"/>
            </a:xfrm>
            <a:prstGeom prst="rect">
              <a:avLst/>
            </a:prstGeom>
            <a:noFill/>
          </p:spPr>
          <p:txBody>
            <a:bodyPr wrap="none" rtlCol="0">
              <a:spAutoFit/>
            </a:bodyPr>
            <a:lstStyle/>
            <a:p>
              <a:pPr algn="ctr" defTabSz="685764" fontAlgn="auto">
                <a:spcBef>
                  <a:spcPts val="0"/>
                </a:spcBef>
                <a:spcAft>
                  <a:spcPts val="0"/>
                </a:spcAft>
                <a:defRPr/>
              </a:pPr>
              <a:r>
                <a:rPr lang="en-US" sz="2000" b="1" kern="0" dirty="0" err="1">
                  <a:solidFill>
                    <a:srgbClr val="1F497D"/>
                  </a:solidFill>
                  <a:latin typeface="Calibri"/>
                </a:rPr>
                <a:t>Kurul</a:t>
              </a:r>
              <a:r>
                <a:rPr lang="en-US" sz="2000" b="1" kern="0" dirty="0">
                  <a:solidFill>
                    <a:srgbClr val="1F497D"/>
                  </a:solidFill>
                  <a:latin typeface="Calibri"/>
                </a:rPr>
                <a:t> </a:t>
              </a:r>
            </a:p>
          </p:txBody>
        </p:sp>
        <p:sp>
          <p:nvSpPr>
            <p:cNvPr id="162" name="TextBox 161"/>
            <p:cNvSpPr txBox="1"/>
            <p:nvPr/>
          </p:nvSpPr>
          <p:spPr>
            <a:xfrm>
              <a:off x="1022173" y="3865530"/>
              <a:ext cx="2321789" cy="336736"/>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Faaliyetlerin Yürütülmesi</a:t>
              </a:r>
              <a:endParaRPr lang="en-US" sz="2000" b="1" kern="0" dirty="0">
                <a:solidFill>
                  <a:srgbClr val="1F497D"/>
                </a:solidFill>
                <a:latin typeface="Calibri"/>
              </a:endParaRPr>
            </a:p>
          </p:txBody>
        </p:sp>
        <p:sp>
          <p:nvSpPr>
            <p:cNvPr id="163" name="TextBox 162"/>
            <p:cNvSpPr txBox="1"/>
            <p:nvPr/>
          </p:nvSpPr>
          <p:spPr>
            <a:xfrm>
              <a:off x="5601157" y="4149000"/>
              <a:ext cx="2056315" cy="284156"/>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K</a:t>
              </a:r>
              <a:r>
                <a:rPr lang="en-US" sz="1600" kern="0" dirty="0" err="1">
                  <a:solidFill>
                    <a:prstClr val="white">
                      <a:lumMod val="50000"/>
                    </a:prstClr>
                  </a:solidFill>
                  <a:latin typeface="Calibri"/>
                </a:rPr>
                <a:t>abul</a:t>
              </a:r>
              <a:r>
                <a:rPr lang="en-US" sz="1600" kern="0" dirty="0">
                  <a:solidFill>
                    <a:prstClr val="white">
                      <a:lumMod val="50000"/>
                    </a:prstClr>
                  </a:solidFill>
                  <a:latin typeface="Calibri"/>
                </a:rPr>
                <a:t>, ret, </a:t>
              </a:r>
              <a:r>
                <a:rPr lang="en-US" sz="1600" kern="0" dirty="0" err="1">
                  <a:solidFill>
                    <a:prstClr val="white">
                      <a:lumMod val="50000"/>
                    </a:prstClr>
                  </a:solidFill>
                  <a:latin typeface="Calibri"/>
                </a:rPr>
                <a:t>görüş</a:t>
              </a:r>
              <a:r>
                <a:rPr lang="en-US" sz="1600" kern="0" dirty="0">
                  <a:solidFill>
                    <a:prstClr val="white">
                      <a:lumMod val="50000"/>
                    </a:prstClr>
                  </a:solidFill>
                  <a:latin typeface="Calibri"/>
                </a:rPr>
                <a:t>, </a:t>
              </a:r>
              <a:r>
                <a:rPr lang="en-US" sz="1600" kern="0" dirty="0" err="1">
                  <a:solidFill>
                    <a:prstClr val="white">
                      <a:lumMod val="50000"/>
                    </a:prstClr>
                  </a:solidFill>
                  <a:latin typeface="Calibri"/>
                </a:rPr>
                <a:t>revizyon</a:t>
              </a:r>
              <a:endParaRPr lang="en-US" sz="1600" kern="0" dirty="0">
                <a:solidFill>
                  <a:prstClr val="white">
                    <a:lumMod val="50000"/>
                  </a:prstClr>
                </a:solidFill>
                <a:latin typeface="Calibri"/>
              </a:endParaRPr>
            </a:p>
          </p:txBody>
        </p:sp>
        <p:sp>
          <p:nvSpPr>
            <p:cNvPr id="164" name="TextBox 163"/>
            <p:cNvSpPr txBox="1"/>
            <p:nvPr/>
          </p:nvSpPr>
          <p:spPr>
            <a:xfrm>
              <a:off x="1084145" y="4129476"/>
              <a:ext cx="2075895" cy="284156"/>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4 aylık </a:t>
              </a:r>
              <a:r>
                <a:rPr lang="en-US" sz="1600" kern="0" dirty="0" err="1">
                  <a:solidFill>
                    <a:prstClr val="white">
                      <a:lumMod val="50000"/>
                    </a:prstClr>
                  </a:solidFill>
                  <a:latin typeface="Calibri"/>
                </a:rPr>
                <a:t>dönemsel</a:t>
              </a:r>
              <a:r>
                <a:rPr lang="en-US" sz="1600" kern="0" dirty="0">
                  <a:solidFill>
                    <a:prstClr val="white">
                      <a:lumMod val="50000"/>
                    </a:prstClr>
                  </a:solidFill>
                  <a:latin typeface="Calibri"/>
                </a:rPr>
                <a:t> </a:t>
              </a:r>
              <a:r>
                <a:rPr lang="en-US" sz="1600" kern="0" dirty="0" err="1">
                  <a:solidFill>
                    <a:prstClr val="white">
                      <a:lumMod val="50000"/>
                    </a:prstClr>
                  </a:solidFill>
                  <a:latin typeface="Calibri"/>
                </a:rPr>
                <a:t>izleme</a:t>
              </a:r>
              <a:endParaRPr lang="en-US" sz="1600" kern="0" dirty="0">
                <a:solidFill>
                  <a:prstClr val="white">
                    <a:lumMod val="50000"/>
                  </a:prstClr>
                </a:solidFill>
                <a:latin typeface="Calibri"/>
              </a:endParaRPr>
            </a:p>
          </p:txBody>
        </p:sp>
        <p:sp>
          <p:nvSpPr>
            <p:cNvPr id="165" name="TextBox 164"/>
            <p:cNvSpPr txBox="1"/>
            <p:nvPr/>
          </p:nvSpPr>
          <p:spPr>
            <a:xfrm>
              <a:off x="1648783" y="5370649"/>
              <a:ext cx="831794" cy="336736"/>
            </a:xfrm>
            <a:prstGeom prst="rect">
              <a:avLst/>
            </a:prstGeom>
            <a:noFill/>
          </p:spPr>
          <p:txBody>
            <a:bodyPr wrap="none" rtlCol="0">
              <a:spAutoFit/>
            </a:bodyPr>
            <a:lstStyle/>
            <a:p>
              <a:pPr algn="ctr" defTabSz="685764" fontAlgn="auto">
                <a:spcBef>
                  <a:spcPts val="0"/>
                </a:spcBef>
                <a:spcAft>
                  <a:spcPts val="0"/>
                </a:spcAft>
                <a:defRPr/>
              </a:pPr>
              <a:r>
                <a:rPr lang="en-US" sz="2000" b="1" kern="0" dirty="0" err="1">
                  <a:solidFill>
                    <a:srgbClr val="1F497D"/>
                  </a:solidFill>
                  <a:latin typeface="Calibri"/>
                </a:rPr>
                <a:t>Ödeme</a:t>
              </a:r>
              <a:r>
                <a:rPr lang="en-US" sz="2000" b="1" kern="0" dirty="0">
                  <a:solidFill>
                    <a:srgbClr val="1F497D"/>
                  </a:solidFill>
                  <a:latin typeface="Calibri"/>
                </a:rPr>
                <a:t> </a:t>
              </a:r>
            </a:p>
          </p:txBody>
        </p:sp>
        <p:sp>
          <p:nvSpPr>
            <p:cNvPr id="166" name="TextBox 165"/>
            <p:cNvSpPr txBox="1"/>
            <p:nvPr/>
          </p:nvSpPr>
          <p:spPr>
            <a:xfrm>
              <a:off x="1088714" y="5720386"/>
              <a:ext cx="1792070" cy="490527"/>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Dönemsel İzleme Formu ve Ödeme Talep Formu</a:t>
              </a:r>
              <a:endParaRPr lang="en-US" sz="1600" kern="0" dirty="0">
                <a:solidFill>
                  <a:prstClr val="white">
                    <a:lumMod val="50000"/>
                  </a:prstClr>
                </a:solidFill>
                <a:latin typeface="Calibri"/>
              </a:endParaRPr>
            </a:p>
          </p:txBody>
        </p:sp>
        <p:sp>
          <p:nvSpPr>
            <p:cNvPr id="167" name="Oval 166"/>
            <p:cNvSpPr>
              <a:spLocks noChangeAspect="1"/>
            </p:cNvSpPr>
            <p:nvPr/>
          </p:nvSpPr>
          <p:spPr>
            <a:xfrm>
              <a:off x="1986872"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8" name="Oval 167"/>
            <p:cNvSpPr>
              <a:spLocks noChangeAspect="1"/>
            </p:cNvSpPr>
            <p:nvPr/>
          </p:nvSpPr>
          <p:spPr>
            <a:xfrm>
              <a:off x="4203139"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9" name="Oval 168"/>
            <p:cNvSpPr>
              <a:spLocks noChangeAspect="1"/>
            </p:cNvSpPr>
            <p:nvPr/>
          </p:nvSpPr>
          <p:spPr>
            <a:xfrm>
              <a:off x="6419407"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70" name="TextBox 169"/>
            <p:cNvSpPr txBox="1"/>
            <p:nvPr/>
          </p:nvSpPr>
          <p:spPr>
            <a:xfrm>
              <a:off x="3106648" y="5335788"/>
              <a:ext cx="2248916" cy="336736"/>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Projenin Tamamlanması</a:t>
              </a:r>
              <a:endParaRPr lang="en-US" sz="2000" b="1" kern="0" dirty="0">
                <a:solidFill>
                  <a:srgbClr val="1F497D"/>
                </a:solidFill>
                <a:latin typeface="Calibri"/>
              </a:endParaRPr>
            </a:p>
          </p:txBody>
        </p:sp>
        <p:sp>
          <p:nvSpPr>
            <p:cNvPr id="171" name="TextBox 170"/>
            <p:cNvSpPr txBox="1"/>
            <p:nvPr/>
          </p:nvSpPr>
          <p:spPr>
            <a:xfrm>
              <a:off x="3765035" y="3878056"/>
              <a:ext cx="1352573" cy="335509"/>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Taahhütname</a:t>
              </a:r>
              <a:endParaRPr lang="en-US" sz="2000" b="1" kern="0" dirty="0">
                <a:solidFill>
                  <a:srgbClr val="1F497D"/>
                </a:solidFill>
                <a:latin typeface="Calibri"/>
              </a:endParaRPr>
            </a:p>
          </p:txBody>
        </p:sp>
        <p:sp>
          <p:nvSpPr>
            <p:cNvPr id="172" name="TextBox 171"/>
            <p:cNvSpPr txBox="1"/>
            <p:nvPr/>
          </p:nvSpPr>
          <p:spPr>
            <a:xfrm>
              <a:off x="2982494" y="5659948"/>
              <a:ext cx="2879110" cy="490527"/>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Ar-ge ve </a:t>
              </a:r>
              <a:r>
                <a:rPr lang="tr-TR" sz="1600" kern="0" dirty="0" err="1">
                  <a:solidFill>
                    <a:prstClr val="white">
                      <a:lumMod val="50000"/>
                    </a:prstClr>
                  </a:solidFill>
                  <a:latin typeface="Calibri"/>
                </a:rPr>
                <a:t>İnovasyon</a:t>
              </a:r>
              <a:r>
                <a:rPr lang="tr-TR" sz="1600" kern="0" dirty="0">
                  <a:solidFill>
                    <a:prstClr val="white">
                      <a:lumMod val="50000"/>
                    </a:prstClr>
                  </a:solidFill>
                  <a:latin typeface="Calibri"/>
                </a:rPr>
                <a:t> projesinin</a:t>
              </a:r>
              <a:r>
                <a:rPr lang="en-US" sz="1600" kern="0" dirty="0">
                  <a:solidFill>
                    <a:prstClr val="white">
                      <a:lumMod val="50000"/>
                    </a:prstClr>
                  </a:solidFill>
                  <a:latin typeface="Calibri"/>
                </a:rPr>
                <a:t> </a:t>
              </a:r>
              <a:r>
                <a:rPr lang="en-US" sz="1600" kern="0" dirty="0" err="1">
                  <a:solidFill>
                    <a:prstClr val="white">
                      <a:lumMod val="50000"/>
                    </a:prstClr>
                  </a:solidFill>
                  <a:latin typeface="Calibri"/>
                </a:rPr>
                <a:t>başarılı</a:t>
              </a:r>
              <a:r>
                <a:rPr lang="en-US" sz="1600" kern="0" dirty="0">
                  <a:solidFill>
                    <a:prstClr val="white">
                      <a:lumMod val="50000"/>
                    </a:prstClr>
                  </a:solidFill>
                  <a:latin typeface="Calibri"/>
                </a:rPr>
                <a:t> </a:t>
              </a:r>
              <a:r>
                <a:rPr lang="en-US" sz="1600" kern="0" dirty="0" err="1">
                  <a:solidFill>
                    <a:prstClr val="white">
                      <a:lumMod val="50000"/>
                    </a:prstClr>
                  </a:solidFill>
                  <a:latin typeface="Calibri"/>
                </a:rPr>
                <a:t>tamamlanması</a:t>
              </a:r>
              <a:r>
                <a:rPr lang="tr-TR" sz="1600" kern="0" dirty="0">
                  <a:solidFill>
                    <a:prstClr val="white">
                      <a:lumMod val="50000"/>
                    </a:prstClr>
                  </a:solidFill>
                  <a:latin typeface="Calibri"/>
                </a:rPr>
                <a:t>/tamamlanmaması</a:t>
              </a:r>
              <a:endParaRPr lang="en-US" sz="1600" kern="0" dirty="0">
                <a:solidFill>
                  <a:prstClr val="white">
                    <a:lumMod val="50000"/>
                  </a:prstClr>
                </a:solidFill>
                <a:latin typeface="Calibri"/>
              </a:endParaRPr>
            </a:p>
          </p:txBody>
        </p:sp>
        <p:sp>
          <p:nvSpPr>
            <p:cNvPr id="173" name="TextBox 172"/>
            <p:cNvSpPr txBox="1"/>
            <p:nvPr/>
          </p:nvSpPr>
          <p:spPr>
            <a:xfrm>
              <a:off x="3301226" y="4123877"/>
              <a:ext cx="2174360" cy="283871"/>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Girişimci 6 ay içerisinde</a:t>
              </a:r>
              <a:endParaRPr lang="en-US" sz="1600" kern="0" dirty="0">
                <a:solidFill>
                  <a:prstClr val="white">
                    <a:lumMod val="50000"/>
                  </a:prstClr>
                </a:solidFill>
                <a:latin typeface="Calibri"/>
              </a:endParaRPr>
            </a:p>
          </p:txBody>
        </p:sp>
        <p:sp>
          <p:nvSpPr>
            <p:cNvPr id="174" name="TextBox 173"/>
            <p:cNvSpPr txBox="1"/>
            <p:nvPr/>
          </p:nvSpPr>
          <p:spPr>
            <a:xfrm>
              <a:off x="5861604" y="5357758"/>
              <a:ext cx="1744010" cy="336736"/>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latin typeface="Calibri"/>
                </a:rPr>
                <a:t>Projenin İzlenmesi</a:t>
              </a:r>
              <a:endParaRPr lang="en-US" sz="2000" b="1" kern="0" dirty="0">
                <a:solidFill>
                  <a:srgbClr val="1F497D"/>
                </a:solidFill>
                <a:latin typeface="Calibri"/>
              </a:endParaRPr>
            </a:p>
          </p:txBody>
        </p:sp>
        <p:sp>
          <p:nvSpPr>
            <p:cNvPr id="175" name="TextBox 174"/>
            <p:cNvSpPr txBox="1"/>
            <p:nvPr/>
          </p:nvSpPr>
          <p:spPr>
            <a:xfrm>
              <a:off x="5518474" y="5780824"/>
              <a:ext cx="2604654" cy="284156"/>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latin typeface="Calibri"/>
                </a:rPr>
                <a:t>Bir yıl sonra 1 defa </a:t>
              </a:r>
              <a:r>
                <a:rPr lang="en-US" sz="1600" kern="0" dirty="0" err="1">
                  <a:solidFill>
                    <a:prstClr val="white">
                      <a:lumMod val="50000"/>
                    </a:prstClr>
                  </a:solidFill>
                  <a:latin typeface="Calibri"/>
                </a:rPr>
                <a:t>izle</a:t>
              </a:r>
              <a:r>
                <a:rPr lang="tr-TR" sz="1600" kern="0" dirty="0">
                  <a:solidFill>
                    <a:prstClr val="white">
                      <a:lumMod val="50000"/>
                    </a:prstClr>
                  </a:solidFill>
                  <a:latin typeface="Calibri"/>
                </a:rPr>
                <a:t>me</a:t>
              </a:r>
              <a:endParaRPr lang="en-US" sz="1600" kern="0" dirty="0">
                <a:solidFill>
                  <a:prstClr val="white">
                    <a:lumMod val="50000"/>
                  </a:prstClr>
                </a:solidFill>
                <a:latin typeface="Calibri"/>
              </a:endParaRPr>
            </a:p>
          </p:txBody>
        </p:sp>
        <p:sp>
          <p:nvSpPr>
            <p:cNvPr id="176" name="POWER_USER_ID_ICONS_Board"/>
            <p:cNvSpPr>
              <a:spLocks noChangeAspect="1" noEditPoints="1"/>
            </p:cNvSpPr>
            <p:nvPr>
              <p:custDataLst>
                <p:tags r:id="rId13"/>
              </p:custDataLst>
            </p:nvPr>
          </p:nvSpPr>
          <p:spPr bwMode="auto">
            <a:xfrm>
              <a:off x="1926114" y="3147118"/>
              <a:ext cx="309499" cy="393233"/>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tx2"/>
            </a:solidFill>
            <a:ln>
              <a:noFill/>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82" name="POWER_USER_ID_ICONS_Stopwatch5"/>
            <p:cNvSpPr>
              <a:spLocks noChangeAspect="1" noEditPoints="1"/>
            </p:cNvSpPr>
            <p:nvPr>
              <p:custDataLst>
                <p:tags r:id="rId14"/>
              </p:custDataLst>
            </p:nvPr>
          </p:nvSpPr>
          <p:spPr bwMode="auto">
            <a:xfrm>
              <a:off x="4075508" y="4621422"/>
              <a:ext cx="405224" cy="300563"/>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tx2"/>
            </a:solidFill>
            <a:ln>
              <a:noFill/>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nvGrpSpPr>
            <p:cNvPr id="184" name="POWER_USER_ID_ICONS_Government"/>
            <p:cNvGrpSpPr>
              <a:grpSpLocks noChangeAspect="1"/>
            </p:cNvGrpSpPr>
            <p:nvPr>
              <p:custDataLst>
                <p:tags r:id="rId15"/>
              </p:custDataLst>
            </p:nvPr>
          </p:nvGrpSpPr>
          <p:grpSpPr bwMode="auto">
            <a:xfrm>
              <a:off x="4083186" y="3066244"/>
              <a:ext cx="439341" cy="450056"/>
              <a:chOff x="58" y="-1221"/>
              <a:chExt cx="369" cy="378"/>
            </a:xfrm>
            <a:solidFill>
              <a:schemeClr val="tx2"/>
            </a:solidFill>
          </p:grpSpPr>
          <p:sp>
            <p:nvSpPr>
              <p:cNvPr id="185" name="POWER_USER_ID_ICONS_Government"/>
              <p:cNvSpPr>
                <a:spLocks noEditPoints="1"/>
              </p:cNvSpPr>
              <p:nvPr>
                <p:custDataLst>
                  <p:tags r:id="rId27"/>
                </p:custDataLst>
              </p:nvPr>
            </p:nvSpPr>
            <p:spPr bwMode="auto">
              <a:xfrm>
                <a:off x="58" y="-1150"/>
                <a:ext cx="369" cy="307"/>
              </a:xfrm>
              <a:custGeom>
                <a:avLst/>
                <a:gdLst>
                  <a:gd name="T0" fmla="*/ 207 w 218"/>
                  <a:gd name="T1" fmla="*/ 117 h 161"/>
                  <a:gd name="T2" fmla="*/ 189 w 218"/>
                  <a:gd name="T3" fmla="*/ 117 h 161"/>
                  <a:gd name="T4" fmla="*/ 189 w 218"/>
                  <a:gd name="T5" fmla="*/ 22 h 161"/>
                  <a:gd name="T6" fmla="*/ 207 w 218"/>
                  <a:gd name="T7" fmla="*/ 22 h 161"/>
                  <a:gd name="T8" fmla="*/ 207 w 218"/>
                  <a:gd name="T9" fmla="*/ 0 h 161"/>
                  <a:gd name="T10" fmla="*/ 13 w 218"/>
                  <a:gd name="T11" fmla="*/ 0 h 161"/>
                  <a:gd name="T12" fmla="*/ 13 w 218"/>
                  <a:gd name="T13" fmla="*/ 22 h 161"/>
                  <a:gd name="T14" fmla="*/ 27 w 218"/>
                  <a:gd name="T15" fmla="*/ 22 h 161"/>
                  <a:gd name="T16" fmla="*/ 27 w 218"/>
                  <a:gd name="T17" fmla="*/ 117 h 161"/>
                  <a:gd name="T18" fmla="*/ 13 w 218"/>
                  <a:gd name="T19" fmla="*/ 117 h 161"/>
                  <a:gd name="T20" fmla="*/ 13 w 218"/>
                  <a:gd name="T21" fmla="*/ 139 h 161"/>
                  <a:gd name="T22" fmla="*/ 0 w 218"/>
                  <a:gd name="T23" fmla="*/ 139 h 161"/>
                  <a:gd name="T24" fmla="*/ 0 w 218"/>
                  <a:gd name="T25" fmla="*/ 161 h 161"/>
                  <a:gd name="T26" fmla="*/ 218 w 218"/>
                  <a:gd name="T27" fmla="*/ 161 h 161"/>
                  <a:gd name="T28" fmla="*/ 218 w 218"/>
                  <a:gd name="T29" fmla="*/ 139 h 161"/>
                  <a:gd name="T30" fmla="*/ 207 w 218"/>
                  <a:gd name="T31" fmla="*/ 139 h 161"/>
                  <a:gd name="T32" fmla="*/ 207 w 218"/>
                  <a:gd name="T33" fmla="*/ 117 h 161"/>
                  <a:gd name="T34" fmla="*/ 97 w 218"/>
                  <a:gd name="T35" fmla="*/ 117 h 161"/>
                  <a:gd name="T36" fmla="*/ 97 w 218"/>
                  <a:gd name="T37" fmla="*/ 22 h 161"/>
                  <a:gd name="T38" fmla="*/ 120 w 218"/>
                  <a:gd name="T39" fmla="*/ 22 h 161"/>
                  <a:gd name="T40" fmla="*/ 120 w 218"/>
                  <a:gd name="T41" fmla="*/ 117 h 161"/>
                  <a:gd name="T42" fmla="*/ 97 w 218"/>
                  <a:gd name="T43" fmla="*/ 117 h 161"/>
                  <a:gd name="T44" fmla="*/ 167 w 218"/>
                  <a:gd name="T45" fmla="*/ 117 h 161"/>
                  <a:gd name="T46" fmla="*/ 143 w 218"/>
                  <a:gd name="T47" fmla="*/ 117 h 161"/>
                  <a:gd name="T48" fmla="*/ 143 w 218"/>
                  <a:gd name="T49" fmla="*/ 22 h 161"/>
                  <a:gd name="T50" fmla="*/ 167 w 218"/>
                  <a:gd name="T51" fmla="*/ 22 h 161"/>
                  <a:gd name="T52" fmla="*/ 167 w 218"/>
                  <a:gd name="T53" fmla="*/ 117 h 161"/>
                  <a:gd name="T54" fmla="*/ 49 w 218"/>
                  <a:gd name="T55" fmla="*/ 22 h 161"/>
                  <a:gd name="T56" fmla="*/ 73 w 218"/>
                  <a:gd name="T57" fmla="*/ 22 h 161"/>
                  <a:gd name="T58" fmla="*/ 73 w 218"/>
                  <a:gd name="T59" fmla="*/ 117 h 161"/>
                  <a:gd name="T60" fmla="*/ 49 w 218"/>
                  <a:gd name="T61" fmla="*/ 117 h 161"/>
                  <a:gd name="T62" fmla="*/ 49 w 218"/>
                  <a:gd name="T63"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61">
                    <a:moveTo>
                      <a:pt x="207" y="117"/>
                    </a:moveTo>
                    <a:lnTo>
                      <a:pt x="189" y="117"/>
                    </a:lnTo>
                    <a:lnTo>
                      <a:pt x="189" y="22"/>
                    </a:lnTo>
                    <a:lnTo>
                      <a:pt x="207" y="22"/>
                    </a:lnTo>
                    <a:lnTo>
                      <a:pt x="207" y="0"/>
                    </a:lnTo>
                    <a:lnTo>
                      <a:pt x="13" y="0"/>
                    </a:lnTo>
                    <a:lnTo>
                      <a:pt x="13" y="22"/>
                    </a:lnTo>
                    <a:lnTo>
                      <a:pt x="27" y="22"/>
                    </a:lnTo>
                    <a:lnTo>
                      <a:pt x="27" y="117"/>
                    </a:lnTo>
                    <a:lnTo>
                      <a:pt x="13" y="117"/>
                    </a:lnTo>
                    <a:lnTo>
                      <a:pt x="13" y="139"/>
                    </a:lnTo>
                    <a:lnTo>
                      <a:pt x="0" y="139"/>
                    </a:lnTo>
                    <a:lnTo>
                      <a:pt x="0" y="161"/>
                    </a:lnTo>
                    <a:lnTo>
                      <a:pt x="218" y="161"/>
                    </a:lnTo>
                    <a:lnTo>
                      <a:pt x="218" y="139"/>
                    </a:lnTo>
                    <a:lnTo>
                      <a:pt x="207" y="139"/>
                    </a:lnTo>
                    <a:lnTo>
                      <a:pt x="207" y="117"/>
                    </a:lnTo>
                    <a:close/>
                    <a:moveTo>
                      <a:pt x="97" y="117"/>
                    </a:moveTo>
                    <a:lnTo>
                      <a:pt x="97" y="22"/>
                    </a:lnTo>
                    <a:lnTo>
                      <a:pt x="120" y="22"/>
                    </a:lnTo>
                    <a:lnTo>
                      <a:pt x="120" y="117"/>
                    </a:lnTo>
                    <a:lnTo>
                      <a:pt x="97" y="117"/>
                    </a:lnTo>
                    <a:close/>
                    <a:moveTo>
                      <a:pt x="167" y="117"/>
                    </a:moveTo>
                    <a:lnTo>
                      <a:pt x="143" y="117"/>
                    </a:lnTo>
                    <a:lnTo>
                      <a:pt x="143" y="22"/>
                    </a:lnTo>
                    <a:lnTo>
                      <a:pt x="167" y="22"/>
                    </a:lnTo>
                    <a:lnTo>
                      <a:pt x="167" y="117"/>
                    </a:lnTo>
                    <a:close/>
                    <a:moveTo>
                      <a:pt x="49" y="22"/>
                    </a:moveTo>
                    <a:lnTo>
                      <a:pt x="73" y="22"/>
                    </a:lnTo>
                    <a:lnTo>
                      <a:pt x="73" y="117"/>
                    </a:lnTo>
                    <a:lnTo>
                      <a:pt x="49" y="117"/>
                    </a:lnTo>
                    <a:lnTo>
                      <a:pt x="49" y="22"/>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86" name="POWER_USER_ID_ICONS_Government"/>
              <p:cNvSpPr>
                <a:spLocks/>
              </p:cNvSpPr>
              <p:nvPr>
                <p:custDataLst>
                  <p:tags r:id="rId28"/>
                </p:custDataLst>
              </p:nvPr>
            </p:nvSpPr>
            <p:spPr bwMode="auto">
              <a:xfrm>
                <a:off x="58" y="-1221"/>
                <a:ext cx="369" cy="94"/>
              </a:xfrm>
              <a:custGeom>
                <a:avLst/>
                <a:gdLst>
                  <a:gd name="T0" fmla="*/ 218 w 218"/>
                  <a:gd name="T1" fmla="*/ 27 h 50"/>
                  <a:gd name="T2" fmla="*/ 218 w 218"/>
                  <a:gd name="T3" fmla="*/ 27 h 50"/>
                  <a:gd name="T4" fmla="*/ 218 w 218"/>
                  <a:gd name="T5" fmla="*/ 27 h 50"/>
                  <a:gd name="T6" fmla="*/ 218 w 218"/>
                  <a:gd name="T7" fmla="*/ 27 h 50"/>
                  <a:gd name="T8" fmla="*/ 109 w 218"/>
                  <a:gd name="T9" fmla="*/ 0 h 50"/>
                  <a:gd name="T10" fmla="*/ 0 w 218"/>
                  <a:gd name="T11" fmla="*/ 27 h 50"/>
                  <a:gd name="T12" fmla="*/ 0 w 218"/>
                  <a:gd name="T13" fmla="*/ 27 h 50"/>
                  <a:gd name="T14" fmla="*/ 0 w 218"/>
                  <a:gd name="T15" fmla="*/ 27 h 50"/>
                  <a:gd name="T16" fmla="*/ 0 w 218"/>
                  <a:gd name="T17" fmla="*/ 27 h 50"/>
                  <a:gd name="T18" fmla="*/ 0 w 218"/>
                  <a:gd name="T19" fmla="*/ 27 h 50"/>
                  <a:gd name="T20" fmla="*/ 0 w 218"/>
                  <a:gd name="T21" fmla="*/ 50 h 50"/>
                  <a:gd name="T22" fmla="*/ 218 w 218"/>
                  <a:gd name="T23" fmla="*/ 50 h 50"/>
                  <a:gd name="T24" fmla="*/ 218 w 218"/>
                  <a:gd name="T25"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50">
                    <a:moveTo>
                      <a:pt x="218" y="27"/>
                    </a:moveTo>
                    <a:lnTo>
                      <a:pt x="218" y="27"/>
                    </a:lnTo>
                    <a:lnTo>
                      <a:pt x="218" y="27"/>
                    </a:lnTo>
                    <a:lnTo>
                      <a:pt x="218" y="27"/>
                    </a:lnTo>
                    <a:lnTo>
                      <a:pt x="109" y="0"/>
                    </a:lnTo>
                    <a:lnTo>
                      <a:pt x="0" y="27"/>
                    </a:lnTo>
                    <a:lnTo>
                      <a:pt x="0" y="27"/>
                    </a:lnTo>
                    <a:lnTo>
                      <a:pt x="0" y="27"/>
                    </a:lnTo>
                    <a:lnTo>
                      <a:pt x="0" y="27"/>
                    </a:lnTo>
                    <a:lnTo>
                      <a:pt x="0" y="27"/>
                    </a:lnTo>
                    <a:lnTo>
                      <a:pt x="0" y="50"/>
                    </a:lnTo>
                    <a:lnTo>
                      <a:pt x="218" y="50"/>
                    </a:lnTo>
                    <a:lnTo>
                      <a:pt x="218" y="27"/>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grpSp>
          <p:nvGrpSpPr>
            <p:cNvPr id="187" name="POWER_USER_ID_ICONS_Poll"/>
            <p:cNvGrpSpPr>
              <a:grpSpLocks noChangeAspect="1"/>
            </p:cNvGrpSpPr>
            <p:nvPr>
              <p:custDataLst>
                <p:tags r:id="rId16"/>
              </p:custDataLst>
            </p:nvPr>
          </p:nvGrpSpPr>
          <p:grpSpPr bwMode="auto">
            <a:xfrm>
              <a:off x="6277098" y="4519266"/>
              <a:ext cx="361475" cy="468868"/>
              <a:chOff x="74" y="94"/>
              <a:chExt cx="276" cy="358"/>
            </a:xfrm>
            <a:solidFill>
              <a:schemeClr val="tx2"/>
            </a:solidFill>
          </p:grpSpPr>
          <p:sp>
            <p:nvSpPr>
              <p:cNvPr id="188" name="POWER_USER_ID_ICONS_Poll"/>
              <p:cNvSpPr>
                <a:spLocks/>
              </p:cNvSpPr>
              <p:nvPr>
                <p:custDataLst>
                  <p:tags r:id="rId17"/>
                </p:custDataLst>
              </p:nvPr>
            </p:nvSpPr>
            <p:spPr bwMode="auto">
              <a:xfrm>
                <a:off x="74" y="94"/>
                <a:ext cx="273" cy="280"/>
              </a:xfrm>
              <a:custGeom>
                <a:avLst/>
                <a:gdLst>
                  <a:gd name="T0" fmla="*/ 900 w 900"/>
                  <a:gd name="T1" fmla="*/ 900 h 900"/>
                  <a:gd name="T2" fmla="*/ 0 w 900"/>
                  <a:gd name="T3" fmla="*/ 900 h 900"/>
                  <a:gd name="T4" fmla="*/ 0 w 900"/>
                  <a:gd name="T5" fmla="*/ 0 h 900"/>
                  <a:gd name="T6" fmla="*/ 15 w 900"/>
                  <a:gd name="T7" fmla="*/ 0 h 900"/>
                  <a:gd name="T8" fmla="*/ 15 w 900"/>
                  <a:gd name="T9" fmla="*/ 885 h 900"/>
                  <a:gd name="T10" fmla="*/ 900 w 900"/>
                  <a:gd name="T11" fmla="*/ 885 h 900"/>
                  <a:gd name="T12" fmla="*/ 900 w 900"/>
                  <a:gd name="T13" fmla="*/ 900 h 900"/>
                </a:gdLst>
                <a:ahLst/>
                <a:cxnLst>
                  <a:cxn ang="0">
                    <a:pos x="T0" y="T1"/>
                  </a:cxn>
                  <a:cxn ang="0">
                    <a:pos x="T2" y="T3"/>
                  </a:cxn>
                  <a:cxn ang="0">
                    <a:pos x="T4" y="T5"/>
                  </a:cxn>
                  <a:cxn ang="0">
                    <a:pos x="T6" y="T7"/>
                  </a:cxn>
                  <a:cxn ang="0">
                    <a:pos x="T8" y="T9"/>
                  </a:cxn>
                  <a:cxn ang="0">
                    <a:pos x="T10" y="T11"/>
                  </a:cxn>
                  <a:cxn ang="0">
                    <a:pos x="T12" y="T13"/>
                  </a:cxn>
                </a:cxnLst>
                <a:rect l="0" t="0" r="r" b="b"/>
                <a:pathLst>
                  <a:path w="900" h="900">
                    <a:moveTo>
                      <a:pt x="900" y="900"/>
                    </a:moveTo>
                    <a:lnTo>
                      <a:pt x="0" y="900"/>
                    </a:lnTo>
                    <a:lnTo>
                      <a:pt x="0" y="0"/>
                    </a:lnTo>
                    <a:lnTo>
                      <a:pt x="15" y="0"/>
                    </a:lnTo>
                    <a:lnTo>
                      <a:pt x="15" y="885"/>
                    </a:lnTo>
                    <a:lnTo>
                      <a:pt x="900" y="885"/>
                    </a:lnTo>
                    <a:lnTo>
                      <a:pt x="900" y="900"/>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89" name="POWER_USER_ID_ICONS_Poll"/>
              <p:cNvSpPr>
                <a:spLocks noEditPoints="1"/>
              </p:cNvSpPr>
              <p:nvPr>
                <p:custDataLst>
                  <p:tags r:id="rId18"/>
                </p:custDataLst>
              </p:nvPr>
            </p:nvSpPr>
            <p:spPr bwMode="auto">
              <a:xfrm>
                <a:off x="113" y="129"/>
                <a:ext cx="52" cy="210"/>
              </a:xfrm>
              <a:custGeom>
                <a:avLst/>
                <a:gdLst>
                  <a:gd name="T0" fmla="*/ 172 w 172"/>
                  <a:gd name="T1" fmla="*/ 676 h 676"/>
                  <a:gd name="T2" fmla="*/ 0 w 172"/>
                  <a:gd name="T3" fmla="*/ 676 h 676"/>
                  <a:gd name="T4" fmla="*/ 0 w 172"/>
                  <a:gd name="T5" fmla="*/ 0 h 676"/>
                  <a:gd name="T6" fmla="*/ 172 w 172"/>
                  <a:gd name="T7" fmla="*/ 0 h 676"/>
                  <a:gd name="T8" fmla="*/ 172 w 172"/>
                  <a:gd name="T9" fmla="*/ 676 h 676"/>
                  <a:gd name="T10" fmla="*/ 15 w 172"/>
                  <a:gd name="T11" fmla="*/ 661 h 676"/>
                  <a:gd name="T12" fmla="*/ 157 w 172"/>
                  <a:gd name="T13" fmla="*/ 661 h 676"/>
                  <a:gd name="T14" fmla="*/ 157 w 172"/>
                  <a:gd name="T15" fmla="*/ 15 h 676"/>
                  <a:gd name="T16" fmla="*/ 15 w 172"/>
                  <a:gd name="T17" fmla="*/ 15 h 676"/>
                  <a:gd name="T18" fmla="*/ 15 w 172"/>
                  <a:gd name="T19" fmla="*/ 66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676">
                    <a:moveTo>
                      <a:pt x="172" y="676"/>
                    </a:moveTo>
                    <a:lnTo>
                      <a:pt x="0" y="676"/>
                    </a:lnTo>
                    <a:lnTo>
                      <a:pt x="0" y="0"/>
                    </a:lnTo>
                    <a:lnTo>
                      <a:pt x="172" y="0"/>
                    </a:lnTo>
                    <a:lnTo>
                      <a:pt x="172" y="676"/>
                    </a:lnTo>
                    <a:close/>
                    <a:moveTo>
                      <a:pt x="15" y="661"/>
                    </a:moveTo>
                    <a:lnTo>
                      <a:pt x="157" y="661"/>
                    </a:lnTo>
                    <a:lnTo>
                      <a:pt x="157" y="15"/>
                    </a:lnTo>
                    <a:lnTo>
                      <a:pt x="15" y="15"/>
                    </a:lnTo>
                    <a:lnTo>
                      <a:pt x="15" y="661"/>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0" name="POWER_USER_ID_ICONS_Poll"/>
              <p:cNvSpPr>
                <a:spLocks noEditPoints="1"/>
              </p:cNvSpPr>
              <p:nvPr>
                <p:custDataLst>
                  <p:tags r:id="rId19"/>
                </p:custDataLst>
              </p:nvPr>
            </p:nvSpPr>
            <p:spPr bwMode="auto">
              <a:xfrm>
                <a:off x="200" y="201"/>
                <a:ext cx="53" cy="138"/>
              </a:xfrm>
              <a:custGeom>
                <a:avLst/>
                <a:gdLst>
                  <a:gd name="T0" fmla="*/ 172 w 172"/>
                  <a:gd name="T1" fmla="*/ 444 h 444"/>
                  <a:gd name="T2" fmla="*/ 0 w 172"/>
                  <a:gd name="T3" fmla="*/ 444 h 444"/>
                  <a:gd name="T4" fmla="*/ 0 w 172"/>
                  <a:gd name="T5" fmla="*/ 0 h 444"/>
                  <a:gd name="T6" fmla="*/ 172 w 172"/>
                  <a:gd name="T7" fmla="*/ 0 h 444"/>
                  <a:gd name="T8" fmla="*/ 172 w 172"/>
                  <a:gd name="T9" fmla="*/ 444 h 444"/>
                  <a:gd name="T10" fmla="*/ 15 w 172"/>
                  <a:gd name="T11" fmla="*/ 429 h 444"/>
                  <a:gd name="T12" fmla="*/ 157 w 172"/>
                  <a:gd name="T13" fmla="*/ 429 h 444"/>
                  <a:gd name="T14" fmla="*/ 157 w 172"/>
                  <a:gd name="T15" fmla="*/ 15 h 444"/>
                  <a:gd name="T16" fmla="*/ 15 w 172"/>
                  <a:gd name="T17" fmla="*/ 15 h 444"/>
                  <a:gd name="T18" fmla="*/ 15 w 172"/>
                  <a:gd name="T19" fmla="*/ 42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44">
                    <a:moveTo>
                      <a:pt x="172" y="444"/>
                    </a:moveTo>
                    <a:lnTo>
                      <a:pt x="0" y="444"/>
                    </a:lnTo>
                    <a:lnTo>
                      <a:pt x="0" y="0"/>
                    </a:lnTo>
                    <a:lnTo>
                      <a:pt x="172" y="0"/>
                    </a:lnTo>
                    <a:lnTo>
                      <a:pt x="172" y="444"/>
                    </a:lnTo>
                    <a:close/>
                    <a:moveTo>
                      <a:pt x="15" y="429"/>
                    </a:moveTo>
                    <a:lnTo>
                      <a:pt x="157" y="429"/>
                    </a:lnTo>
                    <a:lnTo>
                      <a:pt x="157" y="15"/>
                    </a:lnTo>
                    <a:lnTo>
                      <a:pt x="15" y="15"/>
                    </a:lnTo>
                    <a:lnTo>
                      <a:pt x="15" y="429"/>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1" name="POWER_USER_ID_ICONS_Poll"/>
              <p:cNvSpPr>
                <a:spLocks noEditPoints="1"/>
              </p:cNvSpPr>
              <p:nvPr>
                <p:custDataLst>
                  <p:tags r:id="rId20"/>
                </p:custDataLst>
              </p:nvPr>
            </p:nvSpPr>
            <p:spPr bwMode="auto">
              <a:xfrm>
                <a:off x="287" y="172"/>
                <a:ext cx="53" cy="167"/>
              </a:xfrm>
              <a:custGeom>
                <a:avLst/>
                <a:gdLst>
                  <a:gd name="T0" fmla="*/ 172 w 172"/>
                  <a:gd name="T1" fmla="*/ 539 h 539"/>
                  <a:gd name="T2" fmla="*/ 0 w 172"/>
                  <a:gd name="T3" fmla="*/ 539 h 539"/>
                  <a:gd name="T4" fmla="*/ 0 w 172"/>
                  <a:gd name="T5" fmla="*/ 0 h 539"/>
                  <a:gd name="T6" fmla="*/ 172 w 172"/>
                  <a:gd name="T7" fmla="*/ 0 h 539"/>
                  <a:gd name="T8" fmla="*/ 172 w 172"/>
                  <a:gd name="T9" fmla="*/ 539 h 539"/>
                  <a:gd name="T10" fmla="*/ 15 w 172"/>
                  <a:gd name="T11" fmla="*/ 524 h 539"/>
                  <a:gd name="T12" fmla="*/ 157 w 172"/>
                  <a:gd name="T13" fmla="*/ 524 h 539"/>
                  <a:gd name="T14" fmla="*/ 157 w 172"/>
                  <a:gd name="T15" fmla="*/ 15 h 539"/>
                  <a:gd name="T16" fmla="*/ 15 w 172"/>
                  <a:gd name="T17" fmla="*/ 15 h 539"/>
                  <a:gd name="T18" fmla="*/ 15 w 172"/>
                  <a:gd name="T19" fmla="*/ 52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39">
                    <a:moveTo>
                      <a:pt x="172" y="539"/>
                    </a:moveTo>
                    <a:lnTo>
                      <a:pt x="0" y="539"/>
                    </a:lnTo>
                    <a:lnTo>
                      <a:pt x="0" y="0"/>
                    </a:lnTo>
                    <a:lnTo>
                      <a:pt x="172" y="0"/>
                    </a:lnTo>
                    <a:lnTo>
                      <a:pt x="172" y="539"/>
                    </a:lnTo>
                    <a:close/>
                    <a:moveTo>
                      <a:pt x="15" y="524"/>
                    </a:moveTo>
                    <a:lnTo>
                      <a:pt x="157" y="524"/>
                    </a:lnTo>
                    <a:lnTo>
                      <a:pt x="157" y="15"/>
                    </a:lnTo>
                    <a:lnTo>
                      <a:pt x="15" y="15"/>
                    </a:lnTo>
                    <a:lnTo>
                      <a:pt x="15" y="524"/>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2" name="POWER_USER_ID_ICONS_Poll"/>
              <p:cNvSpPr>
                <a:spLocks noChangeArrowheads="1"/>
              </p:cNvSpPr>
              <p:nvPr>
                <p:custDataLst>
                  <p:tags r:id="rId21"/>
                </p:custDataLst>
              </p:nvPr>
            </p:nvSpPr>
            <p:spPr bwMode="auto">
              <a:xfrm>
                <a:off x="129" y="384"/>
                <a:ext cx="32"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3" name="POWER_USER_ID_ICONS_Poll"/>
              <p:cNvSpPr>
                <a:spLocks/>
              </p:cNvSpPr>
              <p:nvPr>
                <p:custDataLst>
                  <p:tags r:id="rId22"/>
                </p:custDataLst>
              </p:nvPr>
            </p:nvSpPr>
            <p:spPr bwMode="auto">
              <a:xfrm>
                <a:off x="115"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4" y="4"/>
                      <a:pt x="125" y="0"/>
                    </a:cubicBezTo>
                    <a:cubicBezTo>
                      <a:pt x="115" y="14"/>
                      <a:pt x="99" y="23"/>
                      <a:pt x="81" y="23"/>
                    </a:cubicBezTo>
                    <a:cubicBezTo>
                      <a:pt x="63" y="23"/>
                      <a:pt x="47" y="14"/>
                      <a:pt x="37" y="0"/>
                    </a:cubicBezTo>
                    <a:cubicBezTo>
                      <a:pt x="29" y="4"/>
                      <a:pt x="21" y="9"/>
                      <a:pt x="17" y="16"/>
                    </a:cubicBezTo>
                    <a:cubicBezTo>
                      <a:pt x="3" y="38"/>
                      <a:pt x="0" y="72"/>
                      <a:pt x="0" y="98"/>
                    </a:cubicBezTo>
                    <a:cubicBezTo>
                      <a:pt x="0" y="98"/>
                      <a:pt x="36" y="108"/>
                      <a:pt x="81" y="108"/>
                    </a:cubicBezTo>
                    <a:cubicBezTo>
                      <a:pt x="127" y="108"/>
                      <a:pt x="162" y="98"/>
                      <a:pt x="162" y="98"/>
                    </a:cubicBezTo>
                    <a:cubicBezTo>
                      <a:pt x="162" y="72"/>
                      <a:pt x="159"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4" name="POWER_USER_ID_ICONS_Poll"/>
              <p:cNvSpPr>
                <a:spLocks noChangeArrowheads="1"/>
              </p:cNvSpPr>
              <p:nvPr>
                <p:custDataLst>
                  <p:tags r:id="rId23"/>
                </p:custDataLst>
              </p:nvPr>
            </p:nvSpPr>
            <p:spPr bwMode="auto">
              <a:xfrm>
                <a:off x="216" y="384"/>
                <a:ext cx="32"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5" name="POWER_USER_ID_ICONS_Poll"/>
              <p:cNvSpPr>
                <a:spLocks/>
              </p:cNvSpPr>
              <p:nvPr>
                <p:custDataLst>
                  <p:tags r:id="rId24"/>
                </p:custDataLst>
              </p:nvPr>
            </p:nvSpPr>
            <p:spPr bwMode="auto">
              <a:xfrm>
                <a:off x="202"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7" y="14"/>
                      <a:pt x="37" y="0"/>
                    </a:cubicBezTo>
                    <a:cubicBezTo>
                      <a:pt x="28" y="4"/>
                      <a:pt x="21" y="9"/>
                      <a:pt x="17" y="16"/>
                    </a:cubicBezTo>
                    <a:cubicBezTo>
                      <a:pt x="3" y="38"/>
                      <a:pt x="0" y="72"/>
                      <a:pt x="0" y="98"/>
                    </a:cubicBezTo>
                    <a:cubicBezTo>
                      <a:pt x="0" y="98"/>
                      <a:pt x="36" y="108"/>
                      <a:pt x="81" y="108"/>
                    </a:cubicBezTo>
                    <a:cubicBezTo>
                      <a:pt x="126" y="108"/>
                      <a:pt x="162" y="98"/>
                      <a:pt x="162" y="98"/>
                    </a:cubicBezTo>
                    <a:cubicBezTo>
                      <a:pt x="162" y="72"/>
                      <a:pt x="159"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6" name="POWER_USER_ID_ICONS_Poll"/>
              <p:cNvSpPr>
                <a:spLocks noChangeArrowheads="1"/>
              </p:cNvSpPr>
              <p:nvPr>
                <p:custDataLst>
                  <p:tags r:id="rId25"/>
                </p:custDataLst>
              </p:nvPr>
            </p:nvSpPr>
            <p:spPr bwMode="auto">
              <a:xfrm>
                <a:off x="304" y="384"/>
                <a:ext cx="31"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sp>
            <p:nvSpPr>
              <p:cNvPr id="197" name="POWER_USER_ID_ICONS_Poll"/>
              <p:cNvSpPr>
                <a:spLocks/>
              </p:cNvSpPr>
              <p:nvPr>
                <p:custDataLst>
                  <p:tags r:id="rId26"/>
                </p:custDataLst>
              </p:nvPr>
            </p:nvSpPr>
            <p:spPr bwMode="auto">
              <a:xfrm>
                <a:off x="289"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6" y="14"/>
                      <a:pt x="37" y="0"/>
                    </a:cubicBezTo>
                    <a:cubicBezTo>
                      <a:pt x="28" y="4"/>
                      <a:pt x="21" y="9"/>
                      <a:pt x="17" y="16"/>
                    </a:cubicBezTo>
                    <a:cubicBezTo>
                      <a:pt x="3" y="38"/>
                      <a:pt x="0" y="72"/>
                      <a:pt x="0" y="98"/>
                    </a:cubicBezTo>
                    <a:cubicBezTo>
                      <a:pt x="0" y="98"/>
                      <a:pt x="35" y="108"/>
                      <a:pt x="81" y="108"/>
                    </a:cubicBezTo>
                    <a:cubicBezTo>
                      <a:pt x="126" y="108"/>
                      <a:pt x="162" y="98"/>
                      <a:pt x="162" y="98"/>
                    </a:cubicBezTo>
                    <a:cubicBezTo>
                      <a:pt x="162" y="72"/>
                      <a:pt x="158"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latin typeface="Calibri"/>
                </a:endParaRPr>
              </a:p>
            </p:txBody>
          </p:sp>
        </p:grpSp>
      </p:grpSp>
      <p:grpSp>
        <p:nvGrpSpPr>
          <p:cNvPr id="131" name="Rocket2"/>
          <p:cNvGrpSpPr>
            <a:grpSpLocks noChangeAspect="1"/>
          </p:cNvGrpSpPr>
          <p:nvPr>
            <p:custDataLst>
              <p:tags r:id="rId2"/>
            </p:custDataLst>
          </p:nvPr>
        </p:nvGrpSpPr>
        <p:grpSpPr bwMode="auto">
          <a:xfrm>
            <a:off x="2931220" y="4770980"/>
            <a:ext cx="547838" cy="542894"/>
            <a:chOff x="2506" y="943"/>
            <a:chExt cx="2548" cy="2525"/>
          </a:xfrm>
          <a:solidFill>
            <a:srgbClr val="1F497D"/>
          </a:solidFill>
        </p:grpSpPr>
        <p:sp>
          <p:nvSpPr>
            <p:cNvPr id="132" name="Freeform 619"/>
            <p:cNvSpPr>
              <a:spLocks/>
            </p:cNvSpPr>
            <p:nvPr/>
          </p:nvSpPr>
          <p:spPr bwMode="auto">
            <a:xfrm>
              <a:off x="2510" y="2410"/>
              <a:ext cx="1044" cy="1046"/>
            </a:xfrm>
            <a:custGeom>
              <a:avLst/>
              <a:gdLst>
                <a:gd name="T0" fmla="*/ 263 w 263"/>
                <a:gd name="T1" fmla="*/ 94 h 263"/>
                <a:gd name="T2" fmla="*/ 253 w 263"/>
                <a:gd name="T3" fmla="*/ 94 h 263"/>
                <a:gd name="T4" fmla="*/ 234 w 263"/>
                <a:gd name="T5" fmla="*/ 94 h 263"/>
                <a:gd name="T6" fmla="*/ 151 w 263"/>
                <a:gd name="T7" fmla="*/ 159 h 263"/>
                <a:gd name="T8" fmla="*/ 118 w 263"/>
                <a:gd name="T9" fmla="*/ 178 h 263"/>
                <a:gd name="T10" fmla="*/ 95 w 263"/>
                <a:gd name="T11" fmla="*/ 167 h 263"/>
                <a:gd name="T12" fmla="*/ 85 w 263"/>
                <a:gd name="T13" fmla="*/ 144 h 263"/>
                <a:gd name="T14" fmla="*/ 104 w 263"/>
                <a:gd name="T15" fmla="*/ 112 h 263"/>
                <a:gd name="T16" fmla="*/ 106 w 263"/>
                <a:gd name="T17" fmla="*/ 109 h 263"/>
                <a:gd name="T18" fmla="*/ 169 w 263"/>
                <a:gd name="T19" fmla="*/ 29 h 263"/>
                <a:gd name="T20" fmla="*/ 168 w 263"/>
                <a:gd name="T21" fmla="*/ 0 h 263"/>
                <a:gd name="T22" fmla="*/ 146 w 263"/>
                <a:gd name="T23" fmla="*/ 20 h 263"/>
                <a:gd name="T24" fmla="*/ 11 w 263"/>
                <a:gd name="T25" fmla="*/ 252 h 263"/>
                <a:gd name="T26" fmla="*/ 243 w 263"/>
                <a:gd name="T27" fmla="*/ 117 h 263"/>
                <a:gd name="T28" fmla="*/ 263 w 263"/>
                <a:gd name="T29"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63">
                  <a:moveTo>
                    <a:pt x="263" y="94"/>
                  </a:moveTo>
                  <a:cubicBezTo>
                    <a:pt x="259" y="94"/>
                    <a:pt x="256" y="94"/>
                    <a:pt x="253" y="94"/>
                  </a:cubicBezTo>
                  <a:cubicBezTo>
                    <a:pt x="246" y="94"/>
                    <a:pt x="240" y="94"/>
                    <a:pt x="234" y="94"/>
                  </a:cubicBezTo>
                  <a:lnTo>
                    <a:pt x="151" y="159"/>
                  </a:lnTo>
                  <a:cubicBezTo>
                    <a:pt x="142" y="168"/>
                    <a:pt x="132" y="178"/>
                    <a:pt x="118" y="178"/>
                  </a:cubicBezTo>
                  <a:cubicBezTo>
                    <a:pt x="110" y="178"/>
                    <a:pt x="102" y="174"/>
                    <a:pt x="95" y="167"/>
                  </a:cubicBezTo>
                  <a:cubicBezTo>
                    <a:pt x="88" y="160"/>
                    <a:pt x="85" y="153"/>
                    <a:pt x="85" y="144"/>
                  </a:cubicBezTo>
                  <a:cubicBezTo>
                    <a:pt x="85" y="130"/>
                    <a:pt x="95" y="121"/>
                    <a:pt x="104" y="112"/>
                  </a:cubicBezTo>
                  <a:lnTo>
                    <a:pt x="106" y="109"/>
                  </a:lnTo>
                  <a:lnTo>
                    <a:pt x="169" y="29"/>
                  </a:lnTo>
                  <a:cubicBezTo>
                    <a:pt x="168" y="20"/>
                    <a:pt x="168" y="11"/>
                    <a:pt x="168" y="0"/>
                  </a:cubicBezTo>
                  <a:cubicBezTo>
                    <a:pt x="161" y="6"/>
                    <a:pt x="154" y="12"/>
                    <a:pt x="146" y="20"/>
                  </a:cubicBezTo>
                  <a:cubicBezTo>
                    <a:pt x="62" y="104"/>
                    <a:pt x="0" y="242"/>
                    <a:pt x="11" y="252"/>
                  </a:cubicBezTo>
                  <a:cubicBezTo>
                    <a:pt x="21" y="263"/>
                    <a:pt x="158" y="201"/>
                    <a:pt x="243" y="117"/>
                  </a:cubicBezTo>
                  <a:cubicBezTo>
                    <a:pt x="251" y="109"/>
                    <a:pt x="257" y="102"/>
                    <a:pt x="263" y="94"/>
                  </a:cubicBezTo>
                  <a:close/>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1017"/>
              <a:endParaRPr lang="en-US">
                <a:solidFill>
                  <a:prstClr val="black"/>
                </a:solidFill>
                <a:latin typeface="Calibri"/>
              </a:endParaRPr>
            </a:p>
          </p:txBody>
        </p:sp>
        <p:sp>
          <p:nvSpPr>
            <p:cNvPr id="133" name="Freeform 620"/>
            <p:cNvSpPr>
              <a:spLocks/>
            </p:cNvSpPr>
            <p:nvPr/>
          </p:nvSpPr>
          <p:spPr bwMode="auto">
            <a:xfrm>
              <a:off x="2994" y="2040"/>
              <a:ext cx="941" cy="931"/>
            </a:xfrm>
            <a:custGeom>
              <a:avLst/>
              <a:gdLst>
                <a:gd name="T0" fmla="*/ 0 w 237"/>
                <a:gd name="T1" fmla="*/ 234 h 234"/>
                <a:gd name="T2" fmla="*/ 5 w 237"/>
                <a:gd name="T3" fmla="*/ 228 h 234"/>
                <a:gd name="T4" fmla="*/ 10 w 237"/>
                <a:gd name="T5" fmla="*/ 224 h 234"/>
                <a:gd name="T6" fmla="*/ 221 w 237"/>
                <a:gd name="T7" fmla="*/ 60 h 234"/>
                <a:gd name="T8" fmla="*/ 232 w 237"/>
                <a:gd name="T9" fmla="*/ 1 h 234"/>
                <a:gd name="T10" fmla="*/ 223 w 237"/>
                <a:gd name="T11" fmla="*/ 0 h 234"/>
                <a:gd name="T12" fmla="*/ 174 w 237"/>
                <a:gd name="T13" fmla="*/ 13 h 234"/>
                <a:gd name="T14" fmla="*/ 5 w 237"/>
                <a:gd name="T15" fmla="*/ 228 h 234"/>
                <a:gd name="T16" fmla="*/ 0 w 237"/>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34">
                  <a:moveTo>
                    <a:pt x="0" y="234"/>
                  </a:moveTo>
                  <a:cubicBezTo>
                    <a:pt x="2" y="232"/>
                    <a:pt x="4" y="230"/>
                    <a:pt x="5" y="228"/>
                  </a:cubicBezTo>
                  <a:lnTo>
                    <a:pt x="10" y="224"/>
                  </a:lnTo>
                  <a:lnTo>
                    <a:pt x="221" y="60"/>
                  </a:lnTo>
                  <a:cubicBezTo>
                    <a:pt x="228" y="51"/>
                    <a:pt x="237" y="13"/>
                    <a:pt x="232" y="1"/>
                  </a:cubicBezTo>
                  <a:cubicBezTo>
                    <a:pt x="231" y="1"/>
                    <a:pt x="228" y="0"/>
                    <a:pt x="223" y="0"/>
                  </a:cubicBezTo>
                  <a:cubicBezTo>
                    <a:pt x="203" y="0"/>
                    <a:pt x="180" y="8"/>
                    <a:pt x="174" y="13"/>
                  </a:cubicBezTo>
                  <a:lnTo>
                    <a:pt x="5" y="228"/>
                  </a:lnTo>
                  <a:cubicBezTo>
                    <a:pt x="4" y="230"/>
                    <a:pt x="2" y="232"/>
                    <a:pt x="0" y="234"/>
                  </a:cubicBezTo>
                  <a:close/>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1017"/>
              <a:endParaRPr lang="en-US">
                <a:solidFill>
                  <a:prstClr val="black"/>
                </a:solidFill>
                <a:latin typeface="Calibri"/>
              </a:endParaRPr>
            </a:p>
          </p:txBody>
        </p:sp>
        <p:sp>
          <p:nvSpPr>
            <p:cNvPr id="183" name="Freeform 621"/>
            <p:cNvSpPr>
              <a:spLocks/>
            </p:cNvSpPr>
            <p:nvPr/>
          </p:nvSpPr>
          <p:spPr bwMode="auto">
            <a:xfrm>
              <a:off x="3359" y="2514"/>
              <a:ext cx="1100" cy="954"/>
            </a:xfrm>
            <a:custGeom>
              <a:avLst/>
              <a:gdLst>
                <a:gd name="T0" fmla="*/ 73 w 277"/>
                <a:gd name="T1" fmla="*/ 67 h 240"/>
                <a:gd name="T2" fmla="*/ 11 w 277"/>
                <a:gd name="T3" fmla="*/ 205 h 240"/>
                <a:gd name="T4" fmla="*/ 55 w 277"/>
                <a:gd name="T5" fmla="*/ 221 h 240"/>
                <a:gd name="T6" fmla="*/ 190 w 277"/>
                <a:gd name="T7" fmla="*/ 147 h 240"/>
                <a:gd name="T8" fmla="*/ 276 w 277"/>
                <a:gd name="T9" fmla="*/ 13 h 240"/>
                <a:gd name="T10" fmla="*/ 275 w 277"/>
                <a:gd name="T11" fmla="*/ 0 h 240"/>
                <a:gd name="T12" fmla="*/ 73 w 277"/>
                <a:gd name="T13" fmla="*/ 67 h 240"/>
              </a:gdLst>
              <a:ahLst/>
              <a:cxnLst>
                <a:cxn ang="0">
                  <a:pos x="T0" y="T1"/>
                </a:cxn>
                <a:cxn ang="0">
                  <a:pos x="T2" y="T3"/>
                </a:cxn>
                <a:cxn ang="0">
                  <a:pos x="T4" y="T5"/>
                </a:cxn>
                <a:cxn ang="0">
                  <a:pos x="T6" y="T7"/>
                </a:cxn>
                <a:cxn ang="0">
                  <a:pos x="T8" y="T9"/>
                </a:cxn>
                <a:cxn ang="0">
                  <a:pos x="T10" y="T11"/>
                </a:cxn>
                <a:cxn ang="0">
                  <a:pos x="T12" y="T13"/>
                </a:cxn>
              </a:cxnLst>
              <a:rect l="0" t="0" r="r" b="b"/>
              <a:pathLst>
                <a:path w="277" h="240">
                  <a:moveTo>
                    <a:pt x="73" y="67"/>
                  </a:moveTo>
                  <a:cubicBezTo>
                    <a:pt x="43" y="128"/>
                    <a:pt x="11" y="205"/>
                    <a:pt x="11" y="205"/>
                  </a:cubicBezTo>
                  <a:cubicBezTo>
                    <a:pt x="0" y="225"/>
                    <a:pt x="17" y="240"/>
                    <a:pt x="55" y="221"/>
                  </a:cubicBezTo>
                  <a:lnTo>
                    <a:pt x="190" y="147"/>
                  </a:lnTo>
                  <a:cubicBezTo>
                    <a:pt x="263" y="106"/>
                    <a:pt x="277" y="96"/>
                    <a:pt x="276" y="13"/>
                  </a:cubicBezTo>
                  <a:lnTo>
                    <a:pt x="275" y="0"/>
                  </a:lnTo>
                  <a:cubicBezTo>
                    <a:pt x="209" y="46"/>
                    <a:pt x="134" y="63"/>
                    <a:pt x="73" y="67"/>
                  </a:cubicBezTo>
                  <a:close/>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1017"/>
              <a:endParaRPr lang="en-US">
                <a:solidFill>
                  <a:prstClr val="black"/>
                </a:solidFill>
                <a:latin typeface="Calibri"/>
              </a:endParaRPr>
            </a:p>
          </p:txBody>
        </p:sp>
        <p:sp>
          <p:nvSpPr>
            <p:cNvPr id="198" name="Freeform 622"/>
            <p:cNvSpPr>
              <a:spLocks/>
            </p:cNvSpPr>
            <p:nvPr/>
          </p:nvSpPr>
          <p:spPr bwMode="auto">
            <a:xfrm>
              <a:off x="2506" y="1511"/>
              <a:ext cx="937" cy="1102"/>
            </a:xfrm>
            <a:custGeom>
              <a:avLst/>
              <a:gdLst>
                <a:gd name="T0" fmla="*/ 35 w 236"/>
                <a:gd name="T1" fmla="*/ 266 h 277"/>
                <a:gd name="T2" fmla="*/ 170 w 236"/>
                <a:gd name="T3" fmla="*/ 206 h 277"/>
                <a:gd name="T4" fmla="*/ 236 w 236"/>
                <a:gd name="T5" fmla="*/ 2 h 277"/>
                <a:gd name="T6" fmla="*/ 227 w 236"/>
                <a:gd name="T7" fmla="*/ 1 h 277"/>
                <a:gd name="T8" fmla="*/ 94 w 236"/>
                <a:gd name="T9" fmla="*/ 87 h 277"/>
                <a:gd name="T10" fmla="*/ 20 w 236"/>
                <a:gd name="T11" fmla="*/ 223 h 277"/>
                <a:gd name="T12" fmla="*/ 35 w 236"/>
                <a:gd name="T13" fmla="*/ 266 h 277"/>
              </a:gdLst>
              <a:ahLst/>
              <a:cxnLst>
                <a:cxn ang="0">
                  <a:pos x="T0" y="T1"/>
                </a:cxn>
                <a:cxn ang="0">
                  <a:pos x="T2" y="T3"/>
                </a:cxn>
                <a:cxn ang="0">
                  <a:pos x="T4" y="T5"/>
                </a:cxn>
                <a:cxn ang="0">
                  <a:pos x="T6" y="T7"/>
                </a:cxn>
                <a:cxn ang="0">
                  <a:pos x="T8" y="T9"/>
                </a:cxn>
                <a:cxn ang="0">
                  <a:pos x="T10" y="T11"/>
                </a:cxn>
                <a:cxn ang="0">
                  <a:pos x="T12" y="T13"/>
                </a:cxn>
              </a:cxnLst>
              <a:rect l="0" t="0" r="r" b="b"/>
              <a:pathLst>
                <a:path w="236" h="277">
                  <a:moveTo>
                    <a:pt x="35" y="266"/>
                  </a:moveTo>
                  <a:cubicBezTo>
                    <a:pt x="35" y="266"/>
                    <a:pt x="109" y="235"/>
                    <a:pt x="170" y="206"/>
                  </a:cubicBezTo>
                  <a:cubicBezTo>
                    <a:pt x="174" y="147"/>
                    <a:pt x="189" y="70"/>
                    <a:pt x="236" y="2"/>
                  </a:cubicBezTo>
                  <a:lnTo>
                    <a:pt x="227" y="1"/>
                  </a:lnTo>
                  <a:cubicBezTo>
                    <a:pt x="145" y="0"/>
                    <a:pt x="134" y="14"/>
                    <a:pt x="94" y="87"/>
                  </a:cubicBezTo>
                  <a:lnTo>
                    <a:pt x="20" y="223"/>
                  </a:lnTo>
                  <a:cubicBezTo>
                    <a:pt x="0" y="260"/>
                    <a:pt x="15" y="277"/>
                    <a:pt x="35" y="266"/>
                  </a:cubicBezTo>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1017"/>
              <a:endParaRPr lang="en-US">
                <a:solidFill>
                  <a:prstClr val="black"/>
                </a:solidFill>
                <a:latin typeface="Calibri"/>
              </a:endParaRPr>
            </a:p>
          </p:txBody>
        </p:sp>
        <p:sp>
          <p:nvSpPr>
            <p:cNvPr id="199" name="Freeform 623"/>
            <p:cNvSpPr>
              <a:spLocks noEditPoints="1"/>
            </p:cNvSpPr>
            <p:nvPr/>
          </p:nvSpPr>
          <p:spPr bwMode="auto">
            <a:xfrm>
              <a:off x="3316" y="943"/>
              <a:ext cx="1738" cy="1706"/>
            </a:xfrm>
            <a:custGeom>
              <a:avLst/>
              <a:gdLst>
                <a:gd name="T0" fmla="*/ 367 w 438"/>
                <a:gd name="T1" fmla="*/ 111 h 429"/>
                <a:gd name="T2" fmla="*/ 320 w 438"/>
                <a:gd name="T3" fmla="*/ 111 h 429"/>
                <a:gd name="T4" fmla="*/ 320 w 438"/>
                <a:gd name="T5" fmla="*/ 64 h 429"/>
                <a:gd name="T6" fmla="*/ 367 w 438"/>
                <a:gd name="T7" fmla="*/ 64 h 429"/>
                <a:gd name="T8" fmla="*/ 367 w 438"/>
                <a:gd name="T9" fmla="*/ 111 h 429"/>
                <a:gd name="T10" fmla="*/ 296 w 438"/>
                <a:gd name="T11" fmla="*/ 229 h 429"/>
                <a:gd name="T12" fmla="*/ 202 w 438"/>
                <a:gd name="T13" fmla="*/ 229 h 429"/>
                <a:gd name="T14" fmla="*/ 202 w 438"/>
                <a:gd name="T15" fmla="*/ 135 h 429"/>
                <a:gd name="T16" fmla="*/ 296 w 438"/>
                <a:gd name="T17" fmla="*/ 135 h 429"/>
                <a:gd name="T18" fmla="*/ 296 w 438"/>
                <a:gd name="T19" fmla="*/ 229 h 429"/>
                <a:gd name="T20" fmla="*/ 383 w 438"/>
                <a:gd name="T21" fmla="*/ 0 h 429"/>
                <a:gd name="T22" fmla="*/ 93 w 438"/>
                <a:gd name="T23" fmla="*/ 124 h 429"/>
                <a:gd name="T24" fmla="*/ 0 w 438"/>
                <a:gd name="T25" fmla="*/ 354 h 429"/>
                <a:gd name="T26" fmla="*/ 69 w 438"/>
                <a:gd name="T27" fmla="*/ 265 h 429"/>
                <a:gd name="T28" fmla="*/ 142 w 438"/>
                <a:gd name="T29" fmla="*/ 243 h 429"/>
                <a:gd name="T30" fmla="*/ 175 w 438"/>
                <a:gd name="T31" fmla="*/ 254 h 429"/>
                <a:gd name="T32" fmla="*/ 163 w 438"/>
                <a:gd name="T33" fmla="*/ 360 h 429"/>
                <a:gd name="T34" fmla="*/ 162 w 438"/>
                <a:gd name="T35" fmla="*/ 361 h 429"/>
                <a:gd name="T36" fmla="*/ 74 w 438"/>
                <a:gd name="T37" fmla="*/ 429 h 429"/>
                <a:gd name="T38" fmla="*/ 304 w 438"/>
                <a:gd name="T39" fmla="*/ 336 h 429"/>
                <a:gd name="T40" fmla="*/ 422 w 438"/>
                <a:gd name="T41" fmla="*/ 6 h 429"/>
                <a:gd name="T42" fmla="*/ 383 w 438"/>
                <a:gd name="T4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8" h="429">
                  <a:moveTo>
                    <a:pt x="367" y="111"/>
                  </a:moveTo>
                  <a:cubicBezTo>
                    <a:pt x="354" y="124"/>
                    <a:pt x="333" y="124"/>
                    <a:pt x="320" y="111"/>
                  </a:cubicBezTo>
                  <a:cubicBezTo>
                    <a:pt x="307" y="98"/>
                    <a:pt x="307" y="77"/>
                    <a:pt x="320" y="64"/>
                  </a:cubicBezTo>
                  <a:cubicBezTo>
                    <a:pt x="333" y="51"/>
                    <a:pt x="354" y="51"/>
                    <a:pt x="367" y="64"/>
                  </a:cubicBezTo>
                  <a:cubicBezTo>
                    <a:pt x="380" y="77"/>
                    <a:pt x="380" y="98"/>
                    <a:pt x="367" y="111"/>
                  </a:cubicBezTo>
                  <a:close/>
                  <a:moveTo>
                    <a:pt x="296" y="229"/>
                  </a:moveTo>
                  <a:cubicBezTo>
                    <a:pt x="270" y="255"/>
                    <a:pt x="228" y="255"/>
                    <a:pt x="202" y="229"/>
                  </a:cubicBezTo>
                  <a:cubicBezTo>
                    <a:pt x="176" y="203"/>
                    <a:pt x="176" y="161"/>
                    <a:pt x="202" y="135"/>
                  </a:cubicBezTo>
                  <a:cubicBezTo>
                    <a:pt x="228" y="109"/>
                    <a:pt x="270" y="109"/>
                    <a:pt x="296" y="135"/>
                  </a:cubicBezTo>
                  <a:cubicBezTo>
                    <a:pt x="322" y="161"/>
                    <a:pt x="322" y="203"/>
                    <a:pt x="296" y="229"/>
                  </a:cubicBezTo>
                  <a:close/>
                  <a:moveTo>
                    <a:pt x="383" y="0"/>
                  </a:moveTo>
                  <a:cubicBezTo>
                    <a:pt x="303" y="0"/>
                    <a:pt x="178" y="39"/>
                    <a:pt x="93" y="124"/>
                  </a:cubicBezTo>
                  <a:cubicBezTo>
                    <a:pt x="22" y="195"/>
                    <a:pt x="3" y="288"/>
                    <a:pt x="0" y="354"/>
                  </a:cubicBezTo>
                  <a:lnTo>
                    <a:pt x="69" y="265"/>
                  </a:lnTo>
                  <a:cubicBezTo>
                    <a:pt x="82" y="252"/>
                    <a:pt x="117" y="243"/>
                    <a:pt x="142" y="243"/>
                  </a:cubicBezTo>
                  <a:cubicBezTo>
                    <a:pt x="157" y="243"/>
                    <a:pt x="168" y="247"/>
                    <a:pt x="175" y="254"/>
                  </a:cubicBezTo>
                  <a:cubicBezTo>
                    <a:pt x="197" y="276"/>
                    <a:pt x="180" y="343"/>
                    <a:pt x="163" y="360"/>
                  </a:cubicBezTo>
                  <a:lnTo>
                    <a:pt x="162" y="361"/>
                  </a:lnTo>
                  <a:lnTo>
                    <a:pt x="74" y="429"/>
                  </a:lnTo>
                  <a:cubicBezTo>
                    <a:pt x="145" y="426"/>
                    <a:pt x="235" y="405"/>
                    <a:pt x="304" y="336"/>
                  </a:cubicBezTo>
                  <a:cubicBezTo>
                    <a:pt x="431" y="210"/>
                    <a:pt x="438" y="26"/>
                    <a:pt x="422" y="6"/>
                  </a:cubicBezTo>
                  <a:cubicBezTo>
                    <a:pt x="421" y="5"/>
                    <a:pt x="410" y="0"/>
                    <a:pt x="383" y="0"/>
                  </a:cubicBezTo>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1017"/>
              <a:endParaRPr lang="en-US">
                <a:solidFill>
                  <a:prstClr val="black"/>
                </a:solidFill>
                <a:latin typeface="Calibri"/>
              </a:endParaRPr>
            </a:p>
          </p:txBody>
        </p:sp>
      </p:grpSp>
      <p:grpSp>
        <p:nvGrpSpPr>
          <p:cNvPr id="200" name="Clipboard3"/>
          <p:cNvGrpSpPr>
            <a:grpSpLocks noChangeAspect="1"/>
          </p:cNvGrpSpPr>
          <p:nvPr>
            <p:custDataLst>
              <p:tags r:id="rId3"/>
            </p:custDataLst>
          </p:nvPr>
        </p:nvGrpSpPr>
        <p:grpSpPr bwMode="auto">
          <a:xfrm>
            <a:off x="8427580" y="3040595"/>
            <a:ext cx="406858" cy="542894"/>
            <a:chOff x="63" y="9"/>
            <a:chExt cx="326" cy="435"/>
          </a:xfrm>
          <a:solidFill>
            <a:srgbClr val="1F497D"/>
          </a:solidFill>
        </p:grpSpPr>
        <p:sp>
          <p:nvSpPr>
            <p:cNvPr id="201" name="Clipboard3"/>
            <p:cNvSpPr>
              <a:spLocks noEditPoints="1"/>
            </p:cNvSpPr>
            <p:nvPr>
              <p:custDataLst>
                <p:tags r:id="rId4"/>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solidFill>
              <a:srgbClr val="1F497D"/>
            </a:solidFill>
            <a:ln w="0">
              <a:solidFill>
                <a:srgbClr val="1F497D"/>
              </a:solidFill>
              <a:prstDash val="solid"/>
              <a:round/>
              <a:headEnd/>
              <a:tailEnd/>
            </a:ln>
          </p:spPr>
          <p:txBody>
            <a:bodyPr vert="horz" wrap="square" lIns="91435" tIns="45717" rIns="91435" bIns="45717" numCol="1" anchor="t" anchorCtr="0" compatLnSpc="1">
              <a:prstTxWarp prst="textNoShape">
                <a:avLst/>
              </a:prstTxWarp>
            </a:bodyPr>
            <a:lstStyle/>
            <a:p>
              <a:pPr defTabSz="911017"/>
              <a:endParaRPr lang="fr-FR">
                <a:solidFill>
                  <a:prstClr val="black"/>
                </a:solidFill>
                <a:latin typeface="Calibri"/>
              </a:endParaRPr>
            </a:p>
          </p:txBody>
        </p:sp>
        <p:sp>
          <p:nvSpPr>
            <p:cNvPr id="202" name="Clipboard3"/>
            <p:cNvSpPr>
              <a:spLocks/>
            </p:cNvSpPr>
            <p:nvPr>
              <p:custDataLst>
                <p:tags r:id="rId5"/>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rgbClr val="1F497D"/>
              </a:solidFill>
              <a:prstDash val="solid"/>
              <a:round/>
              <a:headEnd/>
              <a:tailEnd/>
            </a:ln>
          </p:spPr>
          <p:txBody>
            <a:bodyPr vert="horz" wrap="square" lIns="91435" tIns="45717" rIns="91435" bIns="45717" numCol="1" anchor="t" anchorCtr="0" compatLnSpc="1">
              <a:prstTxWarp prst="textNoShape">
                <a:avLst/>
              </a:prstTxWarp>
            </a:bodyPr>
            <a:lstStyle/>
            <a:p>
              <a:pPr defTabSz="911017"/>
              <a:endParaRPr lang="fr-FR">
                <a:solidFill>
                  <a:prstClr val="black"/>
                </a:solidFill>
                <a:latin typeface="Calibri"/>
              </a:endParaRPr>
            </a:p>
          </p:txBody>
        </p:sp>
        <p:sp>
          <p:nvSpPr>
            <p:cNvPr id="203" name="Clipboard3"/>
            <p:cNvSpPr>
              <a:spLocks/>
            </p:cNvSpPr>
            <p:nvPr>
              <p:custDataLst>
                <p:tags r:id="rId6"/>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rgbClr val="1F497D"/>
              </a:solidFill>
              <a:prstDash val="solid"/>
              <a:round/>
              <a:headEnd/>
              <a:tailEnd/>
            </a:ln>
          </p:spPr>
          <p:txBody>
            <a:bodyPr vert="horz" wrap="square" lIns="91435" tIns="45717" rIns="91435" bIns="45717" numCol="1" anchor="t" anchorCtr="0" compatLnSpc="1">
              <a:prstTxWarp prst="textNoShape">
                <a:avLst/>
              </a:prstTxWarp>
            </a:bodyPr>
            <a:lstStyle/>
            <a:p>
              <a:pPr defTabSz="911017"/>
              <a:endParaRPr lang="fr-FR">
                <a:solidFill>
                  <a:prstClr val="black"/>
                </a:solidFill>
                <a:latin typeface="Calibri"/>
              </a:endParaRPr>
            </a:p>
          </p:txBody>
        </p:sp>
        <p:sp>
          <p:nvSpPr>
            <p:cNvPr id="204" name="Clipboard3"/>
            <p:cNvSpPr>
              <a:spLocks/>
            </p:cNvSpPr>
            <p:nvPr>
              <p:custDataLst>
                <p:tags r:id="rId7"/>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rgbClr val="1F497D"/>
              </a:solidFill>
              <a:prstDash val="solid"/>
              <a:round/>
              <a:headEnd/>
              <a:tailEnd/>
            </a:ln>
          </p:spPr>
          <p:txBody>
            <a:bodyPr vert="horz" wrap="square" lIns="91435" tIns="45717" rIns="91435" bIns="45717" numCol="1" anchor="t" anchorCtr="0" compatLnSpc="1">
              <a:prstTxWarp prst="textNoShape">
                <a:avLst/>
              </a:prstTxWarp>
            </a:bodyPr>
            <a:lstStyle/>
            <a:p>
              <a:pPr defTabSz="911017"/>
              <a:endParaRPr lang="fr-FR">
                <a:solidFill>
                  <a:prstClr val="black"/>
                </a:solidFill>
                <a:latin typeface="Calibri"/>
              </a:endParaRPr>
            </a:p>
          </p:txBody>
        </p:sp>
      </p:grpSp>
      <p:sp>
        <p:nvSpPr>
          <p:cNvPr id="122" name="Dikdörtgen 121"/>
          <p:cNvSpPr/>
          <p:nvPr/>
        </p:nvSpPr>
        <p:spPr>
          <a:xfrm>
            <a:off x="367285" y="874579"/>
            <a:ext cx="6058897" cy="461638"/>
          </a:xfrm>
          <a:prstGeom prst="rect">
            <a:avLst/>
          </a:prstGeom>
        </p:spPr>
        <p:txBody>
          <a:bodyPr wrap="square">
            <a:spAutoFit/>
          </a:bodyPr>
          <a:lstStyle/>
          <a:p>
            <a:pPr defTabSz="911017"/>
            <a:r>
              <a:rPr lang="tr-TR" sz="2400" b="1" dirty="0">
                <a:solidFill>
                  <a:srgbClr val="FFC000"/>
                </a:solidFill>
                <a:latin typeface="Calibri"/>
              </a:rPr>
              <a:t>DESTEK PROGRAMI SÜRECİ</a:t>
            </a:r>
          </a:p>
        </p:txBody>
      </p:sp>
      <p:sp>
        <p:nvSpPr>
          <p:cNvPr id="123" name="4 Metin kutusu"/>
          <p:cNvSpPr txBox="1"/>
          <p:nvPr/>
        </p:nvSpPr>
        <p:spPr>
          <a:xfrm>
            <a:off x="340470" y="291696"/>
            <a:ext cx="10809023" cy="582882"/>
          </a:xfrm>
          <a:prstGeom prst="rect">
            <a:avLst/>
          </a:prstGeom>
          <a:noFill/>
        </p:spPr>
        <p:txBody>
          <a:bodyPr wrap="square" rtlCol="0">
            <a:spAutoFit/>
          </a:bodyPr>
          <a:lstStyle/>
          <a:p>
            <a:pPr defTabSz="911017"/>
            <a:r>
              <a:rPr lang="tr-TR" sz="3200" b="1" dirty="0">
                <a:solidFill>
                  <a:srgbClr val="00BAD5"/>
                </a:solidFill>
                <a:latin typeface="Calibri"/>
              </a:rPr>
              <a:t>Ar-Ge ve </a:t>
            </a:r>
            <a:r>
              <a:rPr lang="tr-TR" sz="3200" b="1" dirty="0" err="1">
                <a:solidFill>
                  <a:srgbClr val="00BAD5"/>
                </a:solidFill>
                <a:latin typeface="Calibri"/>
              </a:rPr>
              <a:t>İnovasyon</a:t>
            </a:r>
            <a:r>
              <a:rPr lang="tr-TR" sz="3200" b="1" dirty="0">
                <a:solidFill>
                  <a:srgbClr val="00BAD5"/>
                </a:solidFill>
                <a:latin typeface="Calibri"/>
              </a:rPr>
              <a:t> Destek Programı</a:t>
            </a:r>
          </a:p>
        </p:txBody>
      </p:sp>
      <p:pic>
        <p:nvPicPr>
          <p:cNvPr id="125" name="Picture 3"/>
          <p:cNvPicPr>
            <a:picLocks noChangeAspect="1" noChangeArrowheads="1"/>
          </p:cNvPicPr>
          <p:nvPr/>
        </p:nvPicPr>
        <p:blipFill>
          <a:blip r:embed="rId56" cstate="print"/>
          <a:srcRect/>
          <a:stretch>
            <a:fillRect/>
          </a:stretch>
        </p:blipFill>
        <p:spPr bwMode="auto">
          <a:xfrm>
            <a:off x="10856528" y="344907"/>
            <a:ext cx="956550" cy="67470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5521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1341567" y="2636315"/>
            <a:ext cx="10924896" cy="1200329"/>
          </a:xfrm>
          <a:prstGeom prst="rect">
            <a:avLst/>
          </a:prstGeom>
          <a:noFill/>
        </p:spPr>
        <p:txBody>
          <a:bodyPr wrap="square" rtlCol="0">
            <a:spAutoFit/>
          </a:bodyPr>
          <a:lstStyle/>
          <a:p>
            <a:pPr algn="ctr" defTabSz="911017">
              <a:defRPr/>
            </a:pPr>
            <a:r>
              <a:rPr lang="tr-TR" sz="3600" b="1" dirty="0">
                <a:solidFill>
                  <a:srgbClr val="006071"/>
                </a:solidFill>
                <a:latin typeface="Calibri"/>
              </a:rPr>
              <a:t>STRATEJİK ÜRÜN DESTEK PROGRAMI</a:t>
            </a:r>
          </a:p>
          <a:p>
            <a:pPr algn="ctr" defTabSz="911017">
              <a:defRPr/>
            </a:pPr>
            <a:r>
              <a:rPr lang="tr-TR" sz="3600" b="1" dirty="0">
                <a:solidFill>
                  <a:srgbClr val="006071"/>
                </a:solidFill>
                <a:latin typeface="Calibri"/>
              </a:rPr>
              <a:t>(</a:t>
            </a:r>
            <a:r>
              <a:rPr lang="tr-TR" sz="3200" b="1" dirty="0">
                <a:solidFill>
                  <a:srgbClr val="006071"/>
                </a:solidFill>
                <a:latin typeface="Calibri"/>
              </a:rPr>
              <a:t>Teknoloji Odaklı Sanayi Hamlesi Programı Kapsamında)</a:t>
            </a:r>
          </a:p>
        </p:txBody>
      </p:sp>
      <p:pic>
        <p:nvPicPr>
          <p:cNvPr id="2" name="Resim 1"/>
          <p:cNvPicPr>
            <a:picLocks noChangeAspect="1"/>
          </p:cNvPicPr>
          <p:nvPr/>
        </p:nvPicPr>
        <p:blipFill>
          <a:blip r:embed="rId3"/>
          <a:stretch>
            <a:fillRect/>
          </a:stretch>
        </p:blipFill>
        <p:spPr>
          <a:xfrm>
            <a:off x="529159" y="2831901"/>
            <a:ext cx="1440160" cy="1068017"/>
          </a:xfrm>
          <a:prstGeom prst="rect">
            <a:avLst/>
          </a:prstGeom>
        </p:spPr>
      </p:pic>
    </p:spTree>
    <p:extLst>
      <p:ext uri="{BB962C8B-B14F-4D97-AF65-F5344CB8AC3E}">
        <p14:creationId xmlns:p14="http://schemas.microsoft.com/office/powerpoint/2010/main" val="149880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eaLnBrk="0" hangingPunct="0">
              <a:defRPr/>
            </a:pPr>
            <a:fld id="{C4ED5019-EF1D-4BBA-8CBB-E68DE6BC96A8}" type="slidenum">
              <a:rPr lang="tr-TR" sz="1196">
                <a:solidFill>
                  <a:prstClr val="black">
                    <a:tint val="75000"/>
                  </a:prstClr>
                </a:solidFill>
                <a:latin typeface="Arial" charset="0"/>
                <a:ea typeface="+mn-ea"/>
                <a:cs typeface="Arial" charset="0"/>
              </a:rPr>
              <a:pPr defTabSz="911017" eaLnBrk="0" hangingPunct="0">
                <a:defRPr/>
              </a:pPr>
              <a:t>17</a:t>
            </a:fld>
            <a:endParaRPr lang="tr-TR" sz="1196">
              <a:solidFill>
                <a:prstClr val="black">
                  <a:tint val="75000"/>
                </a:prstClr>
              </a:solidFill>
              <a:latin typeface="Arial" charset="0"/>
              <a:ea typeface="+mn-ea"/>
              <a:cs typeface="Arial" charset="0"/>
            </a:endParaRPr>
          </a:p>
        </p:txBody>
      </p:sp>
      <p:sp>
        <p:nvSpPr>
          <p:cNvPr id="4" name="Serbest Form 3"/>
          <p:cNvSpPr/>
          <p:nvPr/>
        </p:nvSpPr>
        <p:spPr>
          <a:xfrm>
            <a:off x="2541829" y="1364901"/>
            <a:ext cx="7620586" cy="1747727"/>
          </a:xfrm>
          <a:custGeom>
            <a:avLst/>
            <a:gdLst>
              <a:gd name="connsiteX0" fmla="*/ 0 w 5047031"/>
              <a:gd name="connsiteY0" fmla="*/ 175422 h 1754224"/>
              <a:gd name="connsiteX1" fmla="*/ 175422 w 5047031"/>
              <a:gd name="connsiteY1" fmla="*/ 0 h 1754224"/>
              <a:gd name="connsiteX2" fmla="*/ 4871609 w 5047031"/>
              <a:gd name="connsiteY2" fmla="*/ 0 h 1754224"/>
              <a:gd name="connsiteX3" fmla="*/ 5047031 w 5047031"/>
              <a:gd name="connsiteY3" fmla="*/ 175422 h 1754224"/>
              <a:gd name="connsiteX4" fmla="*/ 5047031 w 5047031"/>
              <a:gd name="connsiteY4" fmla="*/ 1578802 h 1754224"/>
              <a:gd name="connsiteX5" fmla="*/ 4871609 w 5047031"/>
              <a:gd name="connsiteY5" fmla="*/ 1754224 h 1754224"/>
              <a:gd name="connsiteX6" fmla="*/ 175422 w 5047031"/>
              <a:gd name="connsiteY6" fmla="*/ 1754224 h 1754224"/>
              <a:gd name="connsiteX7" fmla="*/ 0 w 5047031"/>
              <a:gd name="connsiteY7" fmla="*/ 1578802 h 1754224"/>
              <a:gd name="connsiteX8" fmla="*/ 0 w 5047031"/>
              <a:gd name="connsiteY8" fmla="*/ 175422 h 175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7031" h="1754224">
                <a:moveTo>
                  <a:pt x="0" y="175422"/>
                </a:moveTo>
                <a:cubicBezTo>
                  <a:pt x="0" y="78539"/>
                  <a:pt x="78539" y="0"/>
                  <a:pt x="175422" y="0"/>
                </a:cubicBezTo>
                <a:lnTo>
                  <a:pt x="4871609" y="0"/>
                </a:lnTo>
                <a:cubicBezTo>
                  <a:pt x="4968492" y="0"/>
                  <a:pt x="5047031" y="78539"/>
                  <a:pt x="5047031" y="175422"/>
                </a:cubicBezTo>
                <a:lnTo>
                  <a:pt x="5047031" y="1578802"/>
                </a:lnTo>
                <a:cubicBezTo>
                  <a:pt x="5047031" y="1675685"/>
                  <a:pt x="4968492" y="1754224"/>
                  <a:pt x="4871609" y="1754224"/>
                </a:cubicBezTo>
                <a:lnTo>
                  <a:pt x="175422" y="1754224"/>
                </a:lnTo>
                <a:cubicBezTo>
                  <a:pt x="78539" y="1754224"/>
                  <a:pt x="0" y="1675685"/>
                  <a:pt x="0" y="1578802"/>
                </a:cubicBezTo>
                <a:lnTo>
                  <a:pt x="0" y="1754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148" tIns="89148" rIns="89148" bIns="89148" numCol="1" spcCol="1270" anchor="ctr" anchorCtr="0">
            <a:noAutofit/>
          </a:bodyPr>
          <a:lstStyle/>
          <a:p>
            <a:pPr algn="just" defTabSz="442855" fontAlgn="auto">
              <a:spcAft>
                <a:spcPts val="0"/>
              </a:spcAft>
            </a:pPr>
            <a:r>
              <a:rPr lang="tr-TR" sz="1793" dirty="0">
                <a:solidFill>
                  <a:prstClr val="white"/>
                </a:solidFill>
                <a:latin typeface="Calibri"/>
              </a:rPr>
              <a:t>Sanayi ve Teknoloji Bakanlığınca yürütülen Teknoloji Odaklı Sanayi Hamlesi Programı kapsamında Türkiye’de orta-yüksek ve yüksek teknoloji seviyeli sektörlerdeki katma değeri yüksek ürünlerin ve bu sektörlerin gelişimi için kritik önemi haiz ürünlerin üretimini artırmaya yönelik küçük ve orta büyüklükteki işletmelere ait yatırım projelerinin desteklenmesidir. </a:t>
            </a:r>
            <a:endParaRPr lang="tr-TR" sz="1793" dirty="0">
              <a:solidFill>
                <a:srgbClr val="FFC000"/>
              </a:solidFill>
              <a:latin typeface="Calibri"/>
            </a:endParaRPr>
          </a:p>
        </p:txBody>
      </p:sp>
      <p:sp>
        <p:nvSpPr>
          <p:cNvPr id="17" name="Beşgen 16"/>
          <p:cNvSpPr/>
          <p:nvPr/>
        </p:nvSpPr>
        <p:spPr>
          <a:xfrm>
            <a:off x="532824" y="1912219"/>
            <a:ext cx="1463679" cy="67632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1017" eaLnBrk="0" fontAlgn="auto" hangingPunct="0">
              <a:spcBef>
                <a:spcPts val="0"/>
              </a:spcBef>
              <a:spcAft>
                <a:spcPts val="0"/>
              </a:spcAft>
              <a:defRPr/>
            </a:pPr>
            <a:r>
              <a:rPr lang="tr-TR" b="1" dirty="0">
                <a:solidFill>
                  <a:srgbClr val="002060"/>
                </a:solidFill>
                <a:latin typeface="Calibri"/>
              </a:rPr>
              <a:t>AMAÇ</a:t>
            </a:r>
          </a:p>
        </p:txBody>
      </p:sp>
      <p:sp>
        <p:nvSpPr>
          <p:cNvPr id="18" name="Beşgen 17"/>
          <p:cNvSpPr/>
          <p:nvPr/>
        </p:nvSpPr>
        <p:spPr>
          <a:xfrm>
            <a:off x="532824" y="4370623"/>
            <a:ext cx="1463679" cy="67632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1017" eaLnBrk="0" fontAlgn="auto" hangingPunct="0">
              <a:spcBef>
                <a:spcPts val="0"/>
              </a:spcBef>
              <a:spcAft>
                <a:spcPts val="0"/>
              </a:spcAft>
              <a:defRPr/>
            </a:pPr>
            <a:r>
              <a:rPr lang="tr-TR" b="1" dirty="0">
                <a:solidFill>
                  <a:srgbClr val="002060"/>
                </a:solidFill>
                <a:latin typeface="Calibri"/>
              </a:rPr>
              <a:t>MEVZUAT</a:t>
            </a:r>
          </a:p>
        </p:txBody>
      </p:sp>
      <p:sp>
        <p:nvSpPr>
          <p:cNvPr id="20" name="Metin kutusu 19"/>
          <p:cNvSpPr txBox="1"/>
          <p:nvPr/>
        </p:nvSpPr>
        <p:spPr>
          <a:xfrm>
            <a:off x="10364632" y="6326313"/>
            <a:ext cx="1796325" cy="459928"/>
          </a:xfrm>
          <a:prstGeom prst="rect">
            <a:avLst/>
          </a:prstGeom>
          <a:noFill/>
        </p:spPr>
        <p:txBody>
          <a:bodyPr wrap="square">
            <a:spAutoFit/>
          </a:bodyPr>
          <a:lstStyle/>
          <a:p>
            <a:pPr algn="r" defTabSz="911017" eaLnBrk="0" fontAlgn="auto" hangingPunct="0">
              <a:spcBef>
                <a:spcPts val="0"/>
              </a:spcBef>
              <a:spcAft>
                <a:spcPts val="0"/>
              </a:spcAft>
              <a:defRPr/>
            </a:pPr>
            <a:r>
              <a:rPr lang="tr-TR" sz="1196" dirty="0">
                <a:solidFill>
                  <a:srgbClr val="F79646">
                    <a:lumMod val="50000"/>
                  </a:srgbClr>
                </a:solidFill>
                <a:latin typeface="Arial" panose="020B0604020202020204" pitchFamily="34" charset="0"/>
                <a:ea typeface="Arial Unicode MS" panose="020B0604020202020204" pitchFamily="34" charset="-128"/>
                <a:cs typeface="Arial" panose="020B0604020202020204" pitchFamily="34" charset="0"/>
              </a:rPr>
              <a:t>                                      </a:t>
            </a:r>
            <a:r>
              <a:rPr lang="tr-TR" sz="1196" b="1" dirty="0">
                <a:solidFill>
                  <a:prstClr val="white"/>
                </a:solidFill>
                <a:latin typeface="Arial" panose="020B0604020202020204" pitchFamily="34" charset="0"/>
                <a:ea typeface="Arial Unicode MS" panose="020B0604020202020204" pitchFamily="34" charset="-128"/>
                <a:cs typeface="Arial" panose="020B0604020202020204" pitchFamily="34" charset="0"/>
              </a:rPr>
              <a:t>3/14</a:t>
            </a:r>
          </a:p>
        </p:txBody>
      </p:sp>
      <p:pic>
        <p:nvPicPr>
          <p:cNvPr id="13" name="Picture 3"/>
          <p:cNvPicPr>
            <a:picLocks noChangeAspect="1" noChangeArrowheads="1"/>
          </p:cNvPicPr>
          <p:nvPr/>
        </p:nvPicPr>
        <p:blipFill>
          <a:blip r:embed="rId2" cstate="print"/>
          <a:srcRect/>
          <a:stretch>
            <a:fillRect/>
          </a:stretch>
        </p:blipFill>
        <p:spPr bwMode="auto">
          <a:xfrm>
            <a:off x="10929759" y="175477"/>
            <a:ext cx="717371" cy="506003"/>
          </a:xfrm>
          <a:prstGeom prst="rect">
            <a:avLst/>
          </a:prstGeom>
          <a:noFill/>
          <a:ln w="9525">
            <a:noFill/>
            <a:miter lim="800000"/>
            <a:headEnd/>
            <a:tailEnd/>
          </a:ln>
        </p:spPr>
      </p:pic>
      <p:sp>
        <p:nvSpPr>
          <p:cNvPr id="15" name="Title 1"/>
          <p:cNvSpPr txBox="1">
            <a:spLocks/>
          </p:cNvSpPr>
          <p:nvPr/>
        </p:nvSpPr>
        <p:spPr>
          <a:xfrm>
            <a:off x="238782" y="21191"/>
            <a:ext cx="10476045" cy="1320578"/>
          </a:xfrm>
          <a:prstGeom prst="rect">
            <a:avLst/>
          </a:prstGeom>
        </p:spPr>
        <p:txBody>
          <a:bodyPr vert="horz" lIns="91095" tIns="45549" rIns="91095" bIns="4554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1017" fontAlgn="auto">
              <a:spcAft>
                <a:spcPts val="0"/>
              </a:spcAft>
              <a:defRPr/>
            </a:pPr>
            <a:r>
              <a:rPr lang="tr-TR"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rPr>
              <a:t>GENEL BİLGİLER</a:t>
            </a:r>
            <a:endParaRPr lang="en-US"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endParaRPr>
          </a:p>
        </p:txBody>
      </p:sp>
      <p:sp>
        <p:nvSpPr>
          <p:cNvPr id="16" name="Serbest Form 15"/>
          <p:cNvSpPr/>
          <p:nvPr/>
        </p:nvSpPr>
        <p:spPr>
          <a:xfrm>
            <a:off x="2554711" y="3830641"/>
            <a:ext cx="7620586" cy="1747727"/>
          </a:xfrm>
          <a:custGeom>
            <a:avLst/>
            <a:gdLst>
              <a:gd name="connsiteX0" fmla="*/ 0 w 5047031"/>
              <a:gd name="connsiteY0" fmla="*/ 175422 h 1754224"/>
              <a:gd name="connsiteX1" fmla="*/ 175422 w 5047031"/>
              <a:gd name="connsiteY1" fmla="*/ 0 h 1754224"/>
              <a:gd name="connsiteX2" fmla="*/ 4871609 w 5047031"/>
              <a:gd name="connsiteY2" fmla="*/ 0 h 1754224"/>
              <a:gd name="connsiteX3" fmla="*/ 5047031 w 5047031"/>
              <a:gd name="connsiteY3" fmla="*/ 175422 h 1754224"/>
              <a:gd name="connsiteX4" fmla="*/ 5047031 w 5047031"/>
              <a:gd name="connsiteY4" fmla="*/ 1578802 h 1754224"/>
              <a:gd name="connsiteX5" fmla="*/ 4871609 w 5047031"/>
              <a:gd name="connsiteY5" fmla="*/ 1754224 h 1754224"/>
              <a:gd name="connsiteX6" fmla="*/ 175422 w 5047031"/>
              <a:gd name="connsiteY6" fmla="*/ 1754224 h 1754224"/>
              <a:gd name="connsiteX7" fmla="*/ 0 w 5047031"/>
              <a:gd name="connsiteY7" fmla="*/ 1578802 h 1754224"/>
              <a:gd name="connsiteX8" fmla="*/ 0 w 5047031"/>
              <a:gd name="connsiteY8" fmla="*/ 175422 h 175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7031" h="1754224">
                <a:moveTo>
                  <a:pt x="0" y="175422"/>
                </a:moveTo>
                <a:cubicBezTo>
                  <a:pt x="0" y="78539"/>
                  <a:pt x="78539" y="0"/>
                  <a:pt x="175422" y="0"/>
                </a:cubicBezTo>
                <a:lnTo>
                  <a:pt x="4871609" y="0"/>
                </a:lnTo>
                <a:cubicBezTo>
                  <a:pt x="4968492" y="0"/>
                  <a:pt x="5047031" y="78539"/>
                  <a:pt x="5047031" y="175422"/>
                </a:cubicBezTo>
                <a:lnTo>
                  <a:pt x="5047031" y="1578802"/>
                </a:lnTo>
                <a:cubicBezTo>
                  <a:pt x="5047031" y="1675685"/>
                  <a:pt x="4968492" y="1754224"/>
                  <a:pt x="4871609" y="1754224"/>
                </a:cubicBezTo>
                <a:lnTo>
                  <a:pt x="175422" y="1754224"/>
                </a:lnTo>
                <a:cubicBezTo>
                  <a:pt x="78539" y="1754224"/>
                  <a:pt x="0" y="1675685"/>
                  <a:pt x="0" y="1578802"/>
                </a:cubicBezTo>
                <a:lnTo>
                  <a:pt x="0" y="1754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148" tIns="89148" rIns="89148" bIns="89148" numCol="1" spcCol="1270" anchor="ctr" anchorCtr="0">
            <a:noAutofit/>
          </a:bodyPr>
          <a:lstStyle/>
          <a:p>
            <a:pPr algn="just" defTabSz="442855" fontAlgn="auto">
              <a:lnSpc>
                <a:spcPct val="90000"/>
              </a:lnSpc>
              <a:spcAft>
                <a:spcPct val="35000"/>
              </a:spcAft>
            </a:pPr>
            <a:r>
              <a:rPr lang="tr-TR" sz="1793" dirty="0">
                <a:solidFill>
                  <a:prstClr val="white"/>
                </a:solidFill>
                <a:latin typeface="Calibri"/>
              </a:rPr>
              <a:t>Stratejik Ürün Destek Programı Teknoloji Odaklı Sanayi Hamlesi Programı kapsamında 06.12.2019 tarih ve 2019-18 sayılı İcra Komitesi kararı ile </a:t>
            </a:r>
            <a:r>
              <a:rPr lang="fi-FI" sz="1793" dirty="0">
                <a:solidFill>
                  <a:prstClr val="white"/>
                </a:solidFill>
                <a:latin typeface="Calibri"/>
              </a:rPr>
              <a:t>yürürlüğe alınmıştır.</a:t>
            </a:r>
          </a:p>
        </p:txBody>
      </p:sp>
    </p:spTree>
    <p:extLst>
      <p:ext uri="{BB962C8B-B14F-4D97-AF65-F5344CB8AC3E}">
        <p14:creationId xmlns:p14="http://schemas.microsoft.com/office/powerpoint/2010/main" val="256256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ayt Numarası Yer Tutucusu 5"/>
          <p:cNvSpPr txBox="1">
            <a:spLocks/>
          </p:cNvSpPr>
          <p:nvPr/>
        </p:nvSpPr>
        <p:spPr>
          <a:xfrm>
            <a:off x="2211613" y="7327949"/>
            <a:ext cx="1071500" cy="569349"/>
          </a:xfrm>
          <a:prstGeom prst="rect">
            <a:avLst/>
          </a:prstGeom>
          <a:noFill/>
          <a:ln>
            <a:miter lim="800000"/>
            <a:headEnd/>
            <a:tailEnd/>
          </a:ln>
        </p:spPr>
        <p:txBody>
          <a:bodyPr anchor="ctr"/>
          <a:lstStyle/>
          <a:p>
            <a:pPr algn="r" defTabSz="911017" fontAlgn="auto">
              <a:spcBef>
                <a:spcPts val="0"/>
              </a:spcBef>
              <a:spcAft>
                <a:spcPts val="0"/>
              </a:spcAft>
              <a:defRPr/>
            </a:pPr>
            <a:fld id="{E3B29AA5-3A34-4A67-9DD6-75C837EE9A54}" type="slidenum">
              <a:rPr lang="tr-TR" sz="1200">
                <a:solidFill>
                  <a:prstClr val="black">
                    <a:tint val="75000"/>
                  </a:prstClr>
                </a:solidFill>
                <a:latin typeface="Calibri"/>
                <a:ea typeface="+mn-ea"/>
              </a:rPr>
              <a:pPr algn="r" defTabSz="911017" fontAlgn="auto">
                <a:spcBef>
                  <a:spcPts val="0"/>
                </a:spcBef>
                <a:spcAft>
                  <a:spcPts val="0"/>
                </a:spcAft>
                <a:defRPr/>
              </a:pPr>
              <a:t>18</a:t>
            </a:fld>
            <a:endParaRPr lang="tr-TR" sz="1200">
              <a:solidFill>
                <a:prstClr val="black">
                  <a:tint val="75000"/>
                </a:prstClr>
              </a:solidFill>
              <a:latin typeface="Calibri"/>
              <a:ea typeface="+mn-ea"/>
            </a:endParaRPr>
          </a:p>
        </p:txBody>
      </p:sp>
      <p:sp>
        <p:nvSpPr>
          <p:cNvPr id="4" name="Slayt Numarası Yer Tutucusu 3"/>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18</a:t>
            </a:fld>
            <a:endParaRPr lang="en-CA">
              <a:solidFill>
                <a:prstClr val="black">
                  <a:tint val="75000"/>
                </a:prstClr>
              </a:solidFill>
              <a:latin typeface="Calibri"/>
              <a:ea typeface="+mn-ea"/>
            </a:endParaRPr>
          </a:p>
        </p:txBody>
      </p:sp>
      <p:sp>
        <p:nvSpPr>
          <p:cNvPr id="9" name="Metin kutusu 8"/>
          <p:cNvSpPr txBox="1"/>
          <p:nvPr/>
        </p:nvSpPr>
        <p:spPr>
          <a:xfrm>
            <a:off x="457478" y="454454"/>
            <a:ext cx="4804963" cy="461638"/>
          </a:xfrm>
          <a:prstGeom prst="rect">
            <a:avLst/>
          </a:prstGeom>
          <a:solidFill>
            <a:schemeClr val="bg1"/>
          </a:solidFill>
        </p:spPr>
        <p:txBody>
          <a:bodyPr wrap="square" rtlCol="0">
            <a:spAutoFit/>
          </a:bodyPr>
          <a:lstStyle/>
          <a:p>
            <a:pPr defTabSz="911017" fontAlgn="auto">
              <a:spcBef>
                <a:spcPts val="0"/>
              </a:spcBef>
              <a:spcAft>
                <a:spcPts val="0"/>
              </a:spcAft>
            </a:pPr>
            <a:r>
              <a:rPr lang="tr-TR" sz="2400" b="1" dirty="0">
                <a:solidFill>
                  <a:srgbClr val="F9A91C"/>
                </a:solidFill>
                <a:latin typeface="Calibri"/>
                <a:ea typeface="+mn-ea"/>
              </a:rPr>
              <a:t>DESTEK ÜST LİMİTİ VE ORANLARI</a:t>
            </a:r>
          </a:p>
        </p:txBody>
      </p:sp>
      <p:sp>
        <p:nvSpPr>
          <p:cNvPr id="10" name="1 Başlık"/>
          <p:cNvSpPr txBox="1">
            <a:spLocks/>
          </p:cNvSpPr>
          <p:nvPr/>
        </p:nvSpPr>
        <p:spPr bwMode="auto">
          <a:xfrm>
            <a:off x="260011" y="-39884"/>
            <a:ext cx="10932160" cy="725156"/>
          </a:xfrm>
          <a:prstGeom prst="rect">
            <a:avLst/>
          </a:prstGeom>
          <a:noFill/>
          <a:ln>
            <a:noFill/>
          </a:ln>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1017">
              <a:defRPr/>
            </a:pPr>
            <a:r>
              <a:rPr lang="tr-TR" sz="2400" b="1" dirty="0">
                <a:solidFill>
                  <a:srgbClr val="00BAD5"/>
                </a:solidFill>
                <a:latin typeface="Calibri"/>
                <a:ea typeface="ヒラギノ角ゴ Pro W3" pitchFamily="1" charset="-128"/>
              </a:rPr>
              <a:t>STRATEJİK ÜRÜN </a:t>
            </a:r>
            <a:r>
              <a:rPr lang="sv-SE" sz="2400" b="1" dirty="0">
                <a:solidFill>
                  <a:srgbClr val="00BAD5"/>
                </a:solidFill>
                <a:latin typeface="Calibri"/>
                <a:ea typeface="ヒラギノ角ゴ Pro W3" pitchFamily="1" charset="-128"/>
              </a:rPr>
              <a:t>DESTEK PROGRAMI</a:t>
            </a:r>
          </a:p>
        </p:txBody>
      </p:sp>
      <p:pic>
        <p:nvPicPr>
          <p:cNvPr id="11" name="Picture 3"/>
          <p:cNvPicPr>
            <a:picLocks noChangeAspect="1" noChangeArrowheads="1"/>
          </p:cNvPicPr>
          <p:nvPr/>
        </p:nvPicPr>
        <p:blipFill>
          <a:blip r:embed="rId3" cstate="print"/>
          <a:srcRect/>
          <a:stretch>
            <a:fillRect/>
          </a:stretch>
        </p:blipFill>
        <p:spPr bwMode="auto">
          <a:xfrm>
            <a:off x="10826027" y="146045"/>
            <a:ext cx="720038" cy="507884"/>
          </a:xfrm>
          <a:prstGeom prst="rect">
            <a:avLst/>
          </a:prstGeom>
          <a:noFill/>
          <a:ln w="9525">
            <a:noFill/>
            <a:miter lim="800000"/>
            <a:headEnd/>
            <a:tailEnd/>
          </a:ln>
        </p:spPr>
      </p:pic>
      <p:graphicFrame>
        <p:nvGraphicFramePr>
          <p:cNvPr id="2" name="Tablo 1"/>
          <p:cNvGraphicFramePr>
            <a:graphicFrameLocks noGrp="1"/>
          </p:cNvGraphicFramePr>
          <p:nvPr>
            <p:extLst/>
          </p:nvPr>
        </p:nvGraphicFramePr>
        <p:xfrm>
          <a:off x="797490" y="1952779"/>
          <a:ext cx="10028537" cy="4517024"/>
        </p:xfrm>
        <a:graphic>
          <a:graphicData uri="http://schemas.openxmlformats.org/drawingml/2006/table">
            <a:tbl>
              <a:tblPr firstRow="1" bandRow="1">
                <a:tableStyleId>{5C22544A-7EE6-4342-B048-85BDC9FD1C3A}</a:tableStyleId>
              </a:tblPr>
              <a:tblGrid>
                <a:gridCol w="3342845">
                  <a:extLst>
                    <a:ext uri="{9D8B030D-6E8A-4147-A177-3AD203B41FA5}">
                      <a16:colId xmlns:a16="http://schemas.microsoft.com/office/drawing/2014/main" val="568720191"/>
                    </a:ext>
                  </a:extLst>
                </a:gridCol>
                <a:gridCol w="6685692">
                  <a:extLst>
                    <a:ext uri="{9D8B030D-6E8A-4147-A177-3AD203B41FA5}">
                      <a16:colId xmlns:a16="http://schemas.microsoft.com/office/drawing/2014/main" val="417078974"/>
                    </a:ext>
                  </a:extLst>
                </a:gridCol>
              </a:tblGrid>
              <a:tr h="673760">
                <a:tc>
                  <a:txBody>
                    <a:bodyPr/>
                    <a:lstStyle/>
                    <a:p>
                      <a:r>
                        <a:rPr lang="en-US" sz="2400" dirty="0" err="1" smtClean="0"/>
                        <a:t>Destek</a:t>
                      </a:r>
                      <a:r>
                        <a:rPr lang="en-US" sz="2400" dirty="0" smtClean="0"/>
                        <a:t> </a:t>
                      </a:r>
                      <a:r>
                        <a:rPr lang="en-US" sz="2400" dirty="0" err="1" smtClean="0"/>
                        <a:t>Oranı</a:t>
                      </a:r>
                      <a:endParaRPr lang="en-US" sz="2400" dirty="0" smtClean="0"/>
                    </a:p>
                  </a:txBody>
                  <a:tcPr marL="91435" marR="91435" marT="45717" marB="45717"/>
                </a:tc>
                <a:tc>
                  <a:txBody>
                    <a:bodyPr/>
                    <a:lstStyle/>
                    <a:p>
                      <a:r>
                        <a:rPr lang="en-US" sz="2400" dirty="0" smtClean="0"/>
                        <a:t>Program </a:t>
                      </a:r>
                      <a:r>
                        <a:rPr lang="en-US" sz="2400" dirty="0" err="1" smtClean="0"/>
                        <a:t>kapsamında</a:t>
                      </a:r>
                      <a:r>
                        <a:rPr lang="en-US" sz="2400" dirty="0" smtClean="0"/>
                        <a:t> </a:t>
                      </a:r>
                      <a:r>
                        <a:rPr lang="en-US" sz="2400" dirty="0" err="1" smtClean="0"/>
                        <a:t>verilen</a:t>
                      </a:r>
                      <a:r>
                        <a:rPr lang="en-US" sz="2400" dirty="0" smtClean="0"/>
                        <a:t> </a:t>
                      </a:r>
                      <a:r>
                        <a:rPr lang="en-US" sz="2400" dirty="0" err="1" smtClean="0"/>
                        <a:t>destekler</a:t>
                      </a:r>
                      <a:r>
                        <a:rPr lang="en-US" sz="2400" dirty="0" smtClean="0"/>
                        <a:t> </a:t>
                      </a:r>
                    </a:p>
                  </a:txBody>
                  <a:tcPr marL="91435" marR="91435" marT="45717" marB="45717"/>
                </a:tc>
                <a:extLst>
                  <a:ext uri="{0D108BD9-81ED-4DB2-BD59-A6C34878D82A}">
                    <a16:rowId xmlns:a16="http://schemas.microsoft.com/office/drawing/2014/main" val="3762975753"/>
                  </a:ext>
                </a:extLst>
              </a:tr>
              <a:tr h="2134966">
                <a:tc>
                  <a:txBody>
                    <a:bodyPr/>
                    <a:lstStyle/>
                    <a:p>
                      <a:r>
                        <a:rPr lang="en-US" sz="2400" dirty="0" smtClean="0"/>
                        <a:t>%60 </a:t>
                      </a:r>
                    </a:p>
                    <a:p>
                      <a:endParaRPr lang="en-US" sz="2400" dirty="0"/>
                    </a:p>
                  </a:txBody>
                  <a:tcPr marL="91435" marR="91435" marT="45717" marB="45717"/>
                </a:tc>
                <a:tc>
                  <a:txBody>
                    <a:bodyPr/>
                    <a:lstStyle/>
                    <a:p>
                      <a:r>
                        <a:rPr lang="en-US" sz="2400" dirty="0" err="1" smtClean="0"/>
                        <a:t>Makine-teçhizat</a:t>
                      </a:r>
                      <a:r>
                        <a:rPr lang="en-US" sz="2400" dirty="0" smtClean="0"/>
                        <a:t> </a:t>
                      </a:r>
                      <a:r>
                        <a:rPr lang="en-US" sz="2400" dirty="0" err="1" smtClean="0"/>
                        <a:t>desteği</a:t>
                      </a:r>
                      <a:r>
                        <a:rPr lang="tr-TR" sz="2400" dirty="0" smtClean="0"/>
                        <a:t>*</a:t>
                      </a:r>
                      <a:r>
                        <a:rPr lang="en-US" sz="2400" dirty="0" smtClean="0"/>
                        <a:t>,</a:t>
                      </a:r>
                    </a:p>
                    <a:p>
                      <a:r>
                        <a:rPr lang="en-US" sz="2400" dirty="0" err="1" smtClean="0"/>
                        <a:t>Yazılım</a:t>
                      </a:r>
                      <a:r>
                        <a:rPr lang="en-US" sz="2400" dirty="0" smtClean="0"/>
                        <a:t> </a:t>
                      </a:r>
                      <a:r>
                        <a:rPr lang="en-US" sz="2400" dirty="0" err="1" smtClean="0"/>
                        <a:t>giderleri</a:t>
                      </a:r>
                      <a:r>
                        <a:rPr lang="en-US" sz="2400" dirty="0" smtClean="0"/>
                        <a:t> </a:t>
                      </a:r>
                      <a:r>
                        <a:rPr lang="en-US" sz="2400" dirty="0" err="1" smtClean="0"/>
                        <a:t>desteği</a:t>
                      </a:r>
                      <a:r>
                        <a:rPr lang="tr-TR" sz="2400" dirty="0" smtClean="0"/>
                        <a:t>*,</a:t>
                      </a:r>
                      <a:endParaRPr lang="en-US" sz="2400" dirty="0" smtClean="0"/>
                    </a:p>
                    <a:p>
                      <a:r>
                        <a:rPr lang="en-US" sz="2400" dirty="0" err="1" smtClean="0"/>
                        <a:t>Referans</a:t>
                      </a:r>
                      <a:r>
                        <a:rPr lang="en-US" sz="2400" dirty="0" smtClean="0"/>
                        <a:t> </a:t>
                      </a:r>
                      <a:r>
                        <a:rPr lang="en-US" sz="2400" dirty="0" err="1" smtClean="0"/>
                        <a:t>numune</a:t>
                      </a:r>
                      <a:r>
                        <a:rPr lang="en-US" sz="2400" dirty="0" smtClean="0"/>
                        <a:t> </a:t>
                      </a:r>
                      <a:r>
                        <a:rPr lang="en-US" sz="2400" dirty="0" err="1" smtClean="0"/>
                        <a:t>gideri</a:t>
                      </a:r>
                      <a:r>
                        <a:rPr lang="en-US" sz="2400" dirty="0" smtClean="0"/>
                        <a:t> </a:t>
                      </a:r>
                      <a:r>
                        <a:rPr lang="en-US" sz="2400" dirty="0" err="1" smtClean="0"/>
                        <a:t>desteği</a:t>
                      </a:r>
                      <a:endParaRPr lang="en-US" sz="2400" dirty="0" smtClean="0"/>
                    </a:p>
                    <a:p>
                      <a:r>
                        <a:rPr lang="en-US" sz="2400" dirty="0" err="1" smtClean="0"/>
                        <a:t>Hizmet</a:t>
                      </a:r>
                      <a:r>
                        <a:rPr lang="en-US" sz="2400" dirty="0" smtClean="0"/>
                        <a:t> </a:t>
                      </a:r>
                      <a:r>
                        <a:rPr lang="en-US" sz="2400" dirty="0" err="1" smtClean="0"/>
                        <a:t>alımı</a:t>
                      </a:r>
                      <a:r>
                        <a:rPr lang="en-US" sz="2400" dirty="0" smtClean="0"/>
                        <a:t> </a:t>
                      </a:r>
                      <a:r>
                        <a:rPr lang="en-US" sz="2400" dirty="0" err="1" smtClean="0"/>
                        <a:t>desteği</a:t>
                      </a:r>
                      <a:r>
                        <a:rPr lang="en-US" sz="2400" dirty="0" smtClean="0"/>
                        <a:t> ,</a:t>
                      </a:r>
                      <a:endParaRPr lang="tr-TR" sz="2400" dirty="0" smtClean="0"/>
                    </a:p>
                    <a:p>
                      <a:r>
                        <a:rPr lang="tr-TR" sz="2400" dirty="0" smtClean="0"/>
                        <a:t>(</a:t>
                      </a:r>
                      <a:r>
                        <a:rPr lang="sv-SE" sz="2400" dirty="0" smtClean="0"/>
                        <a:t>%30’u geri ödemesiz ve %70 ’i geri ödemeli</a:t>
                      </a:r>
                      <a:r>
                        <a:rPr lang="tr-TR" sz="2400" dirty="0" smtClean="0"/>
                        <a:t>)</a:t>
                      </a:r>
                      <a:endParaRPr lang="sv-SE" sz="2400" dirty="0" smtClean="0"/>
                    </a:p>
                  </a:txBody>
                  <a:tcPr marL="91435" marR="91435" marT="45717" marB="45717"/>
                </a:tc>
                <a:extLst>
                  <a:ext uri="{0D108BD9-81ED-4DB2-BD59-A6C34878D82A}">
                    <a16:rowId xmlns:a16="http://schemas.microsoft.com/office/drawing/2014/main" val="2386039918"/>
                  </a:ext>
                </a:extLst>
              </a:tr>
              <a:tr h="455839">
                <a:tc>
                  <a:txBody>
                    <a:bodyPr/>
                    <a:lstStyle/>
                    <a:p>
                      <a:r>
                        <a:rPr lang="tr-TR" sz="2400" dirty="0" smtClean="0"/>
                        <a:t>%100</a:t>
                      </a:r>
                      <a:endParaRPr lang="en-US" sz="2400" dirty="0"/>
                    </a:p>
                  </a:txBody>
                  <a:tcPr marL="91435" marR="91435" marT="45717" marB="45717"/>
                </a:tc>
                <a:tc>
                  <a:txBody>
                    <a:bodyPr/>
                    <a:lstStyle/>
                    <a:p>
                      <a:r>
                        <a:rPr lang="en-US" sz="2400" dirty="0" smtClean="0"/>
                        <a:t> </a:t>
                      </a:r>
                      <a:r>
                        <a:rPr lang="en-US" sz="2400" dirty="0" err="1" smtClean="0"/>
                        <a:t>Personel</a:t>
                      </a:r>
                      <a:r>
                        <a:rPr lang="en-US" sz="2400" dirty="0" smtClean="0"/>
                        <a:t> </a:t>
                      </a:r>
                      <a:r>
                        <a:rPr lang="en-US" sz="2400" dirty="0" err="1" smtClean="0"/>
                        <a:t>gideri</a:t>
                      </a:r>
                      <a:r>
                        <a:rPr lang="en-US" sz="2400" dirty="0" smtClean="0"/>
                        <a:t> </a:t>
                      </a:r>
                      <a:r>
                        <a:rPr lang="en-US" sz="2400" dirty="0" err="1" smtClean="0"/>
                        <a:t>desteği</a:t>
                      </a:r>
                      <a:r>
                        <a:rPr lang="en-US" sz="2400" dirty="0" smtClean="0"/>
                        <a:t> </a:t>
                      </a:r>
                      <a:endParaRPr lang="en-US" sz="2400" dirty="0"/>
                    </a:p>
                  </a:txBody>
                  <a:tcPr marL="91435" marR="91435" marT="45717" marB="45717"/>
                </a:tc>
                <a:extLst>
                  <a:ext uri="{0D108BD9-81ED-4DB2-BD59-A6C34878D82A}">
                    <a16:rowId xmlns:a16="http://schemas.microsoft.com/office/drawing/2014/main" val="3455825391"/>
                  </a:ext>
                </a:extLst>
              </a:tr>
              <a:tr h="1251104">
                <a:tc gridSpan="2">
                  <a:txBody>
                    <a:bodyPr/>
                    <a:lstStyle/>
                    <a:p>
                      <a:endParaRPr lang="tr-TR" sz="500" dirty="0" smtClean="0"/>
                    </a:p>
                    <a:p>
                      <a:endParaRPr lang="tr-TR" sz="500" dirty="0" smtClean="0"/>
                    </a:p>
                    <a:p>
                      <a:endParaRPr lang="tr-TR" sz="500" dirty="0" smtClean="0"/>
                    </a:p>
                    <a:p>
                      <a:r>
                        <a:rPr lang="en-US" sz="2400" dirty="0" smtClean="0"/>
                        <a:t>*(</a:t>
                      </a:r>
                      <a:r>
                        <a:rPr lang="en-US" sz="2400" dirty="0" err="1" smtClean="0"/>
                        <a:t>Yerli</a:t>
                      </a:r>
                      <a:r>
                        <a:rPr lang="en-US" sz="2400" dirty="0" smtClean="0"/>
                        <a:t> </a:t>
                      </a:r>
                      <a:r>
                        <a:rPr lang="en-US" sz="2400" dirty="0" err="1" smtClean="0"/>
                        <a:t>malı</a:t>
                      </a:r>
                      <a:r>
                        <a:rPr lang="en-US" sz="2400" dirty="0" smtClean="0"/>
                        <a:t> </a:t>
                      </a:r>
                      <a:r>
                        <a:rPr lang="en-US" sz="2400" dirty="0" err="1" smtClean="0"/>
                        <a:t>belgesi</a:t>
                      </a:r>
                      <a:r>
                        <a:rPr lang="en-US" sz="2400" dirty="0" smtClean="0"/>
                        <a:t> </a:t>
                      </a:r>
                      <a:r>
                        <a:rPr lang="en-US" sz="2400" dirty="0" err="1" smtClean="0"/>
                        <a:t>kapsamında</a:t>
                      </a:r>
                      <a:r>
                        <a:rPr lang="en-US" sz="2400" dirty="0" smtClean="0"/>
                        <a:t> </a:t>
                      </a:r>
                      <a:r>
                        <a:rPr lang="en-US" sz="2400" dirty="0" err="1" smtClean="0"/>
                        <a:t>alınması</a:t>
                      </a:r>
                      <a:r>
                        <a:rPr lang="en-US" sz="2400" dirty="0" smtClean="0"/>
                        <a:t> </a:t>
                      </a:r>
                      <a:r>
                        <a:rPr lang="en-US" sz="2400" dirty="0" err="1" smtClean="0"/>
                        <a:t>durumunda</a:t>
                      </a:r>
                      <a:r>
                        <a:rPr lang="en-US" sz="2400" dirty="0" smtClean="0"/>
                        <a:t> </a:t>
                      </a:r>
                      <a:r>
                        <a:rPr lang="en-US" sz="2400" dirty="0" err="1" smtClean="0"/>
                        <a:t>geri</a:t>
                      </a:r>
                      <a:r>
                        <a:rPr lang="en-US" sz="2400" dirty="0" smtClean="0"/>
                        <a:t> </a:t>
                      </a:r>
                      <a:r>
                        <a:rPr lang="en-US" sz="2400" dirty="0" err="1" smtClean="0"/>
                        <a:t>ödemesiz</a:t>
                      </a:r>
                      <a:r>
                        <a:rPr lang="en-US" sz="2400" dirty="0" smtClean="0"/>
                        <a:t> </a:t>
                      </a:r>
                      <a:r>
                        <a:rPr lang="en-US" sz="2400" dirty="0" err="1" smtClean="0"/>
                        <a:t>destek</a:t>
                      </a:r>
                      <a:r>
                        <a:rPr lang="en-US" sz="2400" dirty="0" smtClean="0"/>
                        <a:t> </a:t>
                      </a:r>
                      <a:r>
                        <a:rPr lang="en-US" sz="2400" dirty="0" err="1" smtClean="0"/>
                        <a:t>oranına</a:t>
                      </a:r>
                      <a:r>
                        <a:rPr lang="en-US" sz="2400" dirty="0" smtClean="0"/>
                        <a:t>  %15 </a:t>
                      </a:r>
                      <a:r>
                        <a:rPr lang="en-US" sz="2400" dirty="0" err="1" smtClean="0"/>
                        <a:t>ilave</a:t>
                      </a:r>
                      <a:r>
                        <a:rPr lang="en-US" sz="2400" dirty="0" smtClean="0"/>
                        <a:t> </a:t>
                      </a:r>
                      <a:r>
                        <a:rPr lang="en-US" sz="2400" dirty="0" err="1" smtClean="0"/>
                        <a:t>edilir</a:t>
                      </a:r>
                      <a:r>
                        <a:rPr lang="en-US" sz="2400" dirty="0" smtClean="0"/>
                        <a:t> </a:t>
                      </a:r>
                      <a:r>
                        <a:rPr lang="en-US" sz="2400" dirty="0" err="1" smtClean="0"/>
                        <a:t>ve</a:t>
                      </a:r>
                      <a:r>
                        <a:rPr lang="en-US" sz="2400" dirty="0" smtClean="0"/>
                        <a:t> </a:t>
                      </a:r>
                      <a:r>
                        <a:rPr lang="en-US" sz="2400" dirty="0" err="1" smtClean="0"/>
                        <a:t>kalan</a:t>
                      </a:r>
                      <a:r>
                        <a:rPr lang="en-US" sz="2400" dirty="0" smtClean="0"/>
                        <a:t> </a:t>
                      </a:r>
                      <a:r>
                        <a:rPr lang="en-US" sz="2400" dirty="0" err="1" smtClean="0"/>
                        <a:t>destek</a:t>
                      </a:r>
                      <a:r>
                        <a:rPr lang="en-US" sz="2400" dirty="0" smtClean="0"/>
                        <a:t> </a:t>
                      </a:r>
                      <a:r>
                        <a:rPr lang="en-US" sz="2400" dirty="0" err="1" smtClean="0"/>
                        <a:t>oranı</a:t>
                      </a:r>
                      <a:r>
                        <a:rPr lang="en-US" sz="2400" dirty="0" smtClean="0"/>
                        <a:t> </a:t>
                      </a:r>
                      <a:r>
                        <a:rPr lang="en-US" sz="2400" dirty="0" err="1" smtClean="0"/>
                        <a:t>kadar</a:t>
                      </a:r>
                      <a:r>
                        <a:rPr lang="en-US" sz="2400" dirty="0" smtClean="0"/>
                        <a:t> </a:t>
                      </a:r>
                      <a:r>
                        <a:rPr lang="en-US" sz="2400" dirty="0" err="1" smtClean="0"/>
                        <a:t>geri</a:t>
                      </a:r>
                      <a:r>
                        <a:rPr lang="en-US" sz="2400" dirty="0" smtClean="0"/>
                        <a:t> </a:t>
                      </a:r>
                      <a:r>
                        <a:rPr lang="en-US" sz="2400" dirty="0" err="1" smtClean="0"/>
                        <a:t>ödemeli</a:t>
                      </a:r>
                      <a:r>
                        <a:rPr lang="en-US" sz="2400" dirty="0" smtClean="0"/>
                        <a:t> </a:t>
                      </a:r>
                      <a:r>
                        <a:rPr lang="en-US" sz="2400" dirty="0" err="1" smtClean="0"/>
                        <a:t>destek</a:t>
                      </a:r>
                      <a:r>
                        <a:rPr lang="en-US" sz="2400" dirty="0" smtClean="0"/>
                        <a:t> </a:t>
                      </a:r>
                      <a:r>
                        <a:rPr lang="en-US" sz="2400" dirty="0" err="1" smtClean="0"/>
                        <a:t>verilir</a:t>
                      </a:r>
                      <a:r>
                        <a:rPr lang="en-US" sz="2400" dirty="0" smtClean="0"/>
                        <a:t>.)</a:t>
                      </a:r>
                    </a:p>
                  </a:txBody>
                  <a:tcPr marL="91435" marR="91435" marT="45717" marB="45717"/>
                </a:tc>
                <a:tc hMerge="1">
                  <a:txBody>
                    <a:bodyPr/>
                    <a:lstStyle/>
                    <a:p>
                      <a:endParaRPr lang="en-US" dirty="0"/>
                    </a:p>
                  </a:txBody>
                  <a:tcPr/>
                </a:tc>
                <a:extLst>
                  <a:ext uri="{0D108BD9-81ED-4DB2-BD59-A6C34878D82A}">
                    <a16:rowId xmlns:a16="http://schemas.microsoft.com/office/drawing/2014/main" val="564837591"/>
                  </a:ext>
                </a:extLst>
              </a:tr>
            </a:tbl>
          </a:graphicData>
        </a:graphic>
      </p:graphicFrame>
      <p:sp>
        <p:nvSpPr>
          <p:cNvPr id="3" name="Metin kutusu 2"/>
          <p:cNvSpPr txBox="1"/>
          <p:nvPr/>
        </p:nvSpPr>
        <p:spPr>
          <a:xfrm>
            <a:off x="797490" y="1012237"/>
            <a:ext cx="10028538" cy="705264"/>
          </a:xfrm>
          <a:prstGeom prst="rect">
            <a:avLst/>
          </a:prstGeom>
          <a:solidFill>
            <a:srgbClr val="B0C7E2"/>
          </a:solidFill>
        </p:spPr>
        <p:txBody>
          <a:bodyPr wrap="square" rtlCol="0">
            <a:spAutoFit/>
          </a:bodyPr>
          <a:lstStyle/>
          <a:p>
            <a:pPr algn="ctr" defTabSz="911017" fontAlgn="auto">
              <a:spcBef>
                <a:spcPts val="0"/>
              </a:spcBef>
              <a:spcAft>
                <a:spcPts val="0"/>
              </a:spcAft>
            </a:pPr>
            <a:r>
              <a:rPr lang="en-US" sz="1993" dirty="0">
                <a:solidFill>
                  <a:prstClr val="black"/>
                </a:solidFill>
                <a:latin typeface="Calibri"/>
                <a:ea typeface="+mn-ea"/>
              </a:rPr>
              <a:t>Program </a:t>
            </a:r>
            <a:r>
              <a:rPr lang="en-US" sz="1993" dirty="0" err="1">
                <a:solidFill>
                  <a:prstClr val="black"/>
                </a:solidFill>
                <a:latin typeface="Calibri"/>
                <a:ea typeface="+mn-ea"/>
              </a:rPr>
              <a:t>kapsamında</a:t>
            </a:r>
            <a:r>
              <a:rPr lang="en-US" sz="1993" dirty="0">
                <a:solidFill>
                  <a:prstClr val="black"/>
                </a:solidFill>
                <a:latin typeface="Calibri"/>
                <a:ea typeface="+mn-ea"/>
              </a:rPr>
              <a:t> </a:t>
            </a:r>
            <a:r>
              <a:rPr lang="en-US" sz="1993" dirty="0" err="1">
                <a:solidFill>
                  <a:prstClr val="black"/>
                </a:solidFill>
                <a:latin typeface="Calibri"/>
                <a:ea typeface="+mn-ea"/>
              </a:rPr>
              <a:t>verilecek</a:t>
            </a:r>
            <a:r>
              <a:rPr lang="en-US" sz="1993" dirty="0">
                <a:solidFill>
                  <a:prstClr val="black"/>
                </a:solidFill>
                <a:latin typeface="Calibri"/>
                <a:ea typeface="+mn-ea"/>
              </a:rPr>
              <a:t> </a:t>
            </a:r>
            <a:r>
              <a:rPr lang="en-US" sz="1993" dirty="0" err="1">
                <a:solidFill>
                  <a:prstClr val="black"/>
                </a:solidFill>
                <a:latin typeface="Calibri"/>
                <a:ea typeface="+mn-ea"/>
              </a:rPr>
              <a:t>desteklerin</a:t>
            </a:r>
            <a:r>
              <a:rPr lang="en-US" sz="1993" dirty="0">
                <a:solidFill>
                  <a:prstClr val="black"/>
                </a:solidFill>
                <a:latin typeface="Calibri"/>
                <a:ea typeface="+mn-ea"/>
              </a:rPr>
              <a:t> </a:t>
            </a:r>
            <a:r>
              <a:rPr lang="en-US" sz="1993" dirty="0" err="1">
                <a:solidFill>
                  <a:prstClr val="black"/>
                </a:solidFill>
                <a:latin typeface="Calibri"/>
                <a:ea typeface="+mn-ea"/>
              </a:rPr>
              <a:t>toplam</a:t>
            </a:r>
            <a:r>
              <a:rPr lang="en-US" sz="1993" dirty="0">
                <a:solidFill>
                  <a:prstClr val="black"/>
                </a:solidFill>
                <a:latin typeface="Calibri"/>
                <a:ea typeface="+mn-ea"/>
              </a:rPr>
              <a:t> </a:t>
            </a:r>
            <a:r>
              <a:rPr lang="en-US" sz="1993" dirty="0" err="1">
                <a:solidFill>
                  <a:prstClr val="black"/>
                </a:solidFill>
                <a:latin typeface="Calibri"/>
                <a:ea typeface="+mn-ea"/>
              </a:rPr>
              <a:t>üst</a:t>
            </a:r>
            <a:r>
              <a:rPr lang="en-US" sz="1993" dirty="0">
                <a:solidFill>
                  <a:prstClr val="black"/>
                </a:solidFill>
                <a:latin typeface="Calibri"/>
                <a:ea typeface="+mn-ea"/>
              </a:rPr>
              <a:t> </a:t>
            </a:r>
            <a:r>
              <a:rPr lang="en-US" sz="1993" dirty="0" err="1">
                <a:solidFill>
                  <a:prstClr val="black"/>
                </a:solidFill>
                <a:latin typeface="Calibri"/>
                <a:ea typeface="+mn-ea"/>
              </a:rPr>
              <a:t>limiti</a:t>
            </a:r>
            <a:r>
              <a:rPr lang="en-US" sz="1993" dirty="0">
                <a:solidFill>
                  <a:prstClr val="black"/>
                </a:solidFill>
                <a:latin typeface="Calibri"/>
                <a:ea typeface="+mn-ea"/>
              </a:rPr>
              <a:t> </a:t>
            </a:r>
            <a:r>
              <a:rPr lang="en-US" sz="1993" b="1" u="sng" dirty="0" err="1">
                <a:solidFill>
                  <a:prstClr val="black"/>
                </a:solidFill>
                <a:latin typeface="Calibri"/>
                <a:ea typeface="+mn-ea"/>
              </a:rPr>
              <a:t>geri</a:t>
            </a:r>
            <a:r>
              <a:rPr lang="en-US" sz="1993" b="1" u="sng" dirty="0">
                <a:solidFill>
                  <a:prstClr val="black"/>
                </a:solidFill>
                <a:latin typeface="Calibri"/>
                <a:ea typeface="+mn-ea"/>
              </a:rPr>
              <a:t> </a:t>
            </a:r>
            <a:r>
              <a:rPr lang="en-US" sz="1993" b="1" u="sng" dirty="0" err="1">
                <a:solidFill>
                  <a:prstClr val="black"/>
                </a:solidFill>
                <a:latin typeface="Calibri"/>
                <a:ea typeface="+mn-ea"/>
              </a:rPr>
              <a:t>ödemesiz</a:t>
            </a:r>
            <a:r>
              <a:rPr lang="en-US" sz="1993" b="1" u="sng" dirty="0">
                <a:solidFill>
                  <a:prstClr val="black"/>
                </a:solidFill>
                <a:latin typeface="Calibri"/>
                <a:ea typeface="+mn-ea"/>
              </a:rPr>
              <a:t> 1</a:t>
            </a:r>
            <a:r>
              <a:rPr lang="tr-TR" sz="1993" b="1" u="sng" dirty="0">
                <a:solidFill>
                  <a:prstClr val="black"/>
                </a:solidFill>
                <a:latin typeface="Calibri"/>
                <a:ea typeface="+mn-ea"/>
              </a:rPr>
              <a:t>,</a:t>
            </a:r>
            <a:r>
              <a:rPr lang="en-US" sz="1993" b="1" u="sng" dirty="0">
                <a:solidFill>
                  <a:prstClr val="black"/>
                </a:solidFill>
                <a:latin typeface="Calibri"/>
                <a:ea typeface="+mn-ea"/>
              </a:rPr>
              <a:t>5</a:t>
            </a:r>
            <a:r>
              <a:rPr lang="tr-TR" sz="1993" b="1" u="sng" dirty="0">
                <a:solidFill>
                  <a:prstClr val="black"/>
                </a:solidFill>
                <a:latin typeface="Calibri"/>
                <a:ea typeface="+mn-ea"/>
              </a:rPr>
              <a:t> milyon</a:t>
            </a:r>
            <a:r>
              <a:rPr lang="en-US" sz="1993" b="1" u="sng" dirty="0">
                <a:solidFill>
                  <a:prstClr val="black"/>
                </a:solidFill>
                <a:latin typeface="Calibri"/>
                <a:ea typeface="+mn-ea"/>
              </a:rPr>
              <a:t> TL </a:t>
            </a:r>
            <a:r>
              <a:rPr lang="en-US" sz="1993" dirty="0" err="1">
                <a:solidFill>
                  <a:prstClr val="black"/>
                </a:solidFill>
                <a:latin typeface="Calibri"/>
                <a:ea typeface="+mn-ea"/>
              </a:rPr>
              <a:t>ve</a:t>
            </a:r>
            <a:r>
              <a:rPr lang="en-US" sz="1993" dirty="0">
                <a:solidFill>
                  <a:prstClr val="black"/>
                </a:solidFill>
                <a:latin typeface="Calibri"/>
                <a:ea typeface="+mn-ea"/>
              </a:rPr>
              <a:t> </a:t>
            </a:r>
            <a:r>
              <a:rPr lang="tr-TR" sz="1993" dirty="0">
                <a:solidFill>
                  <a:prstClr val="black"/>
                </a:solidFill>
                <a:latin typeface="Calibri"/>
                <a:ea typeface="+mn-ea"/>
              </a:rPr>
              <a:t> </a:t>
            </a:r>
            <a:r>
              <a:rPr lang="en-US" sz="1993" b="1" u="sng" dirty="0" err="1">
                <a:solidFill>
                  <a:prstClr val="black"/>
                </a:solidFill>
                <a:latin typeface="Calibri"/>
                <a:ea typeface="+mn-ea"/>
              </a:rPr>
              <a:t>geri</a:t>
            </a:r>
            <a:r>
              <a:rPr lang="en-US" sz="1993" b="1" u="sng" dirty="0">
                <a:solidFill>
                  <a:prstClr val="black"/>
                </a:solidFill>
                <a:latin typeface="Calibri"/>
                <a:ea typeface="+mn-ea"/>
              </a:rPr>
              <a:t> </a:t>
            </a:r>
            <a:r>
              <a:rPr lang="en-US" sz="1993" b="1" u="sng" dirty="0" err="1">
                <a:solidFill>
                  <a:prstClr val="black"/>
                </a:solidFill>
                <a:latin typeface="Calibri"/>
                <a:ea typeface="+mn-ea"/>
              </a:rPr>
              <a:t>ödemeli</a:t>
            </a:r>
            <a:r>
              <a:rPr lang="en-US" sz="1993" b="1" u="sng" dirty="0">
                <a:solidFill>
                  <a:prstClr val="black"/>
                </a:solidFill>
                <a:latin typeface="Calibri"/>
                <a:ea typeface="+mn-ea"/>
              </a:rPr>
              <a:t> 3</a:t>
            </a:r>
            <a:r>
              <a:rPr lang="tr-TR" sz="1993" b="1" u="sng" dirty="0">
                <a:solidFill>
                  <a:prstClr val="black"/>
                </a:solidFill>
                <a:latin typeface="Calibri"/>
                <a:ea typeface="+mn-ea"/>
              </a:rPr>
              <a:t>,</a:t>
            </a:r>
            <a:r>
              <a:rPr lang="en-US" sz="1993" b="1" u="sng" dirty="0">
                <a:solidFill>
                  <a:prstClr val="black"/>
                </a:solidFill>
                <a:latin typeface="Calibri"/>
                <a:ea typeface="+mn-ea"/>
              </a:rPr>
              <a:t>5</a:t>
            </a:r>
            <a:r>
              <a:rPr lang="tr-TR" sz="1993" b="1" u="sng" dirty="0">
                <a:solidFill>
                  <a:prstClr val="black"/>
                </a:solidFill>
                <a:latin typeface="Calibri"/>
                <a:ea typeface="+mn-ea"/>
              </a:rPr>
              <a:t> milyon</a:t>
            </a:r>
            <a:r>
              <a:rPr lang="en-US" sz="1993" b="1" u="sng" dirty="0">
                <a:solidFill>
                  <a:prstClr val="black"/>
                </a:solidFill>
                <a:latin typeface="Calibri"/>
                <a:ea typeface="+mn-ea"/>
              </a:rPr>
              <a:t> TL </a:t>
            </a:r>
            <a:r>
              <a:rPr lang="en-US" sz="1993" dirty="0" err="1">
                <a:solidFill>
                  <a:prstClr val="black"/>
                </a:solidFill>
                <a:latin typeface="Calibri"/>
                <a:ea typeface="+mn-ea"/>
              </a:rPr>
              <a:t>olmak</a:t>
            </a:r>
            <a:r>
              <a:rPr lang="en-US" sz="1993" dirty="0">
                <a:solidFill>
                  <a:prstClr val="black"/>
                </a:solidFill>
                <a:latin typeface="Calibri"/>
                <a:ea typeface="+mn-ea"/>
              </a:rPr>
              <a:t> </a:t>
            </a:r>
            <a:r>
              <a:rPr lang="en-US" sz="1993" dirty="0" err="1">
                <a:solidFill>
                  <a:prstClr val="black"/>
                </a:solidFill>
                <a:latin typeface="Calibri"/>
                <a:ea typeface="+mn-ea"/>
              </a:rPr>
              <a:t>üzere</a:t>
            </a:r>
            <a:r>
              <a:rPr lang="en-US" sz="1993" dirty="0">
                <a:solidFill>
                  <a:prstClr val="black"/>
                </a:solidFill>
                <a:latin typeface="Calibri"/>
                <a:ea typeface="+mn-ea"/>
              </a:rPr>
              <a:t> </a:t>
            </a:r>
            <a:r>
              <a:rPr lang="en-US" sz="1993" b="1" dirty="0">
                <a:solidFill>
                  <a:prstClr val="black"/>
                </a:solidFill>
                <a:latin typeface="Calibri"/>
                <a:ea typeface="+mn-ea"/>
              </a:rPr>
              <a:t>5</a:t>
            </a:r>
            <a:r>
              <a:rPr lang="tr-TR" sz="1993" b="1" dirty="0">
                <a:solidFill>
                  <a:prstClr val="black"/>
                </a:solidFill>
                <a:latin typeface="Calibri"/>
                <a:ea typeface="+mn-ea"/>
              </a:rPr>
              <a:t> milyon</a:t>
            </a:r>
            <a:r>
              <a:rPr lang="en-US" sz="1993" b="1" dirty="0">
                <a:solidFill>
                  <a:prstClr val="black"/>
                </a:solidFill>
                <a:latin typeface="Calibri"/>
                <a:ea typeface="+mn-ea"/>
              </a:rPr>
              <a:t> </a:t>
            </a:r>
            <a:r>
              <a:rPr lang="en-US" sz="1993" b="1" dirty="0" err="1">
                <a:solidFill>
                  <a:prstClr val="black"/>
                </a:solidFill>
                <a:latin typeface="Calibri"/>
                <a:ea typeface="+mn-ea"/>
              </a:rPr>
              <a:t>TL</a:t>
            </a:r>
            <a:r>
              <a:rPr lang="en-US" sz="1993" dirty="0" err="1">
                <a:solidFill>
                  <a:prstClr val="black"/>
                </a:solidFill>
                <a:latin typeface="Calibri"/>
                <a:ea typeface="+mn-ea"/>
              </a:rPr>
              <a:t>’dir</a:t>
            </a:r>
            <a:r>
              <a:rPr lang="en-US" sz="1993" dirty="0">
                <a:solidFill>
                  <a:prstClr val="black"/>
                </a:solidFill>
                <a:latin typeface="Calibri"/>
                <a:ea typeface="+mn-ea"/>
              </a:rPr>
              <a:t>. </a:t>
            </a:r>
          </a:p>
        </p:txBody>
      </p:sp>
    </p:spTree>
    <p:extLst>
      <p:ext uri="{BB962C8B-B14F-4D97-AF65-F5344CB8AC3E}">
        <p14:creationId xmlns:p14="http://schemas.microsoft.com/office/powerpoint/2010/main" val="3161102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19</a:t>
            </a:fld>
            <a:endParaRPr lang="en-CA">
              <a:solidFill>
                <a:prstClr val="black">
                  <a:tint val="75000"/>
                </a:prstClr>
              </a:solidFill>
              <a:latin typeface="Calibri"/>
              <a:ea typeface="+mn-ea"/>
            </a:endParaRPr>
          </a:p>
        </p:txBody>
      </p:sp>
      <p:sp>
        <p:nvSpPr>
          <p:cNvPr id="8" name="Metin kutusu 7"/>
          <p:cNvSpPr txBox="1"/>
          <p:nvPr/>
        </p:nvSpPr>
        <p:spPr>
          <a:xfrm>
            <a:off x="313470" y="464145"/>
            <a:ext cx="5976317" cy="461616"/>
          </a:xfrm>
          <a:prstGeom prst="rect">
            <a:avLst/>
          </a:prstGeom>
          <a:solidFill>
            <a:schemeClr val="bg1"/>
          </a:solidFill>
        </p:spPr>
        <p:txBody>
          <a:bodyPr wrap="square" lIns="91414" tIns="45706" rIns="91414" bIns="45706" rtlCol="0">
            <a:spAutoFit/>
          </a:bodyPr>
          <a:lstStyle/>
          <a:p>
            <a:pPr defTabSz="911017" fontAlgn="auto">
              <a:spcBef>
                <a:spcPts val="0"/>
              </a:spcBef>
              <a:spcAft>
                <a:spcPts val="0"/>
              </a:spcAft>
            </a:pPr>
            <a:r>
              <a:rPr lang="tr-TR" sz="2400" b="1" dirty="0">
                <a:solidFill>
                  <a:srgbClr val="4BACC6">
                    <a:lumMod val="75000"/>
                  </a:srgbClr>
                </a:solidFill>
                <a:latin typeface="Calibri"/>
                <a:ea typeface="+mn-ea"/>
              </a:rPr>
              <a:t>PROGRAMDAN YARARLANMA KOŞULU</a:t>
            </a:r>
          </a:p>
        </p:txBody>
      </p:sp>
      <p:graphicFrame>
        <p:nvGraphicFramePr>
          <p:cNvPr id="9" name="Diyagram 8"/>
          <p:cNvGraphicFramePr/>
          <p:nvPr>
            <p:extLst>
              <p:ext uri="{D42A27DB-BD31-4B8C-83A1-F6EECF244321}">
                <p14:modId xmlns:p14="http://schemas.microsoft.com/office/powerpoint/2010/main" val="3353053993"/>
              </p:ext>
            </p:extLst>
          </p:nvPr>
        </p:nvGraphicFramePr>
        <p:xfrm>
          <a:off x="557084" y="1062850"/>
          <a:ext cx="11129044" cy="4790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p:cNvSpPr txBox="1"/>
          <p:nvPr/>
        </p:nvSpPr>
        <p:spPr>
          <a:xfrm>
            <a:off x="806736" y="5781159"/>
            <a:ext cx="10900977" cy="707823"/>
          </a:xfrm>
          <a:prstGeom prst="rect">
            <a:avLst/>
          </a:prstGeom>
          <a:noFill/>
        </p:spPr>
        <p:txBody>
          <a:bodyPr wrap="square" lIns="91414" tIns="45706" rIns="91414" bIns="45706" rtlCol="0">
            <a:spAutoFit/>
          </a:bodyPr>
          <a:lstStyle/>
          <a:p>
            <a:pPr algn="just" defTabSz="911017" fontAlgn="auto">
              <a:spcBef>
                <a:spcPts val="0"/>
              </a:spcBef>
              <a:spcAft>
                <a:spcPts val="0"/>
              </a:spcAft>
            </a:pPr>
            <a:r>
              <a:rPr lang="tr-TR" sz="2000" dirty="0" smtClean="0">
                <a:solidFill>
                  <a:prstClr val="black"/>
                </a:solidFill>
                <a:latin typeface="Times New Roman" panose="02020603050405020304" pitchFamily="18" charset="0"/>
                <a:ea typeface="+mn-ea"/>
                <a:cs typeface="Times New Roman" panose="02020603050405020304" pitchFamily="18" charset="0"/>
              </a:rPr>
              <a:t>Teknoloji </a:t>
            </a:r>
            <a:r>
              <a:rPr lang="tr-TR" sz="2000" dirty="0">
                <a:solidFill>
                  <a:prstClr val="black"/>
                </a:solidFill>
                <a:latin typeface="Times New Roman" panose="02020603050405020304" pitchFamily="18" charset="0"/>
                <a:ea typeface="+mn-ea"/>
                <a:cs typeface="Times New Roman" panose="02020603050405020304" pitchFamily="18" charset="0"/>
              </a:rPr>
              <a:t>Odaklı Sanayi Hamlesi Programı </a:t>
            </a:r>
            <a:r>
              <a:rPr lang="tr-TR" sz="2000" b="1" u="sng" dirty="0">
                <a:solidFill>
                  <a:prstClr val="black"/>
                </a:solidFill>
                <a:latin typeface="Times New Roman" panose="02020603050405020304" pitchFamily="18" charset="0"/>
                <a:ea typeface="+mn-ea"/>
                <a:cs typeface="Times New Roman" panose="02020603050405020304" pitchFamily="18" charset="0"/>
              </a:rPr>
              <a:t>çağrı planında yer alan ürünleri</a:t>
            </a:r>
            <a:r>
              <a:rPr lang="tr-TR" sz="2000" dirty="0">
                <a:solidFill>
                  <a:prstClr val="black"/>
                </a:solidFill>
                <a:latin typeface="Times New Roman" panose="02020603050405020304" pitchFamily="18" charset="0"/>
                <a:ea typeface="+mn-ea"/>
                <a:cs typeface="Times New Roman" panose="02020603050405020304" pitchFamily="18" charset="0"/>
              </a:rPr>
              <a:t> üretmek üzere başvurabilir.</a:t>
            </a:r>
          </a:p>
        </p:txBody>
      </p:sp>
      <p:pic>
        <p:nvPicPr>
          <p:cNvPr id="12" name="Picture 3"/>
          <p:cNvPicPr>
            <a:picLocks noChangeAspect="1" noChangeArrowheads="1"/>
          </p:cNvPicPr>
          <p:nvPr/>
        </p:nvPicPr>
        <p:blipFill>
          <a:blip r:embed="rId7" cstate="print"/>
          <a:srcRect/>
          <a:stretch>
            <a:fillRect/>
          </a:stretch>
        </p:blipFill>
        <p:spPr bwMode="auto">
          <a:xfrm>
            <a:off x="10952184" y="68568"/>
            <a:ext cx="956550" cy="507884"/>
          </a:xfrm>
          <a:prstGeom prst="rect">
            <a:avLst/>
          </a:prstGeom>
          <a:noFill/>
          <a:ln w="9525">
            <a:noFill/>
            <a:miter lim="800000"/>
            <a:headEnd/>
            <a:tailEnd/>
          </a:ln>
        </p:spPr>
      </p:pic>
      <p:sp>
        <p:nvSpPr>
          <p:cNvPr id="14" name="Dikdörtgen 13"/>
          <p:cNvSpPr/>
          <p:nvPr/>
        </p:nvSpPr>
        <p:spPr>
          <a:xfrm>
            <a:off x="334477" y="68567"/>
            <a:ext cx="9064805" cy="461297"/>
          </a:xfrm>
          <a:prstGeom prst="rect">
            <a:avLst/>
          </a:prstGeom>
        </p:spPr>
        <p:txBody>
          <a:bodyPr wrap="square" lIns="91096" tIns="45549" rIns="91096" bIns="45549">
            <a:spAutoFit/>
          </a:bodyPr>
          <a:lstStyle/>
          <a:p>
            <a:pPr defTabSz="911017" fontAlgn="auto">
              <a:spcBef>
                <a:spcPts val="0"/>
              </a:spcBef>
              <a:spcAft>
                <a:spcPts val="0"/>
              </a:spcAft>
              <a:defRPr/>
            </a:pPr>
            <a:r>
              <a:rPr lang="tr-TR" sz="2400" b="1" dirty="0">
                <a:solidFill>
                  <a:srgbClr val="F9A91C"/>
                </a:solidFill>
                <a:latin typeface="Calibri"/>
                <a:ea typeface="+mn-ea"/>
              </a:rPr>
              <a:t>STRATEJİK ÜRÜN DESTEK PROGRAMI</a:t>
            </a:r>
            <a:endParaRPr lang="sv-SE" sz="2400" b="1" dirty="0">
              <a:solidFill>
                <a:srgbClr val="FF0000"/>
              </a:solidFill>
              <a:latin typeface="Calibri"/>
              <a:ea typeface="+mn-ea"/>
            </a:endParaRPr>
          </a:p>
        </p:txBody>
      </p:sp>
    </p:spTree>
    <p:extLst>
      <p:ext uri="{BB962C8B-B14F-4D97-AF65-F5344CB8AC3E}">
        <p14:creationId xmlns:p14="http://schemas.microsoft.com/office/powerpoint/2010/main" val="341231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2</a:t>
            </a:fld>
            <a:endParaRPr lang="en-CA">
              <a:solidFill>
                <a:prstClr val="black">
                  <a:tint val="75000"/>
                </a:prstClr>
              </a:solidFill>
            </a:endParaRPr>
          </a:p>
        </p:txBody>
      </p:sp>
      <p:graphicFrame>
        <p:nvGraphicFramePr>
          <p:cNvPr id="10" name="Diyagram 9"/>
          <p:cNvGraphicFramePr/>
          <p:nvPr>
            <p:extLst>
              <p:ext uri="{D42A27DB-BD31-4B8C-83A1-F6EECF244321}">
                <p14:modId xmlns:p14="http://schemas.microsoft.com/office/powerpoint/2010/main" val="1407105429"/>
              </p:ext>
            </p:extLst>
          </p:nvPr>
        </p:nvGraphicFramePr>
        <p:xfrm>
          <a:off x="1825321" y="896020"/>
          <a:ext cx="8363272" cy="571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cstate="print"/>
          <a:srcRect/>
          <a:stretch>
            <a:fillRect/>
          </a:stretch>
        </p:blipFill>
        <p:spPr bwMode="auto">
          <a:xfrm>
            <a:off x="10826303" y="167888"/>
            <a:ext cx="720080" cy="507913"/>
          </a:xfrm>
          <a:prstGeom prst="rect">
            <a:avLst/>
          </a:prstGeom>
          <a:noFill/>
          <a:ln w="9525">
            <a:noFill/>
            <a:miter lim="800000"/>
            <a:headEnd/>
            <a:tailEnd/>
          </a:ln>
        </p:spPr>
      </p:pic>
    </p:spTree>
    <p:extLst>
      <p:ext uri="{BB962C8B-B14F-4D97-AF65-F5344CB8AC3E}">
        <p14:creationId xmlns:p14="http://schemas.microsoft.com/office/powerpoint/2010/main" val="1738237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684126" y="968431"/>
            <a:ext cx="11100345" cy="5356642"/>
            <a:chOff x="726606" y="1935356"/>
            <a:chExt cx="7753029" cy="3977734"/>
          </a:xfrm>
        </p:grpSpPr>
        <p:grpSp>
          <p:nvGrpSpPr>
            <p:cNvPr id="68" name="Group 67"/>
            <p:cNvGrpSpPr>
              <a:grpSpLocks noChangeAspect="1"/>
            </p:cNvGrpSpPr>
            <p:nvPr/>
          </p:nvGrpSpPr>
          <p:grpSpPr>
            <a:xfrm>
              <a:off x="6947321" y="2270743"/>
              <a:ext cx="1470074" cy="1483078"/>
              <a:chOff x="9268877" y="1596791"/>
              <a:chExt cx="1005840" cy="1014737"/>
            </a:xfrm>
          </p:grpSpPr>
          <p:sp>
            <p:nvSpPr>
              <p:cNvPr id="67"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65"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grpSp>
        <p:cxnSp>
          <p:nvCxnSpPr>
            <p:cNvPr id="6"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31" name="Oval 30"/>
            <p:cNvSpPr>
              <a:spLocks noChangeAspect="1"/>
            </p:cNvSpPr>
            <p:nvPr/>
          </p:nvSpPr>
          <p:spPr>
            <a:xfrm>
              <a:off x="4360558" y="2175153"/>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32" name="Oval 31"/>
            <p:cNvSpPr>
              <a:spLocks noChangeAspect="1"/>
            </p:cNvSpPr>
            <p:nvPr/>
          </p:nvSpPr>
          <p:spPr>
            <a:xfrm>
              <a:off x="6673776" y="2174263"/>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cxnSp>
          <p:nvCxnSpPr>
            <p:cNvPr id="8"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046873" y="2391093"/>
              <a:ext cx="671954" cy="275052"/>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Başvuru</a:t>
              </a:r>
              <a:endParaRPr lang="en-US" sz="1461" b="1" kern="0" dirty="0">
                <a:solidFill>
                  <a:srgbClr val="1F497D"/>
                </a:solidFill>
                <a:latin typeface="Calibri"/>
                <a:ea typeface="+mn-ea"/>
              </a:endParaRPr>
            </a:p>
          </p:txBody>
        </p:sp>
        <p:sp>
          <p:nvSpPr>
            <p:cNvPr id="93" name="TextBox 92"/>
            <p:cNvSpPr txBox="1"/>
            <p:nvPr/>
          </p:nvSpPr>
          <p:spPr>
            <a:xfrm>
              <a:off x="5986490" y="2441331"/>
              <a:ext cx="1621334" cy="274243"/>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Başvuruların Kontrolü</a:t>
              </a:r>
              <a:r>
                <a:rPr lang="en-US" sz="1461" b="1" kern="0" dirty="0">
                  <a:solidFill>
                    <a:srgbClr val="1F497D"/>
                  </a:solidFill>
                  <a:latin typeface="Calibri"/>
                  <a:ea typeface="+mn-ea"/>
                </a:rPr>
                <a:t> </a:t>
              </a:r>
            </a:p>
          </p:txBody>
        </p:sp>
        <p:sp>
          <p:nvSpPr>
            <p:cNvPr id="95" name="TextBox 94"/>
            <p:cNvSpPr txBox="1"/>
            <p:nvPr/>
          </p:nvSpPr>
          <p:spPr>
            <a:xfrm>
              <a:off x="3276931" y="2739839"/>
              <a:ext cx="2545747" cy="797207"/>
            </a:xfrm>
            <a:prstGeom prst="rect">
              <a:avLst/>
            </a:prstGeom>
            <a:noFill/>
          </p:spPr>
          <p:txBody>
            <a:bodyPr wrap="square" rtlCol="0">
              <a:spAutoFit/>
            </a:bodyPr>
            <a:lstStyle/>
            <a:p>
              <a:pPr algn="ctr" defTabSz="516168" fontAlgn="auto">
                <a:spcBef>
                  <a:spcPts val="0"/>
                </a:spcBef>
                <a:spcAft>
                  <a:spcPts val="0"/>
                </a:spcAft>
                <a:defRPr/>
              </a:pPr>
              <a:r>
                <a:rPr lang="tr-TR" sz="1594" kern="0" dirty="0">
                  <a:solidFill>
                    <a:prstClr val="black"/>
                  </a:solidFill>
                  <a:latin typeface="Calibri"/>
                  <a:ea typeface="+mn-ea"/>
                </a:rPr>
                <a:t>K</a:t>
              </a:r>
              <a:r>
                <a:rPr lang="en-US" sz="1594" kern="0" dirty="0" err="1">
                  <a:solidFill>
                    <a:prstClr val="black"/>
                  </a:solidFill>
                  <a:latin typeface="Calibri"/>
                  <a:ea typeface="+mn-ea"/>
                </a:rPr>
                <a:t>esin</a:t>
              </a:r>
              <a:r>
                <a:rPr lang="en-US" sz="1594" kern="0" dirty="0">
                  <a:solidFill>
                    <a:prstClr val="black"/>
                  </a:solidFill>
                  <a:latin typeface="Calibri"/>
                  <a:ea typeface="+mn-ea"/>
                </a:rPr>
                <a:t> </a:t>
              </a:r>
              <a:r>
                <a:rPr lang="en-US" sz="1594" kern="0" dirty="0" err="1">
                  <a:solidFill>
                    <a:prstClr val="black"/>
                  </a:solidFill>
                  <a:latin typeface="Calibri"/>
                  <a:ea typeface="+mn-ea"/>
                </a:rPr>
                <a:t>başvuru</a:t>
              </a:r>
              <a:r>
                <a:rPr lang="en-US" sz="1594" kern="0" dirty="0">
                  <a:solidFill>
                    <a:prstClr val="black"/>
                  </a:solidFill>
                  <a:latin typeface="Calibri"/>
                  <a:ea typeface="+mn-ea"/>
                </a:rPr>
                <a:t> </a:t>
              </a:r>
              <a:r>
                <a:rPr lang="en-US" sz="1594" kern="0" dirty="0" err="1">
                  <a:solidFill>
                    <a:prstClr val="black"/>
                  </a:solidFill>
                  <a:latin typeface="Calibri"/>
                  <a:ea typeface="+mn-ea"/>
                </a:rPr>
                <a:t>yapmaya</a:t>
              </a:r>
              <a:r>
                <a:rPr lang="en-US" sz="1594" kern="0" dirty="0">
                  <a:solidFill>
                    <a:prstClr val="black"/>
                  </a:solidFill>
                  <a:latin typeface="Calibri"/>
                  <a:ea typeface="+mn-ea"/>
                </a:rPr>
                <a:t> </a:t>
              </a:r>
              <a:r>
                <a:rPr lang="en-US" sz="1594" kern="0" dirty="0" err="1">
                  <a:solidFill>
                    <a:prstClr val="black"/>
                  </a:solidFill>
                  <a:latin typeface="Calibri"/>
                  <a:ea typeface="+mn-ea"/>
                </a:rPr>
                <a:t>davet</a:t>
              </a:r>
              <a:r>
                <a:rPr lang="en-US" sz="1594" kern="0" dirty="0">
                  <a:solidFill>
                    <a:prstClr val="black"/>
                  </a:solidFill>
                  <a:latin typeface="Calibri"/>
                  <a:ea typeface="+mn-ea"/>
                </a:rPr>
                <a:t> </a:t>
              </a:r>
              <a:r>
                <a:rPr lang="en-US" sz="1594" kern="0" dirty="0" err="1">
                  <a:solidFill>
                    <a:prstClr val="black"/>
                  </a:solidFill>
                  <a:latin typeface="Calibri"/>
                  <a:ea typeface="+mn-ea"/>
                </a:rPr>
                <a:t>edilerek</a:t>
              </a:r>
              <a:r>
                <a:rPr lang="en-US" sz="1594" kern="0" dirty="0">
                  <a:solidFill>
                    <a:prstClr val="black"/>
                  </a:solidFill>
                  <a:latin typeface="Calibri"/>
                  <a:ea typeface="+mn-ea"/>
                </a:rPr>
                <a:t> portal </a:t>
              </a:r>
              <a:r>
                <a:rPr lang="en-US" sz="1594" kern="0" dirty="0" err="1">
                  <a:solidFill>
                    <a:prstClr val="black"/>
                  </a:solidFill>
                  <a:latin typeface="Calibri"/>
                  <a:ea typeface="+mn-ea"/>
                </a:rPr>
                <a:t>üzerinden</a:t>
              </a:r>
              <a:r>
                <a:rPr lang="en-US" sz="1594" kern="0" dirty="0">
                  <a:solidFill>
                    <a:prstClr val="black"/>
                  </a:solidFill>
                  <a:latin typeface="Calibri"/>
                  <a:ea typeface="+mn-ea"/>
                </a:rPr>
                <a:t> </a:t>
              </a:r>
              <a:r>
                <a:rPr lang="en-US" sz="1594" kern="0" dirty="0" err="1">
                  <a:solidFill>
                    <a:prstClr val="black"/>
                  </a:solidFill>
                  <a:latin typeface="Calibri"/>
                  <a:ea typeface="+mn-ea"/>
                </a:rPr>
                <a:t>KOSGEB’e</a:t>
              </a:r>
              <a:r>
                <a:rPr lang="en-US" sz="1594" kern="0" dirty="0">
                  <a:solidFill>
                    <a:prstClr val="black"/>
                  </a:solidFill>
                  <a:latin typeface="Calibri"/>
                  <a:ea typeface="+mn-ea"/>
                </a:rPr>
                <a:t> </a:t>
              </a:r>
              <a:r>
                <a:rPr lang="en-US" sz="1594" kern="0" dirty="0" err="1">
                  <a:solidFill>
                    <a:prstClr val="black"/>
                  </a:solidFill>
                  <a:latin typeface="Calibri"/>
                  <a:ea typeface="+mn-ea"/>
                </a:rPr>
                <a:t>yönlendirilen</a:t>
              </a:r>
              <a:endParaRPr lang="en-US" sz="1594" kern="0" dirty="0">
                <a:solidFill>
                  <a:prstClr val="black"/>
                </a:solidFill>
                <a:latin typeface="Calibri"/>
                <a:ea typeface="+mn-ea"/>
              </a:endParaRPr>
            </a:p>
            <a:p>
              <a:pPr algn="ctr" defTabSz="516168" fontAlgn="auto">
                <a:spcBef>
                  <a:spcPts val="0"/>
                </a:spcBef>
                <a:spcAft>
                  <a:spcPts val="0"/>
                </a:spcAft>
                <a:defRPr/>
              </a:pPr>
              <a:r>
                <a:rPr lang="en-US" sz="1594" kern="0" dirty="0" err="1">
                  <a:solidFill>
                    <a:prstClr val="black"/>
                  </a:solidFill>
                  <a:latin typeface="Calibri"/>
                  <a:ea typeface="+mn-ea"/>
                </a:rPr>
                <a:t>İşletme</a:t>
              </a:r>
              <a:r>
                <a:rPr lang="tr-TR" sz="1594" kern="0" dirty="0">
                  <a:solidFill>
                    <a:prstClr val="black"/>
                  </a:solidFill>
                  <a:latin typeface="Calibri"/>
                  <a:ea typeface="+mn-ea"/>
                </a:rPr>
                <a:t> KO</a:t>
              </a:r>
              <a:r>
                <a:rPr lang="en-US" sz="1594" kern="0" dirty="0">
                  <a:solidFill>
                    <a:prstClr val="black"/>
                  </a:solidFill>
                  <a:latin typeface="Calibri"/>
                  <a:ea typeface="+mn-ea"/>
                </a:rPr>
                <a:t>Bİ </a:t>
              </a:r>
              <a:r>
                <a:rPr lang="en-US" sz="1594" kern="0" dirty="0" err="1">
                  <a:solidFill>
                    <a:prstClr val="black"/>
                  </a:solidFill>
                  <a:latin typeface="Calibri"/>
                  <a:ea typeface="+mn-ea"/>
                </a:rPr>
                <a:t>Bilgi</a:t>
              </a:r>
              <a:r>
                <a:rPr lang="en-US" sz="1594" kern="0" dirty="0">
                  <a:solidFill>
                    <a:prstClr val="black"/>
                  </a:solidFill>
                  <a:latin typeface="Calibri"/>
                  <a:ea typeface="+mn-ea"/>
                </a:rPr>
                <a:t> </a:t>
              </a:r>
              <a:r>
                <a:rPr lang="en-US" sz="1594" kern="0" dirty="0" err="1">
                  <a:solidFill>
                    <a:prstClr val="black"/>
                  </a:solidFill>
                  <a:latin typeface="Calibri"/>
                  <a:ea typeface="+mn-ea"/>
                </a:rPr>
                <a:t>Sistemi</a:t>
              </a:r>
              <a:r>
                <a:rPr lang="en-US" sz="1594" kern="0" dirty="0">
                  <a:solidFill>
                    <a:prstClr val="black"/>
                  </a:solidFill>
                  <a:latin typeface="Calibri"/>
                  <a:ea typeface="+mn-ea"/>
                </a:rPr>
                <a:t> </a:t>
              </a:r>
              <a:r>
                <a:rPr lang="en-US" sz="1594" kern="0" dirty="0" err="1">
                  <a:solidFill>
                    <a:prstClr val="black"/>
                  </a:solidFill>
                  <a:latin typeface="Calibri"/>
                  <a:ea typeface="+mn-ea"/>
                </a:rPr>
                <a:t>üzerinden</a:t>
              </a:r>
              <a:r>
                <a:rPr lang="en-US" sz="1594" kern="0" dirty="0">
                  <a:solidFill>
                    <a:prstClr val="black"/>
                  </a:solidFill>
                  <a:latin typeface="Calibri"/>
                  <a:ea typeface="+mn-ea"/>
                </a:rPr>
                <a:t>; </a:t>
              </a:r>
              <a:r>
                <a:rPr lang="en-US" sz="1594" kern="0" dirty="0" err="1">
                  <a:solidFill>
                    <a:prstClr val="black"/>
                  </a:solidFill>
                  <a:latin typeface="Calibri"/>
                  <a:ea typeface="+mn-ea"/>
                </a:rPr>
                <a:t>Uygulama</a:t>
              </a:r>
              <a:r>
                <a:rPr lang="en-US" sz="1594" kern="0" dirty="0">
                  <a:solidFill>
                    <a:prstClr val="black"/>
                  </a:solidFill>
                  <a:latin typeface="Calibri"/>
                  <a:ea typeface="+mn-ea"/>
                </a:rPr>
                <a:t> </a:t>
              </a:r>
              <a:r>
                <a:rPr lang="en-US" sz="1594" kern="0" dirty="0" err="1">
                  <a:solidFill>
                    <a:prstClr val="black"/>
                  </a:solidFill>
                  <a:latin typeface="Calibri"/>
                  <a:ea typeface="+mn-ea"/>
                </a:rPr>
                <a:t>Birimlerine</a:t>
              </a:r>
              <a:r>
                <a:rPr lang="tr-TR" sz="1594" kern="0" dirty="0">
                  <a:solidFill>
                    <a:prstClr val="black"/>
                  </a:solidFill>
                  <a:latin typeface="Calibri"/>
                  <a:ea typeface="+mn-ea"/>
                </a:rPr>
                <a:t> başvurusunu yapar</a:t>
              </a:r>
              <a:endParaRPr lang="en-US" sz="1594" kern="0" dirty="0">
                <a:solidFill>
                  <a:prstClr val="black"/>
                </a:solidFill>
                <a:latin typeface="Calibri"/>
                <a:ea typeface="+mn-ea"/>
              </a:endParaRPr>
            </a:p>
          </p:txBody>
        </p:sp>
        <p:sp>
          <p:nvSpPr>
            <p:cNvPr id="96" name="TextBox 95"/>
            <p:cNvSpPr txBox="1"/>
            <p:nvPr/>
          </p:nvSpPr>
          <p:spPr>
            <a:xfrm>
              <a:off x="5755708" y="2813584"/>
              <a:ext cx="2173696" cy="615046"/>
            </a:xfrm>
            <a:prstGeom prst="rect">
              <a:avLst/>
            </a:prstGeom>
            <a:noFill/>
          </p:spPr>
          <p:txBody>
            <a:bodyPr wrap="square" rtlCol="0">
              <a:spAutoFit/>
            </a:bodyPr>
            <a:lstStyle/>
            <a:p>
              <a:pPr algn="ctr" defTabSz="516168" fontAlgn="auto">
                <a:spcBef>
                  <a:spcPts val="0"/>
                </a:spcBef>
                <a:spcAft>
                  <a:spcPts val="0"/>
                </a:spcAft>
                <a:defRPr/>
              </a:pPr>
              <a:r>
                <a:rPr lang="tr-TR" sz="1594" kern="0" dirty="0">
                  <a:solidFill>
                    <a:prstClr val="black"/>
                  </a:solidFill>
                  <a:latin typeface="Calibri"/>
                  <a:ea typeface="+mn-ea"/>
                </a:rPr>
                <a:t>KOSGEB Uygulama Birimi tarafından e</a:t>
              </a:r>
              <a:r>
                <a:rPr lang="en-US" sz="1594" kern="0" dirty="0" err="1">
                  <a:solidFill>
                    <a:prstClr val="black"/>
                  </a:solidFill>
                  <a:latin typeface="Calibri"/>
                  <a:ea typeface="+mn-ea"/>
                </a:rPr>
                <a:t>ksiklerin</a:t>
              </a:r>
              <a:r>
                <a:rPr lang="en-US" sz="1594" kern="0" dirty="0">
                  <a:solidFill>
                    <a:prstClr val="black"/>
                  </a:solidFill>
                  <a:latin typeface="Calibri"/>
                  <a:ea typeface="+mn-ea"/>
                </a:rPr>
                <a:t>  </a:t>
              </a:r>
              <a:r>
                <a:rPr lang="en-US" sz="1594" kern="0" dirty="0" err="1">
                  <a:solidFill>
                    <a:prstClr val="black"/>
                  </a:solidFill>
                  <a:latin typeface="Calibri"/>
                  <a:ea typeface="+mn-ea"/>
                </a:rPr>
                <a:t>bildirimi</a:t>
              </a:r>
              <a:r>
                <a:rPr lang="en-US" sz="1594" kern="0" dirty="0">
                  <a:solidFill>
                    <a:prstClr val="black"/>
                  </a:solidFill>
                  <a:latin typeface="Calibri"/>
                  <a:ea typeface="+mn-ea"/>
                </a:rPr>
                <a:t> </a:t>
              </a:r>
              <a:r>
                <a:rPr lang="en-US" sz="1594" kern="0" dirty="0" err="1">
                  <a:solidFill>
                    <a:prstClr val="black"/>
                  </a:solidFill>
                  <a:latin typeface="Calibri"/>
                  <a:ea typeface="+mn-ea"/>
                </a:rPr>
                <a:t>ve</a:t>
              </a:r>
              <a:r>
                <a:rPr lang="en-US" sz="1594" kern="0" dirty="0">
                  <a:solidFill>
                    <a:prstClr val="black"/>
                  </a:solidFill>
                  <a:latin typeface="Calibri"/>
                  <a:ea typeface="+mn-ea"/>
                </a:rPr>
                <a:t> </a:t>
              </a:r>
              <a:r>
                <a:rPr lang="en-US" sz="1594" kern="0" dirty="0" err="1">
                  <a:solidFill>
                    <a:prstClr val="black"/>
                  </a:solidFill>
                  <a:latin typeface="Calibri"/>
                  <a:ea typeface="+mn-ea"/>
                </a:rPr>
                <a:t>tamamlan</a:t>
              </a:r>
              <a:r>
                <a:rPr lang="tr-TR" sz="1594" kern="0" dirty="0" err="1">
                  <a:solidFill>
                    <a:prstClr val="black"/>
                  </a:solidFill>
                  <a:latin typeface="Calibri"/>
                  <a:ea typeface="+mn-ea"/>
                </a:rPr>
                <a:t>ması</a:t>
              </a:r>
              <a:r>
                <a:rPr lang="tr-TR" sz="1594" kern="0" dirty="0">
                  <a:solidFill>
                    <a:prstClr val="black"/>
                  </a:solidFill>
                  <a:latin typeface="Calibri"/>
                  <a:ea typeface="+mn-ea"/>
                </a:rPr>
                <a:t> sağlanır</a:t>
              </a:r>
              <a:endParaRPr lang="en-US" sz="1594" kern="0" dirty="0">
                <a:solidFill>
                  <a:prstClr val="black"/>
                </a:solidFill>
                <a:latin typeface="Calibri"/>
                <a:ea typeface="+mn-ea"/>
              </a:endParaRPr>
            </a:p>
          </p:txBody>
        </p:sp>
        <p:grpSp>
          <p:nvGrpSpPr>
            <p:cNvPr id="134" name="POWER_USER_ID_ICONS_Cup"/>
            <p:cNvGrpSpPr>
              <a:grpSpLocks noChangeAspect="1"/>
            </p:cNvGrpSpPr>
            <p:nvPr>
              <p:custDataLst>
                <p:tags r:id="rId2"/>
              </p:custDataLst>
            </p:nvPr>
          </p:nvGrpSpPr>
          <p:grpSpPr bwMode="auto">
            <a:xfrm>
              <a:off x="7787205" y="4771529"/>
              <a:ext cx="559408" cy="603779"/>
              <a:chOff x="69" y="56"/>
              <a:chExt cx="353" cy="381"/>
            </a:xfrm>
            <a:solidFill>
              <a:schemeClr val="tx2"/>
            </a:solidFill>
          </p:grpSpPr>
          <p:sp>
            <p:nvSpPr>
              <p:cNvPr id="135" name="POWER_USER_ID_ICONS_Cup"/>
              <p:cNvSpPr>
                <a:spLocks/>
              </p:cNvSpPr>
              <p:nvPr>
                <p:custDataLst>
                  <p:tags r:id="rId18"/>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36" name="POWER_USER_ID_ICONS_Cup"/>
              <p:cNvSpPr>
                <a:spLocks/>
              </p:cNvSpPr>
              <p:nvPr>
                <p:custDataLst>
                  <p:tags r:id="rId19"/>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37" name="POWER_USER_ID_ICONS_Cup"/>
              <p:cNvSpPr>
                <a:spLocks/>
              </p:cNvSpPr>
              <p:nvPr>
                <p:custDataLst>
                  <p:tags r:id="rId20"/>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38" name="POWER_USER_ID_ICONS_Cup"/>
              <p:cNvSpPr>
                <a:spLocks/>
              </p:cNvSpPr>
              <p:nvPr>
                <p:custDataLst>
                  <p:tags r:id="rId21"/>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39" name="POWER_USER_ID_ICONS_Cup"/>
              <p:cNvSpPr>
                <a:spLocks/>
              </p:cNvSpPr>
              <p:nvPr>
                <p:custDataLst>
                  <p:tags r:id="rId22"/>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grpSp>
        <p:grpSp>
          <p:nvGrpSpPr>
            <p:cNvPr id="140" name="POWER_USER_ID_ICONS_Flag5"/>
            <p:cNvGrpSpPr>
              <a:grpSpLocks noChangeAspect="1"/>
            </p:cNvGrpSpPr>
            <p:nvPr>
              <p:custDataLst>
                <p:tags r:id="rId3"/>
              </p:custDataLst>
            </p:nvPr>
          </p:nvGrpSpPr>
          <p:grpSpPr bwMode="auto">
            <a:xfrm>
              <a:off x="726606" y="1935356"/>
              <a:ext cx="362108" cy="466410"/>
              <a:chOff x="8" y="5"/>
              <a:chExt cx="368" cy="474"/>
            </a:xfrm>
            <a:solidFill>
              <a:schemeClr val="tx2"/>
            </a:solidFill>
          </p:grpSpPr>
          <p:sp>
            <p:nvSpPr>
              <p:cNvPr id="141" name="POWER_USER_ID_ICONS_Flag5"/>
              <p:cNvSpPr>
                <a:spLocks/>
              </p:cNvSpPr>
              <p:nvPr>
                <p:custDataLst>
                  <p:tags r:id="rId4"/>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2" name="POWER_USER_ID_ICONS_Flag5"/>
              <p:cNvSpPr>
                <a:spLocks noChangeArrowheads="1"/>
              </p:cNvSpPr>
              <p:nvPr>
                <p:custDataLst>
                  <p:tags r:id="rId5"/>
                </p:custDataLst>
              </p:nvPr>
            </p:nvSpPr>
            <p:spPr bwMode="auto">
              <a:xfrm>
                <a:off x="34" y="26"/>
                <a:ext cx="55"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3" name="POWER_USER_ID_ICONS_Flag5"/>
              <p:cNvSpPr>
                <a:spLocks noChangeArrowheads="1"/>
              </p:cNvSpPr>
              <p:nvPr>
                <p:custDataLst>
                  <p:tags r:id="rId6"/>
                </p:custDataLst>
              </p:nvPr>
            </p:nvSpPr>
            <p:spPr bwMode="auto">
              <a:xfrm>
                <a:off x="88" y="81"/>
                <a:ext cx="56"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4" name="POWER_USER_ID_ICONS_Flag5"/>
              <p:cNvSpPr>
                <a:spLocks noChangeArrowheads="1"/>
              </p:cNvSpPr>
              <p:nvPr>
                <p:custDataLst>
                  <p:tags r:id="rId7"/>
                </p:custDataLst>
              </p:nvPr>
            </p:nvSpPr>
            <p:spPr bwMode="auto">
              <a:xfrm>
                <a:off x="34" y="136"/>
                <a:ext cx="55"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5" name="POWER_USER_ID_ICONS_Flag5"/>
              <p:cNvSpPr>
                <a:spLocks noChangeArrowheads="1"/>
              </p:cNvSpPr>
              <p:nvPr>
                <p:custDataLst>
                  <p:tags r:id="rId8"/>
                </p:custDataLst>
              </p:nvPr>
            </p:nvSpPr>
            <p:spPr bwMode="auto">
              <a:xfrm>
                <a:off x="88" y="191"/>
                <a:ext cx="56"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6" name="POWER_USER_ID_ICONS_Flag5"/>
              <p:cNvSpPr>
                <a:spLocks noChangeArrowheads="1"/>
              </p:cNvSpPr>
              <p:nvPr>
                <p:custDataLst>
                  <p:tags r:id="rId9"/>
                </p:custDataLst>
              </p:nvPr>
            </p:nvSpPr>
            <p:spPr bwMode="auto">
              <a:xfrm>
                <a:off x="144" y="26"/>
                <a:ext cx="54"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7" name="POWER_USER_ID_ICONS_Flag5"/>
              <p:cNvSpPr>
                <a:spLocks noChangeArrowheads="1"/>
              </p:cNvSpPr>
              <p:nvPr>
                <p:custDataLst>
                  <p:tags r:id="rId10"/>
                </p:custDataLst>
              </p:nvPr>
            </p:nvSpPr>
            <p:spPr bwMode="auto">
              <a:xfrm>
                <a:off x="198" y="81"/>
                <a:ext cx="55"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8" name="POWER_USER_ID_ICONS_Flag5"/>
              <p:cNvSpPr>
                <a:spLocks noChangeArrowheads="1"/>
              </p:cNvSpPr>
              <p:nvPr>
                <p:custDataLst>
                  <p:tags r:id="rId11"/>
                </p:custDataLst>
              </p:nvPr>
            </p:nvSpPr>
            <p:spPr bwMode="auto">
              <a:xfrm>
                <a:off x="144" y="136"/>
                <a:ext cx="54"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49" name="POWER_USER_ID_ICONS_Flag5"/>
              <p:cNvSpPr>
                <a:spLocks noChangeArrowheads="1"/>
              </p:cNvSpPr>
              <p:nvPr>
                <p:custDataLst>
                  <p:tags r:id="rId12"/>
                </p:custDataLst>
              </p:nvPr>
            </p:nvSpPr>
            <p:spPr bwMode="auto">
              <a:xfrm>
                <a:off x="198" y="191"/>
                <a:ext cx="55"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50" name="POWER_USER_ID_ICONS_Flag5"/>
              <p:cNvSpPr>
                <a:spLocks noChangeArrowheads="1"/>
              </p:cNvSpPr>
              <p:nvPr>
                <p:custDataLst>
                  <p:tags r:id="rId13"/>
                </p:custDataLst>
              </p:nvPr>
            </p:nvSpPr>
            <p:spPr bwMode="auto">
              <a:xfrm>
                <a:off x="253" y="26"/>
                <a:ext cx="56"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51" name="POWER_USER_ID_ICONS_Flag5"/>
              <p:cNvSpPr>
                <a:spLocks noChangeArrowheads="1"/>
              </p:cNvSpPr>
              <p:nvPr>
                <p:custDataLst>
                  <p:tags r:id="rId14"/>
                </p:custDataLst>
              </p:nvPr>
            </p:nvSpPr>
            <p:spPr bwMode="auto">
              <a:xfrm>
                <a:off x="309" y="81"/>
                <a:ext cx="54"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52" name="POWER_USER_ID_ICONS_Flag5"/>
              <p:cNvSpPr>
                <a:spLocks noChangeArrowheads="1"/>
              </p:cNvSpPr>
              <p:nvPr>
                <p:custDataLst>
                  <p:tags r:id="rId15"/>
                </p:custDataLst>
              </p:nvPr>
            </p:nvSpPr>
            <p:spPr bwMode="auto">
              <a:xfrm>
                <a:off x="253" y="136"/>
                <a:ext cx="56"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53" name="POWER_USER_ID_ICONS_Flag5"/>
              <p:cNvSpPr>
                <a:spLocks noChangeArrowheads="1"/>
              </p:cNvSpPr>
              <p:nvPr>
                <p:custDataLst>
                  <p:tags r:id="rId16"/>
                </p:custDataLst>
              </p:nvPr>
            </p:nvSpPr>
            <p:spPr bwMode="auto">
              <a:xfrm>
                <a:off x="309" y="191"/>
                <a:ext cx="54" cy="56"/>
              </a:xfrm>
              <a:prstGeom prst="rect">
                <a:avLst/>
              </a:prstGeom>
              <a:grpFill/>
              <a:ln w="0">
                <a:noFill/>
                <a:prstDash val="solid"/>
                <a:miter lim="800000"/>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sp>
            <p:nvSpPr>
              <p:cNvPr id="154" name="POWER_USER_ID_ICONS_Flag5"/>
              <p:cNvSpPr>
                <a:spLocks noEditPoints="1"/>
              </p:cNvSpPr>
              <p:nvPr>
                <p:custDataLst>
                  <p:tags r:id="rId17"/>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8823" tIns="34411" rIns="68823" bIns="34411" numCol="1" anchor="t" anchorCtr="0" compatLnSpc="1">
                <a:prstTxWarp prst="textNoShape">
                  <a:avLst/>
                </a:prstTxWarp>
              </a:bodyPr>
              <a:lstStyle/>
              <a:p>
                <a:pPr defTabSz="516168" fontAlgn="auto">
                  <a:spcBef>
                    <a:spcPts val="0"/>
                  </a:spcBef>
                  <a:spcAft>
                    <a:spcPts val="0"/>
                  </a:spcAft>
                  <a:defRPr/>
                </a:pPr>
                <a:endParaRPr lang="en-US" sz="1063" kern="0" dirty="0">
                  <a:solidFill>
                    <a:sysClr val="windowText" lastClr="000000"/>
                  </a:solidFill>
                  <a:latin typeface="Calibri"/>
                  <a:ea typeface="+mn-ea"/>
                </a:endParaRPr>
              </a:p>
            </p:txBody>
          </p:sp>
        </p:grpSp>
        <p:grpSp>
          <p:nvGrpSpPr>
            <p:cNvPr id="155" name="Group 154"/>
            <p:cNvGrpSpPr>
              <a:grpSpLocks noChangeAspect="1"/>
            </p:cNvGrpSpPr>
            <p:nvPr/>
          </p:nvGrpSpPr>
          <p:grpSpPr>
            <a:xfrm rot="10800000">
              <a:off x="777435" y="3753771"/>
              <a:ext cx="1470074" cy="1483025"/>
              <a:chOff x="9268877" y="1596827"/>
              <a:chExt cx="1005840" cy="1014701"/>
            </a:xfrm>
          </p:grpSpPr>
          <p:sp>
            <p:nvSpPr>
              <p:cNvPr id="1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157" name="Arc 156"/>
              <p:cNvSpPr>
                <a:spLocks noChangeAspect="1"/>
              </p:cNvSpPr>
              <p:nvPr/>
            </p:nvSpPr>
            <p:spPr>
              <a:xfrm>
                <a:off x="9268877" y="1596827"/>
                <a:ext cx="1005805" cy="1005804"/>
              </a:xfrm>
              <a:prstGeom prst="arc">
                <a:avLst>
                  <a:gd name="adj1" fmla="val 16199998"/>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grpSp>
        <p:sp>
          <p:nvSpPr>
            <p:cNvPr id="158" name="Oval 157"/>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159" name="Oval 158"/>
            <p:cNvSpPr>
              <a:spLocks noChangeAspect="1"/>
            </p:cNvSpPr>
            <p:nvPr/>
          </p:nvSpPr>
          <p:spPr>
            <a:xfrm>
              <a:off x="4442645" y="3669824"/>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160" name="Oval 159"/>
            <p:cNvSpPr>
              <a:spLocks noChangeAspect="1"/>
            </p:cNvSpPr>
            <p:nvPr/>
          </p:nvSpPr>
          <p:spPr>
            <a:xfrm>
              <a:off x="6813579" y="36587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161" name="TextBox 160"/>
            <p:cNvSpPr txBox="1"/>
            <p:nvPr/>
          </p:nvSpPr>
          <p:spPr>
            <a:xfrm>
              <a:off x="6269666" y="3817254"/>
              <a:ext cx="1136569" cy="275052"/>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Değerlendirme</a:t>
              </a:r>
              <a:endParaRPr lang="en-US" sz="1461" b="1" kern="0" dirty="0">
                <a:solidFill>
                  <a:srgbClr val="1F497D"/>
                </a:solidFill>
                <a:latin typeface="Calibri"/>
                <a:ea typeface="+mn-ea"/>
              </a:endParaRPr>
            </a:p>
          </p:txBody>
        </p:sp>
        <p:sp>
          <p:nvSpPr>
            <p:cNvPr id="162" name="TextBox 161"/>
            <p:cNvSpPr txBox="1"/>
            <p:nvPr/>
          </p:nvSpPr>
          <p:spPr>
            <a:xfrm>
              <a:off x="3627154" y="3851766"/>
              <a:ext cx="1811658" cy="275052"/>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Faaliyetlerin</a:t>
              </a:r>
              <a:r>
                <a:rPr lang="tr-TR" sz="1461" b="1" kern="0" dirty="0">
                  <a:solidFill>
                    <a:srgbClr val="1F497D"/>
                  </a:solidFill>
                  <a:latin typeface="Calibri"/>
                  <a:ea typeface="+mn-ea"/>
                </a:rPr>
                <a:t> </a:t>
              </a:r>
              <a:r>
                <a:rPr lang="tr-TR" b="1" kern="0" dirty="0">
                  <a:solidFill>
                    <a:srgbClr val="1F497D"/>
                  </a:solidFill>
                  <a:latin typeface="Calibri"/>
                  <a:ea typeface="+mn-ea"/>
                </a:rPr>
                <a:t>Yürütülmesi</a:t>
              </a:r>
              <a:endParaRPr lang="en-US" sz="1461" b="1" kern="0" dirty="0">
                <a:solidFill>
                  <a:srgbClr val="1F497D"/>
                </a:solidFill>
                <a:latin typeface="Calibri"/>
                <a:ea typeface="+mn-ea"/>
              </a:endParaRPr>
            </a:p>
          </p:txBody>
        </p:sp>
        <p:sp>
          <p:nvSpPr>
            <p:cNvPr id="163" name="TextBox 162"/>
            <p:cNvSpPr txBox="1"/>
            <p:nvPr/>
          </p:nvSpPr>
          <p:spPr>
            <a:xfrm>
              <a:off x="5415007" y="4121862"/>
              <a:ext cx="3064628" cy="615046"/>
            </a:xfrm>
            <a:prstGeom prst="rect">
              <a:avLst/>
            </a:prstGeom>
            <a:noFill/>
          </p:spPr>
          <p:txBody>
            <a:bodyPr wrap="square" rtlCol="0">
              <a:spAutoFit/>
            </a:bodyPr>
            <a:lstStyle/>
            <a:p>
              <a:pPr algn="ctr" defTabSz="516168" fontAlgn="auto">
                <a:spcBef>
                  <a:spcPts val="0"/>
                </a:spcBef>
                <a:spcAft>
                  <a:spcPts val="0"/>
                </a:spcAft>
                <a:defRPr/>
              </a:pPr>
              <a:r>
                <a:rPr lang="tr-TR" sz="1594" kern="0" dirty="0">
                  <a:solidFill>
                    <a:prstClr val="black"/>
                  </a:solidFill>
                  <a:latin typeface="Calibri"/>
                  <a:ea typeface="+mn-ea"/>
                </a:rPr>
                <a:t> Bakanlığa iletilen başvurular Komite</a:t>
              </a:r>
            </a:p>
            <a:p>
              <a:pPr algn="ctr" defTabSz="516168" fontAlgn="auto">
                <a:spcBef>
                  <a:spcPts val="0"/>
                </a:spcBef>
                <a:spcAft>
                  <a:spcPts val="0"/>
                </a:spcAft>
                <a:defRPr/>
              </a:pPr>
              <a:r>
                <a:rPr lang="tr-TR" sz="1594" kern="0" dirty="0">
                  <a:solidFill>
                    <a:prstClr val="black"/>
                  </a:solidFill>
                  <a:latin typeface="Calibri"/>
                  <a:ea typeface="+mn-ea"/>
                </a:rPr>
                <a:t>tarafından değerlendirilir, kabul ya da reddedilebilir</a:t>
              </a:r>
              <a:endParaRPr lang="en-US" sz="1594" kern="0" dirty="0">
                <a:solidFill>
                  <a:prstClr val="black"/>
                </a:solidFill>
                <a:latin typeface="Calibri"/>
                <a:ea typeface="+mn-ea"/>
              </a:endParaRPr>
            </a:p>
          </p:txBody>
        </p:sp>
        <p:sp>
          <p:nvSpPr>
            <p:cNvPr id="164" name="TextBox 163"/>
            <p:cNvSpPr txBox="1"/>
            <p:nvPr/>
          </p:nvSpPr>
          <p:spPr>
            <a:xfrm>
              <a:off x="3563739" y="4175663"/>
              <a:ext cx="2075895" cy="979369"/>
            </a:xfrm>
            <a:prstGeom prst="rect">
              <a:avLst/>
            </a:prstGeom>
            <a:noFill/>
          </p:spPr>
          <p:txBody>
            <a:bodyPr wrap="square" rtlCol="0">
              <a:spAutoFit/>
            </a:bodyPr>
            <a:lstStyle/>
            <a:p>
              <a:pPr algn="ctr" defTabSz="516168" fontAlgn="auto">
                <a:spcBef>
                  <a:spcPts val="0"/>
                </a:spcBef>
                <a:spcAft>
                  <a:spcPts val="0"/>
                </a:spcAft>
                <a:defRPr/>
              </a:pPr>
              <a:r>
                <a:rPr lang="tr-TR" sz="1594" kern="0" dirty="0">
                  <a:solidFill>
                    <a:prstClr val="black"/>
                  </a:solidFill>
                  <a:latin typeface="Calibri"/>
                  <a:ea typeface="+mn-ea"/>
                </a:rPr>
                <a:t>KOSGEB Uygulama Birimi tarafından </a:t>
              </a:r>
              <a:r>
                <a:rPr lang="en-US" sz="1594" kern="0" dirty="0">
                  <a:solidFill>
                    <a:prstClr val="black"/>
                  </a:solidFill>
                  <a:latin typeface="Calibri"/>
                  <a:ea typeface="+mn-ea"/>
                </a:rPr>
                <a:t>4 </a:t>
              </a:r>
              <a:r>
                <a:rPr lang="en-US" sz="1594" kern="0" dirty="0" err="1">
                  <a:solidFill>
                    <a:prstClr val="black"/>
                  </a:solidFill>
                  <a:latin typeface="Calibri"/>
                  <a:ea typeface="+mn-ea"/>
                </a:rPr>
                <a:t>aylık</a:t>
              </a:r>
              <a:r>
                <a:rPr lang="en-US" sz="1594" kern="0" dirty="0">
                  <a:solidFill>
                    <a:prstClr val="black"/>
                  </a:solidFill>
                  <a:latin typeface="Calibri"/>
                  <a:ea typeface="+mn-ea"/>
                </a:rPr>
                <a:t> </a:t>
              </a:r>
              <a:r>
                <a:rPr lang="en-US" sz="1594" kern="0" dirty="0" err="1">
                  <a:solidFill>
                    <a:prstClr val="black"/>
                  </a:solidFill>
                  <a:latin typeface="Calibri"/>
                  <a:ea typeface="+mn-ea"/>
                </a:rPr>
                <a:t>dönemsel</a:t>
              </a:r>
              <a:r>
                <a:rPr lang="en-US" sz="1594" kern="0" dirty="0">
                  <a:solidFill>
                    <a:prstClr val="black"/>
                  </a:solidFill>
                  <a:latin typeface="Calibri"/>
                  <a:ea typeface="+mn-ea"/>
                </a:rPr>
                <a:t> </a:t>
              </a:r>
              <a:r>
                <a:rPr lang="en-US" sz="1594" kern="0" dirty="0" err="1">
                  <a:solidFill>
                    <a:prstClr val="black"/>
                  </a:solidFill>
                  <a:latin typeface="Calibri"/>
                  <a:ea typeface="+mn-ea"/>
                </a:rPr>
                <a:t>izleme</a:t>
              </a:r>
              <a:r>
                <a:rPr lang="tr-TR" sz="1594" kern="0" dirty="0">
                  <a:solidFill>
                    <a:prstClr val="black"/>
                  </a:solidFill>
                  <a:latin typeface="Calibri"/>
                  <a:ea typeface="+mn-ea"/>
                </a:rPr>
                <a:t> (İzleyici tarafından Sorumlu personel eşliğinde işletme ziyaret edilerek)</a:t>
              </a:r>
              <a:endParaRPr lang="en-US" sz="1594" kern="0" dirty="0">
                <a:solidFill>
                  <a:prstClr val="black"/>
                </a:solidFill>
                <a:latin typeface="Calibri"/>
                <a:ea typeface="+mn-ea"/>
              </a:endParaRPr>
            </a:p>
          </p:txBody>
        </p:sp>
        <p:sp>
          <p:nvSpPr>
            <p:cNvPr id="165" name="TextBox 164"/>
            <p:cNvSpPr txBox="1"/>
            <p:nvPr/>
          </p:nvSpPr>
          <p:spPr>
            <a:xfrm>
              <a:off x="1721725" y="3803892"/>
              <a:ext cx="651803" cy="275052"/>
            </a:xfrm>
            <a:prstGeom prst="rect">
              <a:avLst/>
            </a:prstGeom>
            <a:noFill/>
          </p:spPr>
          <p:txBody>
            <a:bodyPr wrap="none" rtlCol="0">
              <a:spAutoFit/>
            </a:bodyPr>
            <a:lstStyle/>
            <a:p>
              <a:pPr algn="ctr" defTabSz="516168" fontAlgn="auto">
                <a:spcBef>
                  <a:spcPts val="0"/>
                </a:spcBef>
                <a:spcAft>
                  <a:spcPts val="0"/>
                </a:spcAft>
                <a:defRPr/>
              </a:pPr>
              <a:r>
                <a:rPr lang="en-US" b="1" kern="0" dirty="0" err="1">
                  <a:solidFill>
                    <a:srgbClr val="1F497D"/>
                  </a:solidFill>
                  <a:latin typeface="Calibri"/>
                  <a:ea typeface="+mn-ea"/>
                </a:rPr>
                <a:t>Ödeme</a:t>
              </a:r>
              <a:r>
                <a:rPr lang="en-US" sz="1461" b="1" kern="0" dirty="0">
                  <a:solidFill>
                    <a:srgbClr val="1F497D"/>
                  </a:solidFill>
                  <a:latin typeface="Calibri"/>
                  <a:ea typeface="+mn-ea"/>
                </a:rPr>
                <a:t> </a:t>
              </a:r>
            </a:p>
          </p:txBody>
        </p:sp>
        <p:sp>
          <p:nvSpPr>
            <p:cNvPr id="166" name="TextBox 165"/>
            <p:cNvSpPr txBox="1"/>
            <p:nvPr/>
          </p:nvSpPr>
          <p:spPr>
            <a:xfrm>
              <a:off x="842434" y="4079017"/>
              <a:ext cx="2840146" cy="979119"/>
            </a:xfrm>
            <a:prstGeom prst="rect">
              <a:avLst/>
            </a:prstGeom>
            <a:noFill/>
          </p:spPr>
          <p:txBody>
            <a:bodyPr wrap="square" rtlCol="0">
              <a:spAutoFit/>
            </a:bodyPr>
            <a:lstStyle/>
            <a:p>
              <a:pPr algn="ctr" defTabSz="516168" fontAlgn="auto">
                <a:spcBef>
                  <a:spcPts val="0"/>
                </a:spcBef>
                <a:spcAft>
                  <a:spcPts val="0"/>
                </a:spcAft>
                <a:defRPr/>
              </a:pPr>
              <a:r>
                <a:rPr lang="tr-TR" sz="1594" kern="0" dirty="0">
                  <a:solidFill>
                    <a:prstClr val="black"/>
                  </a:solidFill>
                  <a:latin typeface="Calibri"/>
                  <a:ea typeface="+mn-ea"/>
                </a:rPr>
                <a:t>KOSGEB Uygulama Birimi tarafından </a:t>
              </a:r>
              <a:r>
                <a:rPr lang="en-US" sz="1594" kern="0" dirty="0" err="1">
                  <a:solidFill>
                    <a:prstClr val="black"/>
                  </a:solidFill>
                  <a:latin typeface="Calibri"/>
                  <a:ea typeface="+mn-ea"/>
                </a:rPr>
                <a:t>Erken</a:t>
              </a:r>
              <a:r>
                <a:rPr lang="en-US" sz="1594" kern="0" dirty="0">
                  <a:solidFill>
                    <a:prstClr val="black"/>
                  </a:solidFill>
                  <a:latin typeface="Calibri"/>
                  <a:ea typeface="+mn-ea"/>
                </a:rPr>
                <a:t> </a:t>
              </a:r>
              <a:r>
                <a:rPr lang="tr-TR" sz="1594" kern="0" dirty="0" err="1">
                  <a:solidFill>
                    <a:prstClr val="black"/>
                  </a:solidFill>
                  <a:latin typeface="Calibri"/>
                  <a:ea typeface="+mn-ea"/>
                </a:rPr>
                <a:t>ö</a:t>
              </a:r>
              <a:r>
                <a:rPr lang="en-US" sz="1594" kern="0" dirty="0">
                  <a:solidFill>
                    <a:prstClr val="black"/>
                  </a:solidFill>
                  <a:latin typeface="Calibri"/>
                  <a:ea typeface="+mn-ea"/>
                </a:rPr>
                <a:t>deme</a:t>
              </a:r>
              <a:r>
                <a:rPr lang="tr-TR" sz="1594" kern="0" dirty="0">
                  <a:solidFill>
                    <a:prstClr val="black"/>
                  </a:solidFill>
                  <a:latin typeface="Calibri"/>
                  <a:ea typeface="+mn-ea"/>
                </a:rPr>
                <a:t> (ilk Komite kararında belirtilen tahmini</a:t>
              </a:r>
            </a:p>
            <a:p>
              <a:pPr algn="ctr" defTabSz="516168" fontAlgn="auto">
                <a:spcBef>
                  <a:spcPts val="0"/>
                </a:spcBef>
                <a:spcAft>
                  <a:spcPts val="0"/>
                </a:spcAft>
                <a:defRPr/>
              </a:pPr>
              <a:r>
                <a:rPr lang="tr-TR" sz="1594" kern="0" dirty="0">
                  <a:solidFill>
                    <a:prstClr val="black"/>
                  </a:solidFill>
                  <a:latin typeface="Calibri"/>
                  <a:ea typeface="+mn-ea"/>
                </a:rPr>
                <a:t>geri ödemeli destek tutarının %35 (</a:t>
              </a:r>
              <a:r>
                <a:rPr lang="tr-TR" sz="1594" kern="0" dirty="0" err="1">
                  <a:solidFill>
                    <a:prstClr val="black"/>
                  </a:solidFill>
                  <a:latin typeface="Calibri"/>
                  <a:ea typeface="+mn-ea"/>
                </a:rPr>
                <a:t>otuzbeş</a:t>
              </a:r>
              <a:r>
                <a:rPr lang="tr-TR" sz="1594" kern="0" dirty="0">
                  <a:solidFill>
                    <a:prstClr val="black"/>
                  </a:solidFill>
                  <a:latin typeface="Calibri"/>
                  <a:ea typeface="+mn-ea"/>
                </a:rPr>
                <a:t>)’ini geçemez ve her hâlükârda destek üst limitinin</a:t>
              </a:r>
            </a:p>
            <a:p>
              <a:pPr algn="ctr" defTabSz="516168" fontAlgn="auto">
                <a:spcBef>
                  <a:spcPts val="0"/>
                </a:spcBef>
                <a:spcAft>
                  <a:spcPts val="0"/>
                </a:spcAft>
                <a:defRPr/>
              </a:pPr>
              <a:r>
                <a:rPr lang="tr-TR" sz="1594" kern="0" dirty="0">
                  <a:solidFill>
                    <a:prstClr val="black"/>
                  </a:solidFill>
                  <a:latin typeface="Calibri"/>
                  <a:ea typeface="+mn-ea"/>
                </a:rPr>
                <a:t>%25 (yirmi beş)’ini aşamaz.</a:t>
              </a:r>
              <a:endParaRPr lang="en-US" sz="1594" kern="0" dirty="0">
                <a:solidFill>
                  <a:prstClr val="black"/>
                </a:solidFill>
                <a:latin typeface="Calibri"/>
                <a:ea typeface="+mn-ea"/>
              </a:endParaRPr>
            </a:p>
          </p:txBody>
        </p:sp>
        <p:sp>
          <p:nvSpPr>
            <p:cNvPr id="167" name="Oval 166"/>
            <p:cNvSpPr>
              <a:spLocks noChangeAspect="1"/>
            </p:cNvSpPr>
            <p:nvPr/>
          </p:nvSpPr>
          <p:spPr>
            <a:xfrm>
              <a:off x="2699220"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169" name="Oval 168"/>
            <p:cNvSpPr>
              <a:spLocks noChangeAspect="1"/>
            </p:cNvSpPr>
            <p:nvPr/>
          </p:nvSpPr>
          <p:spPr>
            <a:xfrm>
              <a:off x="6419407" y="5125958"/>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516168" fontAlgn="auto">
                <a:spcBef>
                  <a:spcPts val="0"/>
                </a:spcBef>
                <a:spcAft>
                  <a:spcPts val="0"/>
                </a:spcAft>
                <a:defRPr/>
              </a:pPr>
              <a:endParaRPr lang="en-US" sz="1063" kern="0" dirty="0">
                <a:solidFill>
                  <a:sysClr val="windowText" lastClr="000000"/>
                </a:solidFill>
                <a:latin typeface="Calibri"/>
              </a:endParaRPr>
            </a:p>
          </p:txBody>
        </p:sp>
        <p:sp>
          <p:nvSpPr>
            <p:cNvPr id="170" name="TextBox 169"/>
            <p:cNvSpPr txBox="1"/>
            <p:nvPr/>
          </p:nvSpPr>
          <p:spPr>
            <a:xfrm>
              <a:off x="1920182" y="5306089"/>
              <a:ext cx="1762398" cy="275052"/>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Projenin Tamamlanması</a:t>
              </a:r>
              <a:endParaRPr lang="en-US" b="1" kern="0" dirty="0">
                <a:solidFill>
                  <a:srgbClr val="1F497D"/>
                </a:solidFill>
                <a:latin typeface="Calibri"/>
                <a:ea typeface="+mn-ea"/>
              </a:endParaRPr>
            </a:p>
          </p:txBody>
        </p:sp>
        <p:sp>
          <p:nvSpPr>
            <p:cNvPr id="172" name="TextBox 171"/>
            <p:cNvSpPr txBox="1"/>
            <p:nvPr/>
          </p:nvSpPr>
          <p:spPr>
            <a:xfrm>
              <a:off x="1552769" y="5661701"/>
              <a:ext cx="2554516" cy="251389"/>
            </a:xfrm>
            <a:prstGeom prst="rect">
              <a:avLst/>
            </a:prstGeom>
            <a:noFill/>
          </p:spPr>
          <p:txBody>
            <a:bodyPr wrap="square" rtlCol="0">
              <a:spAutoFit/>
            </a:bodyPr>
            <a:lstStyle/>
            <a:p>
              <a:pPr algn="ctr" defTabSz="516168" fontAlgn="auto">
                <a:spcBef>
                  <a:spcPts val="0"/>
                </a:spcBef>
                <a:spcAft>
                  <a:spcPts val="0"/>
                </a:spcAft>
                <a:defRPr/>
              </a:pPr>
              <a:r>
                <a:rPr lang="en-US" sz="1594" kern="0" dirty="0" err="1">
                  <a:solidFill>
                    <a:prstClr val="black"/>
                  </a:solidFill>
                  <a:latin typeface="Calibri"/>
                  <a:ea typeface="+mn-ea"/>
                </a:rPr>
                <a:t>Yatırım</a:t>
              </a:r>
              <a:r>
                <a:rPr lang="en-US" sz="1594" kern="0" dirty="0">
                  <a:solidFill>
                    <a:prstClr val="black"/>
                  </a:solidFill>
                  <a:latin typeface="Calibri"/>
                  <a:ea typeface="+mn-ea"/>
                </a:rPr>
                <a:t> </a:t>
              </a:r>
              <a:r>
                <a:rPr lang="en-US" sz="1594" kern="0" dirty="0" err="1">
                  <a:solidFill>
                    <a:prstClr val="black"/>
                  </a:solidFill>
                  <a:latin typeface="Calibri"/>
                  <a:ea typeface="+mn-ea"/>
                </a:rPr>
                <a:t>projesin</a:t>
              </a:r>
              <a:r>
                <a:rPr lang="tr-TR" sz="1594" kern="0" dirty="0">
                  <a:solidFill>
                    <a:prstClr val="black"/>
                  </a:solidFill>
                  <a:latin typeface="Calibri"/>
                  <a:ea typeface="+mn-ea"/>
                </a:rPr>
                <a:t>in</a:t>
              </a:r>
              <a:r>
                <a:rPr lang="en-US" sz="1594" kern="0" dirty="0">
                  <a:solidFill>
                    <a:prstClr val="black"/>
                  </a:solidFill>
                  <a:latin typeface="Calibri"/>
                  <a:ea typeface="+mn-ea"/>
                </a:rPr>
                <a:t> </a:t>
              </a:r>
              <a:r>
                <a:rPr lang="en-US" sz="1594" kern="0" dirty="0" err="1">
                  <a:solidFill>
                    <a:prstClr val="black"/>
                  </a:solidFill>
                  <a:latin typeface="Calibri"/>
                  <a:ea typeface="+mn-ea"/>
                </a:rPr>
                <a:t>tamamlanması</a:t>
              </a:r>
              <a:endParaRPr lang="en-US" sz="1594" kern="0" dirty="0">
                <a:solidFill>
                  <a:prstClr val="black"/>
                </a:solidFill>
                <a:latin typeface="Calibri"/>
                <a:ea typeface="+mn-ea"/>
              </a:endParaRPr>
            </a:p>
          </p:txBody>
        </p:sp>
        <p:sp>
          <p:nvSpPr>
            <p:cNvPr id="174" name="TextBox 173"/>
            <p:cNvSpPr txBox="1"/>
            <p:nvPr/>
          </p:nvSpPr>
          <p:spPr>
            <a:xfrm>
              <a:off x="5612913" y="5306089"/>
              <a:ext cx="1370555" cy="275052"/>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Projenin İzlenmesi</a:t>
              </a:r>
              <a:endParaRPr lang="en-US" b="1" kern="0" dirty="0">
                <a:solidFill>
                  <a:srgbClr val="1F497D"/>
                </a:solidFill>
                <a:latin typeface="Calibri"/>
                <a:ea typeface="+mn-ea"/>
              </a:endParaRPr>
            </a:p>
          </p:txBody>
        </p:sp>
        <p:sp>
          <p:nvSpPr>
            <p:cNvPr id="175" name="TextBox 174"/>
            <p:cNvSpPr txBox="1"/>
            <p:nvPr/>
          </p:nvSpPr>
          <p:spPr>
            <a:xfrm>
              <a:off x="4962183" y="5645476"/>
              <a:ext cx="2604654" cy="251389"/>
            </a:xfrm>
            <a:prstGeom prst="rect">
              <a:avLst/>
            </a:prstGeom>
            <a:noFill/>
          </p:spPr>
          <p:txBody>
            <a:bodyPr wrap="square" rtlCol="0">
              <a:spAutoFit/>
            </a:bodyPr>
            <a:lstStyle/>
            <a:p>
              <a:pPr algn="ctr" defTabSz="516168" fontAlgn="auto">
                <a:spcBef>
                  <a:spcPts val="0"/>
                </a:spcBef>
                <a:spcAft>
                  <a:spcPts val="0"/>
                </a:spcAft>
                <a:defRPr/>
              </a:pPr>
              <a:r>
                <a:rPr lang="tr-TR" sz="1594" kern="0" dirty="0">
                  <a:solidFill>
                    <a:prstClr val="black"/>
                  </a:solidFill>
                  <a:latin typeface="Calibri"/>
                  <a:ea typeface="+mn-ea"/>
                </a:rPr>
                <a:t>3 </a:t>
              </a:r>
              <a:r>
                <a:rPr lang="en-US" sz="1594" kern="0" dirty="0" err="1">
                  <a:solidFill>
                    <a:prstClr val="black"/>
                  </a:solidFill>
                  <a:latin typeface="Calibri"/>
                  <a:ea typeface="+mn-ea"/>
                </a:rPr>
                <a:t>yıl</a:t>
              </a:r>
              <a:r>
                <a:rPr lang="en-US" sz="1594" kern="0" dirty="0">
                  <a:solidFill>
                    <a:prstClr val="black"/>
                  </a:solidFill>
                  <a:latin typeface="Calibri"/>
                  <a:ea typeface="+mn-ea"/>
                </a:rPr>
                <a:t> </a:t>
              </a:r>
              <a:r>
                <a:rPr lang="en-US" sz="1594" kern="0" dirty="0" err="1">
                  <a:solidFill>
                    <a:prstClr val="black"/>
                  </a:solidFill>
                  <a:latin typeface="Calibri"/>
                  <a:ea typeface="+mn-ea"/>
                </a:rPr>
                <a:t>boyunca</a:t>
              </a:r>
              <a:r>
                <a:rPr lang="en-US" sz="1594" kern="0" dirty="0">
                  <a:solidFill>
                    <a:prstClr val="black"/>
                  </a:solidFill>
                  <a:latin typeface="Calibri"/>
                  <a:ea typeface="+mn-ea"/>
                </a:rPr>
                <a:t> </a:t>
              </a:r>
              <a:r>
                <a:rPr lang="en-US" sz="1594" kern="0" dirty="0" err="1">
                  <a:solidFill>
                    <a:prstClr val="black"/>
                  </a:solidFill>
                  <a:latin typeface="Calibri"/>
                  <a:ea typeface="+mn-ea"/>
                </a:rPr>
                <a:t>işletmenin</a:t>
              </a:r>
              <a:r>
                <a:rPr lang="en-US" sz="1594" kern="0" dirty="0">
                  <a:solidFill>
                    <a:prstClr val="black"/>
                  </a:solidFill>
                  <a:latin typeface="Calibri"/>
                  <a:ea typeface="+mn-ea"/>
                </a:rPr>
                <a:t> her </a:t>
              </a:r>
              <a:r>
                <a:rPr lang="en-US" sz="1594" kern="0" dirty="0" err="1">
                  <a:solidFill>
                    <a:prstClr val="black"/>
                  </a:solidFill>
                  <a:latin typeface="Calibri"/>
                  <a:ea typeface="+mn-ea"/>
                </a:rPr>
                <a:t>yıl</a:t>
              </a:r>
              <a:r>
                <a:rPr lang="en-US" sz="1594" kern="0" dirty="0">
                  <a:solidFill>
                    <a:prstClr val="black"/>
                  </a:solidFill>
                  <a:latin typeface="Calibri"/>
                  <a:ea typeface="+mn-ea"/>
                </a:rPr>
                <a:t> </a:t>
              </a:r>
              <a:r>
                <a:rPr lang="en-US" sz="1594" kern="0" dirty="0" err="1">
                  <a:solidFill>
                    <a:prstClr val="black"/>
                  </a:solidFill>
                  <a:latin typeface="Calibri"/>
                  <a:ea typeface="+mn-ea"/>
                </a:rPr>
                <a:t>izlenmesi</a:t>
              </a:r>
              <a:endParaRPr lang="en-US" sz="1594" kern="0" dirty="0">
                <a:solidFill>
                  <a:prstClr val="black"/>
                </a:solidFill>
                <a:latin typeface="Calibri"/>
                <a:ea typeface="+mn-ea"/>
              </a:endParaRPr>
            </a:p>
          </p:txBody>
        </p:sp>
      </p:grpSp>
      <p:sp>
        <p:nvSpPr>
          <p:cNvPr id="2" name="Slayt Numarası Yer Tutucusu 1"/>
          <p:cNvSpPr>
            <a:spLocks noGrp="1"/>
          </p:cNvSpPr>
          <p:nvPr>
            <p:ph type="sldNum" sz="quarter" idx="12"/>
          </p:nvPr>
        </p:nvSpPr>
        <p:spPr>
          <a:xfrm>
            <a:off x="9074297" y="6332641"/>
            <a:ext cx="2834099" cy="363752"/>
          </a:xfrm>
        </p:spPr>
        <p:txBody>
          <a:bodyPr/>
          <a:lstStyle/>
          <a:p>
            <a:pPr defTabSz="911017" fontAlgn="auto">
              <a:spcBef>
                <a:spcPts val="0"/>
              </a:spcBef>
              <a:spcAft>
                <a:spcPts val="0"/>
              </a:spcAft>
            </a:pPr>
            <a:fld id="{D0E02772-34D1-4987-A06E-147D8F7773FB}" type="slidenum">
              <a:rPr lang="tr-TR">
                <a:solidFill>
                  <a:prstClr val="black">
                    <a:tint val="75000"/>
                  </a:prstClr>
                </a:solidFill>
                <a:latin typeface="Calibri"/>
                <a:ea typeface="+mn-ea"/>
              </a:rPr>
              <a:pPr defTabSz="911017" fontAlgn="auto">
                <a:spcBef>
                  <a:spcPts val="0"/>
                </a:spcBef>
                <a:spcAft>
                  <a:spcPts val="0"/>
                </a:spcAft>
              </a:pPr>
              <a:t>20</a:t>
            </a:fld>
            <a:endParaRPr lang="tr-TR" dirty="0">
              <a:solidFill>
                <a:prstClr val="black">
                  <a:tint val="75000"/>
                </a:prstClr>
              </a:solidFill>
              <a:latin typeface="Calibri"/>
              <a:ea typeface="+mn-ea"/>
            </a:endParaRPr>
          </a:p>
        </p:txBody>
      </p:sp>
      <p:pic>
        <p:nvPicPr>
          <p:cNvPr id="105" name="Picture 3"/>
          <p:cNvPicPr>
            <a:picLocks noChangeAspect="1" noChangeArrowheads="1"/>
          </p:cNvPicPr>
          <p:nvPr/>
        </p:nvPicPr>
        <p:blipFill>
          <a:blip r:embed="rId24" cstate="print"/>
          <a:srcRect/>
          <a:stretch>
            <a:fillRect/>
          </a:stretch>
        </p:blipFill>
        <p:spPr bwMode="auto">
          <a:xfrm>
            <a:off x="10951902" y="68568"/>
            <a:ext cx="956495" cy="507884"/>
          </a:xfrm>
          <a:prstGeom prst="rect">
            <a:avLst/>
          </a:prstGeom>
          <a:noFill/>
          <a:ln w="9525">
            <a:noFill/>
            <a:miter lim="800000"/>
            <a:headEnd/>
            <a:tailEnd/>
          </a:ln>
        </p:spPr>
      </p:pic>
      <p:sp>
        <p:nvSpPr>
          <p:cNvPr id="106" name="Text Box 2"/>
          <p:cNvSpPr txBox="1">
            <a:spLocks noChangeArrowheads="1"/>
          </p:cNvSpPr>
          <p:nvPr/>
        </p:nvSpPr>
        <p:spPr bwMode="auto">
          <a:xfrm>
            <a:off x="369661" y="238777"/>
            <a:ext cx="8063958" cy="408870"/>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03122" defTabSz="911017" fontAlgn="auto">
              <a:spcAft>
                <a:spcPts val="0"/>
              </a:spcAft>
              <a:buClr>
                <a:srgbClr val="F9A91C"/>
              </a:buClr>
              <a:buSzPct val="125000"/>
              <a:tabLst>
                <a:tab pos="260969" algn="l"/>
              </a:tabLst>
              <a:defRPr/>
            </a:pPr>
            <a:r>
              <a:rPr lang="tr-TR" sz="2657" b="1" dirty="0">
                <a:solidFill>
                  <a:srgbClr val="F9A91C"/>
                </a:solidFill>
                <a:latin typeface="Times New Roman" panose="02020603050405020304" pitchFamily="18" charset="0"/>
                <a:ea typeface="+mn-ea"/>
                <a:cs typeface="Times New Roman" panose="02020603050405020304" pitchFamily="18" charset="0"/>
              </a:rPr>
              <a:t>Destek Programı Süreçleri</a:t>
            </a:r>
          </a:p>
        </p:txBody>
      </p:sp>
      <p:sp>
        <p:nvSpPr>
          <p:cNvPr id="103" name="TextBox 91"/>
          <p:cNvSpPr txBox="1"/>
          <p:nvPr/>
        </p:nvSpPr>
        <p:spPr>
          <a:xfrm>
            <a:off x="1600625" y="1576969"/>
            <a:ext cx="1888549" cy="646293"/>
          </a:xfrm>
          <a:prstGeom prst="rect">
            <a:avLst/>
          </a:prstGeom>
          <a:noFill/>
        </p:spPr>
        <p:txBody>
          <a:bodyPr wrap="none" rtlCol="0">
            <a:spAutoFit/>
          </a:bodyPr>
          <a:lstStyle/>
          <a:p>
            <a:pPr algn="ctr" defTabSz="516168" fontAlgn="auto">
              <a:spcBef>
                <a:spcPts val="0"/>
              </a:spcBef>
              <a:spcAft>
                <a:spcPts val="0"/>
              </a:spcAft>
              <a:defRPr/>
            </a:pPr>
            <a:r>
              <a:rPr lang="tr-TR" b="1" kern="0" dirty="0">
                <a:solidFill>
                  <a:srgbClr val="1F497D"/>
                </a:solidFill>
                <a:latin typeface="Calibri"/>
                <a:ea typeface="+mn-ea"/>
              </a:rPr>
              <a:t>Ön Müracaat</a:t>
            </a:r>
            <a:br>
              <a:rPr lang="tr-TR" b="1" kern="0" dirty="0">
                <a:solidFill>
                  <a:srgbClr val="1F497D"/>
                </a:solidFill>
                <a:latin typeface="Calibri"/>
                <a:ea typeface="+mn-ea"/>
              </a:rPr>
            </a:br>
            <a:r>
              <a:rPr lang="tr-TR" b="1" kern="0" dirty="0">
                <a:solidFill>
                  <a:srgbClr val="1F497D"/>
                </a:solidFill>
                <a:latin typeface="Calibri"/>
                <a:ea typeface="+mn-ea"/>
              </a:rPr>
              <a:t>ve Değerlendirme</a:t>
            </a:r>
            <a:endParaRPr lang="en-US" sz="1461" b="1" kern="0" dirty="0">
              <a:solidFill>
                <a:srgbClr val="1F497D"/>
              </a:solidFill>
              <a:latin typeface="Calibri"/>
              <a:ea typeface="+mn-ea"/>
            </a:endParaRPr>
          </a:p>
        </p:txBody>
      </p:sp>
      <p:sp>
        <p:nvSpPr>
          <p:cNvPr id="107" name="TextBox 94"/>
          <p:cNvSpPr txBox="1"/>
          <p:nvPr/>
        </p:nvSpPr>
        <p:spPr>
          <a:xfrm>
            <a:off x="673489" y="2152999"/>
            <a:ext cx="4221777" cy="1073565"/>
          </a:xfrm>
          <a:prstGeom prst="rect">
            <a:avLst/>
          </a:prstGeom>
          <a:noFill/>
        </p:spPr>
        <p:txBody>
          <a:bodyPr wrap="square" rtlCol="0">
            <a:spAutoFit/>
          </a:bodyPr>
          <a:lstStyle/>
          <a:p>
            <a:pPr algn="ctr" defTabSz="516168" fontAlgn="auto">
              <a:spcBef>
                <a:spcPts val="0"/>
              </a:spcBef>
              <a:spcAft>
                <a:spcPts val="0"/>
              </a:spcAft>
              <a:defRPr/>
            </a:pPr>
            <a:r>
              <a:rPr lang="tr-TR" sz="1594" kern="0" dirty="0" smtClean="0">
                <a:solidFill>
                  <a:prstClr val="black"/>
                </a:solidFill>
                <a:latin typeface="Calibri"/>
                <a:ea typeface="+mn-ea"/>
              </a:rPr>
              <a:t>(Bakanlık </a:t>
            </a:r>
            <a:r>
              <a:rPr lang="tr-TR" sz="1594" kern="0" dirty="0">
                <a:solidFill>
                  <a:prstClr val="black"/>
                </a:solidFill>
                <a:latin typeface="Calibri"/>
                <a:ea typeface="+mn-ea"/>
              </a:rPr>
              <a:t>tarafından </a:t>
            </a:r>
            <a:r>
              <a:rPr lang="tr-TR" sz="1594" kern="0" dirty="0" smtClean="0">
                <a:solidFill>
                  <a:prstClr val="black"/>
                </a:solidFill>
                <a:latin typeface="Calibri"/>
                <a:ea typeface="+mn-ea"/>
              </a:rPr>
              <a:t>yapılmakta)</a:t>
            </a:r>
            <a:endParaRPr lang="tr-TR" sz="1594" kern="0" dirty="0">
              <a:solidFill>
                <a:prstClr val="black"/>
              </a:solidFill>
              <a:latin typeface="Calibri"/>
              <a:ea typeface="+mn-ea"/>
            </a:endParaRPr>
          </a:p>
          <a:p>
            <a:pPr defTabSz="516168" fontAlgn="auto">
              <a:spcBef>
                <a:spcPts val="0"/>
              </a:spcBef>
              <a:spcAft>
                <a:spcPts val="0"/>
              </a:spcAft>
              <a:buClr>
                <a:srgbClr val="1F497D"/>
              </a:buClr>
              <a:defRPr/>
            </a:pPr>
            <a:r>
              <a:rPr lang="tr-TR" sz="1594" kern="0" dirty="0">
                <a:solidFill>
                  <a:prstClr val="black"/>
                </a:solidFill>
                <a:latin typeface="Calibri"/>
                <a:ea typeface="+mn-ea"/>
              </a:rPr>
              <a:t>Ürün listesi, asgari proje tutarı, Çağrı duyurusunda belirtilen temel kriterler vb. kontroller</a:t>
            </a:r>
            <a:endParaRPr lang="en-US" sz="1594" kern="0" dirty="0">
              <a:solidFill>
                <a:prstClr val="black"/>
              </a:solidFill>
              <a:latin typeface="Calibri"/>
              <a:ea typeface="+mn-ea"/>
            </a:endParaRPr>
          </a:p>
        </p:txBody>
      </p:sp>
    </p:spTree>
    <p:custDataLst>
      <p:tags r:id="rId1"/>
    </p:custDataLst>
    <p:extLst>
      <p:ext uri="{BB962C8B-B14F-4D97-AF65-F5344CB8AC3E}">
        <p14:creationId xmlns:p14="http://schemas.microsoft.com/office/powerpoint/2010/main" val="331848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228112" y="49803"/>
            <a:ext cx="6350780" cy="644673"/>
          </a:xfrm>
          <a:prstGeom prst="rect">
            <a:avLst/>
          </a:prstGeom>
          <a:solidFill>
            <a:schemeClr val="bg1"/>
          </a:solidFill>
        </p:spPr>
        <p:txBody>
          <a:bodyPr wrap="square" lIns="89831" tIns="44915" rIns="89831" bIns="44915" rtlCol="0">
            <a:spAutoFit/>
          </a:bodyPr>
          <a:lstStyle/>
          <a:p>
            <a:pPr defTabSz="914374" fontAlgn="auto">
              <a:spcBef>
                <a:spcPts val="0"/>
              </a:spcBef>
              <a:spcAft>
                <a:spcPts val="0"/>
              </a:spcAft>
            </a:pPr>
            <a:r>
              <a:rPr lang="tr-TR" sz="3600" b="1" dirty="0">
                <a:solidFill>
                  <a:srgbClr val="00A3CA"/>
                </a:solidFill>
                <a:effectLst>
                  <a:outerShdw blurRad="38100" dist="38100" dir="2700000" algn="tl">
                    <a:srgbClr val="000000">
                      <a:alpha val="43137"/>
                    </a:srgbClr>
                  </a:outerShdw>
                </a:effectLst>
                <a:latin typeface="Calibri"/>
                <a:ea typeface="+mn-ea"/>
              </a:rPr>
              <a:t>BAŞVURU SAYILARI*</a:t>
            </a:r>
          </a:p>
        </p:txBody>
      </p:sp>
      <p:pic>
        <p:nvPicPr>
          <p:cNvPr id="8" name="Picture 3"/>
          <p:cNvPicPr>
            <a:picLocks noChangeAspect="1" noChangeArrowheads="1"/>
          </p:cNvPicPr>
          <p:nvPr/>
        </p:nvPicPr>
        <p:blipFill>
          <a:blip r:embed="rId2" cstate="print"/>
          <a:srcRect/>
          <a:stretch>
            <a:fillRect/>
          </a:stretch>
        </p:blipFill>
        <p:spPr bwMode="auto">
          <a:xfrm>
            <a:off x="10369616" y="176491"/>
            <a:ext cx="719996" cy="507854"/>
          </a:xfrm>
          <a:prstGeom prst="rect">
            <a:avLst/>
          </a:prstGeom>
          <a:noFill/>
          <a:ln w="9525">
            <a:noFill/>
            <a:miter lim="800000"/>
            <a:headEnd/>
            <a:tailEnd/>
          </a:ln>
        </p:spPr>
      </p:pic>
      <p:sp>
        <p:nvSpPr>
          <p:cNvPr id="2" name="Slayt Numarası Yer Tutucusu 1"/>
          <p:cNvSpPr>
            <a:spLocks noGrp="1"/>
          </p:cNvSpPr>
          <p:nvPr>
            <p:ph type="sldNum" sz="quarter" idx="12"/>
          </p:nvPr>
        </p:nvSpPr>
        <p:spPr/>
        <p:txBody>
          <a:bodyPr/>
          <a:lstStyle/>
          <a:p>
            <a:pPr defTabSz="914374" fontAlgn="auto">
              <a:spcBef>
                <a:spcPts val="0"/>
              </a:spcBef>
              <a:spcAft>
                <a:spcPts val="0"/>
              </a:spcAft>
              <a:defRPr/>
            </a:pPr>
            <a:fld id="{FF16F97C-866D-4F85-A1F6-DDF39F62CB6A}" type="slidenum">
              <a:rPr lang="en-CA">
                <a:solidFill>
                  <a:prstClr val="black">
                    <a:tint val="75000"/>
                  </a:prstClr>
                </a:solidFill>
                <a:latin typeface="Calibri"/>
                <a:ea typeface="+mn-ea"/>
              </a:rPr>
              <a:pPr defTabSz="914374" fontAlgn="auto">
                <a:spcBef>
                  <a:spcPts val="0"/>
                </a:spcBef>
                <a:spcAft>
                  <a:spcPts val="0"/>
                </a:spcAft>
                <a:defRPr/>
              </a:pPr>
              <a:t>21</a:t>
            </a:fld>
            <a:endParaRPr lang="en-CA">
              <a:solidFill>
                <a:prstClr val="black">
                  <a:tint val="75000"/>
                </a:prstClr>
              </a:solidFill>
              <a:latin typeface="Calibri"/>
              <a:ea typeface="+mn-ea"/>
            </a:endParaRPr>
          </a:p>
        </p:txBody>
      </p:sp>
      <p:grpSp>
        <p:nvGrpSpPr>
          <p:cNvPr id="5" name="Grup 4"/>
          <p:cNvGrpSpPr/>
          <p:nvPr/>
        </p:nvGrpSpPr>
        <p:grpSpPr>
          <a:xfrm>
            <a:off x="1160074" y="752470"/>
            <a:ext cx="9880685" cy="5363129"/>
            <a:chOff x="1164033" y="755267"/>
            <a:chExt cx="9917416" cy="5383066"/>
          </a:xfrm>
        </p:grpSpPr>
        <p:graphicFrame>
          <p:nvGraphicFramePr>
            <p:cNvPr id="6" name="Diyagram 5"/>
            <p:cNvGraphicFramePr/>
            <p:nvPr>
              <p:extLst/>
            </p:nvPr>
          </p:nvGraphicFramePr>
          <p:xfrm>
            <a:off x="1164033" y="755267"/>
            <a:ext cx="9917416" cy="5383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p:cNvSpPr txBox="1"/>
            <p:nvPr/>
          </p:nvSpPr>
          <p:spPr>
            <a:xfrm>
              <a:off x="7157584" y="5020802"/>
              <a:ext cx="513216" cy="463354"/>
            </a:xfrm>
            <a:prstGeom prst="rect">
              <a:avLst/>
            </a:prstGeom>
            <a:noFill/>
          </p:spPr>
          <p:txBody>
            <a:bodyPr wrap="square" rtlCol="0" anchor="ctr">
              <a:spAutoFit/>
            </a:bodyPr>
            <a:lstStyle/>
            <a:p>
              <a:pPr defTabSz="911017" fontAlgn="auto">
                <a:spcBef>
                  <a:spcPts val="0"/>
                </a:spcBef>
                <a:spcAft>
                  <a:spcPts val="0"/>
                </a:spcAft>
              </a:pPr>
              <a:r>
                <a:rPr lang="tr-TR" sz="2400" b="1" dirty="0">
                  <a:solidFill>
                    <a:prstClr val="black"/>
                  </a:solidFill>
                  <a:latin typeface="Calibri"/>
                  <a:ea typeface="+mn-ea"/>
                </a:rPr>
                <a:t>49</a:t>
              </a:r>
            </a:p>
          </p:txBody>
        </p:sp>
      </p:grpSp>
      <p:sp>
        <p:nvSpPr>
          <p:cNvPr id="10" name="Metin kutusu 9"/>
          <p:cNvSpPr txBox="1"/>
          <p:nvPr/>
        </p:nvSpPr>
        <p:spPr>
          <a:xfrm>
            <a:off x="349439" y="6276057"/>
            <a:ext cx="5344747" cy="369050"/>
          </a:xfrm>
          <a:prstGeom prst="rect">
            <a:avLst/>
          </a:prstGeom>
          <a:noFill/>
        </p:spPr>
        <p:txBody>
          <a:bodyPr wrap="square" rtlCol="0">
            <a:spAutoFit/>
          </a:bodyPr>
          <a:lstStyle/>
          <a:p>
            <a:pPr defTabSz="911017" fontAlgn="auto">
              <a:spcBef>
                <a:spcPts val="0"/>
              </a:spcBef>
              <a:spcAft>
                <a:spcPts val="0"/>
              </a:spcAft>
            </a:pPr>
            <a:r>
              <a:rPr lang="tr-TR" dirty="0" smtClean="0">
                <a:solidFill>
                  <a:prstClr val="black"/>
                </a:solidFill>
                <a:latin typeface="Calibri"/>
                <a:ea typeface="+mn-ea"/>
              </a:rPr>
              <a:t>* </a:t>
            </a:r>
            <a:r>
              <a:rPr lang="tr-TR" dirty="0">
                <a:solidFill>
                  <a:prstClr val="black"/>
                </a:solidFill>
                <a:latin typeface="Calibri"/>
                <a:ea typeface="+mn-ea"/>
              </a:rPr>
              <a:t>Ocak </a:t>
            </a:r>
            <a:r>
              <a:rPr lang="tr-TR" dirty="0" smtClean="0">
                <a:solidFill>
                  <a:prstClr val="black"/>
                </a:solidFill>
                <a:latin typeface="Calibri"/>
                <a:ea typeface="+mn-ea"/>
              </a:rPr>
              <a:t>2020 sonu </a:t>
            </a:r>
            <a:r>
              <a:rPr lang="tr-TR" dirty="0">
                <a:solidFill>
                  <a:prstClr val="black"/>
                </a:solidFill>
                <a:latin typeface="Calibri"/>
                <a:ea typeface="+mn-ea"/>
              </a:rPr>
              <a:t>tarihi itibariyle gerçekleşen rakamlar</a:t>
            </a:r>
          </a:p>
        </p:txBody>
      </p:sp>
    </p:spTree>
    <p:extLst>
      <p:ext uri="{BB962C8B-B14F-4D97-AF65-F5344CB8AC3E}">
        <p14:creationId xmlns:p14="http://schemas.microsoft.com/office/powerpoint/2010/main" val="357220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10827312" y="364780"/>
            <a:ext cx="720038" cy="507884"/>
          </a:xfrm>
          <a:prstGeom prst="rect">
            <a:avLst/>
          </a:prstGeom>
          <a:noFill/>
          <a:ln w="9525">
            <a:noFill/>
            <a:miter lim="800000"/>
            <a:headEnd/>
            <a:tailEnd/>
          </a:ln>
        </p:spPr>
      </p:pic>
      <p:sp>
        <p:nvSpPr>
          <p:cNvPr id="2" name="Slayt Numarası Yer Tutucusu 1"/>
          <p:cNvSpPr>
            <a:spLocks noGrp="1"/>
          </p:cNvSpPr>
          <p:nvPr>
            <p:ph type="sldNum" sz="quarter" idx="12"/>
          </p:nvPr>
        </p:nvSpPr>
        <p:spPr>
          <a:xfrm>
            <a:off x="8247210" y="6296457"/>
            <a:ext cx="2133476" cy="363752"/>
          </a:xfrm>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22</a:t>
            </a:fld>
            <a:endParaRPr lang="en-CA">
              <a:solidFill>
                <a:prstClr val="black">
                  <a:tint val="75000"/>
                </a:prstClr>
              </a:solidFill>
              <a:latin typeface="Calibri"/>
              <a:ea typeface="+mn-ea"/>
            </a:endParaRPr>
          </a:p>
        </p:txBody>
      </p:sp>
      <p:sp>
        <p:nvSpPr>
          <p:cNvPr id="7" name="Metin kutusu 6"/>
          <p:cNvSpPr txBox="1"/>
          <p:nvPr/>
        </p:nvSpPr>
        <p:spPr>
          <a:xfrm>
            <a:off x="2946046" y="2480196"/>
            <a:ext cx="8425731" cy="1323362"/>
          </a:xfrm>
          <a:prstGeom prst="rect">
            <a:avLst/>
          </a:prstGeom>
          <a:noFill/>
        </p:spPr>
        <p:txBody>
          <a:bodyPr wrap="square" rtlCol="0">
            <a:spAutoFit/>
          </a:bodyPr>
          <a:lstStyle/>
          <a:p>
            <a:pPr defTabSz="911017" fontAlgn="auto">
              <a:spcBef>
                <a:spcPts val="0"/>
              </a:spcBef>
              <a:spcAft>
                <a:spcPts val="0"/>
              </a:spcAft>
              <a:defRPr/>
            </a:pPr>
            <a:r>
              <a:rPr lang="tr-TR" sz="4000" b="1" dirty="0">
                <a:solidFill>
                  <a:srgbClr val="006071"/>
                </a:solidFill>
                <a:latin typeface="Calibri"/>
              </a:rPr>
              <a:t>KOBİ TEKNOLOJİK ÜRÜN YATIRIM (TEKNOYATIRIM) DESTEK PROGRAMI</a:t>
            </a:r>
          </a:p>
        </p:txBody>
      </p:sp>
      <p:pic>
        <p:nvPicPr>
          <p:cNvPr id="3" name="Resim 2"/>
          <p:cNvPicPr>
            <a:picLocks noChangeAspect="1"/>
          </p:cNvPicPr>
          <p:nvPr/>
        </p:nvPicPr>
        <p:blipFill>
          <a:blip r:embed="rId4"/>
          <a:stretch>
            <a:fillRect/>
          </a:stretch>
        </p:blipFill>
        <p:spPr>
          <a:xfrm>
            <a:off x="601167" y="2603272"/>
            <a:ext cx="2011523" cy="1077209"/>
          </a:xfrm>
          <a:prstGeom prst="rect">
            <a:avLst/>
          </a:prstGeom>
        </p:spPr>
      </p:pic>
    </p:spTree>
    <p:extLst>
      <p:ext uri="{BB962C8B-B14F-4D97-AF65-F5344CB8AC3E}">
        <p14:creationId xmlns:p14="http://schemas.microsoft.com/office/powerpoint/2010/main" val="861624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4387">
              <a:defRPr/>
            </a:pPr>
            <a:fld id="{FF16F97C-866D-4F85-A1F6-DDF39F62CB6A}" type="slidenum">
              <a:rPr lang="en-CA">
                <a:solidFill>
                  <a:prstClr val="black">
                    <a:tint val="75000"/>
                  </a:prstClr>
                </a:solidFill>
              </a:rPr>
              <a:pPr defTabSz="914387">
                <a:defRPr/>
              </a:pPr>
              <a:t>23</a:t>
            </a:fld>
            <a:endParaRPr lang="en-CA">
              <a:solidFill>
                <a:prstClr val="black">
                  <a:tint val="75000"/>
                </a:prstClr>
              </a:solidFill>
            </a:endParaRPr>
          </a:p>
        </p:txBody>
      </p:sp>
      <p:sp>
        <p:nvSpPr>
          <p:cNvPr id="26" name="Title 1"/>
          <p:cNvSpPr txBox="1">
            <a:spLocks/>
          </p:cNvSpPr>
          <p:nvPr/>
        </p:nvSpPr>
        <p:spPr>
          <a:xfrm>
            <a:off x="238782" y="21191"/>
            <a:ext cx="10476045" cy="1320578"/>
          </a:xfrm>
          <a:prstGeom prst="rect">
            <a:avLst/>
          </a:prstGeom>
        </p:spPr>
        <p:txBody>
          <a:bodyPr vert="horz" lIns="91095" tIns="45549" rIns="91095" bIns="4554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87">
              <a:defRPr/>
            </a:pPr>
            <a:r>
              <a:rPr lang="tr-TR"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rPr>
              <a:t>PROGRAMIN AMACI</a:t>
            </a:r>
            <a:endParaRPr lang="en-US"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endParaRPr>
          </a:p>
        </p:txBody>
      </p:sp>
      <p:grpSp>
        <p:nvGrpSpPr>
          <p:cNvPr id="4" name="Group 19"/>
          <p:cNvGrpSpPr/>
          <p:nvPr/>
        </p:nvGrpSpPr>
        <p:grpSpPr>
          <a:xfrm rot="19081706">
            <a:off x="2918488" y="1743327"/>
            <a:ext cx="4126476" cy="1154363"/>
            <a:chOff x="3533878" y="4093533"/>
            <a:chExt cx="4126716" cy="1154430"/>
          </a:xfrm>
        </p:grpSpPr>
        <p:sp>
          <p:nvSpPr>
            <p:cNvPr id="5" name="Freeform: Shape 20"/>
            <p:cNvSpPr/>
            <p:nvPr/>
          </p:nvSpPr>
          <p:spPr>
            <a:xfrm>
              <a:off x="4332006" y="4237551"/>
              <a:ext cx="2530459" cy="914400"/>
            </a:xfrm>
            <a:custGeom>
              <a:avLst/>
              <a:gdLst>
                <a:gd name="connsiteX0" fmla="*/ 0 w 3061855"/>
                <a:gd name="connsiteY0" fmla="*/ 0 h 914400"/>
                <a:gd name="connsiteX1" fmla="*/ 136915 w 3061855"/>
                <a:gd name="connsiteY1" fmla="*/ 0 h 914400"/>
                <a:gd name="connsiteX2" fmla="*/ 261459 w 3061855"/>
                <a:gd name="connsiteY2" fmla="*/ 35164 h 914400"/>
                <a:gd name="connsiteX3" fmla="*/ 1530928 w 3061855"/>
                <a:gd name="connsiteY3" fmla="*/ 138604 h 914400"/>
                <a:gd name="connsiteX4" fmla="*/ 2800398 w 3061855"/>
                <a:gd name="connsiteY4" fmla="*/ 35164 h 914400"/>
                <a:gd name="connsiteX5" fmla="*/ 2924942 w 3061855"/>
                <a:gd name="connsiteY5" fmla="*/ 0 h 914400"/>
                <a:gd name="connsiteX6" fmla="*/ 3061855 w 3061855"/>
                <a:gd name="connsiteY6" fmla="*/ 0 h 914400"/>
                <a:gd name="connsiteX7" fmla="*/ 3061855 w 3061855"/>
                <a:gd name="connsiteY7" fmla="*/ 914399 h 914400"/>
                <a:gd name="connsiteX8" fmla="*/ 3030753 w 3061855"/>
                <a:gd name="connsiteY8" fmla="*/ 867117 h 914400"/>
                <a:gd name="connsiteX9" fmla="*/ 1530928 w 3061855"/>
                <a:gd name="connsiteY9" fmla="*/ 679784 h 914400"/>
                <a:gd name="connsiteX10" fmla="*/ 0 w 3061855"/>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55" h="914400">
                  <a:moveTo>
                    <a:pt x="0" y="0"/>
                  </a:moveTo>
                  <a:lnTo>
                    <a:pt x="136915" y="0"/>
                  </a:lnTo>
                  <a:lnTo>
                    <a:pt x="261459" y="35164"/>
                  </a:lnTo>
                  <a:cubicBezTo>
                    <a:pt x="536578" y="97573"/>
                    <a:pt x="1002486" y="138604"/>
                    <a:pt x="1530928" y="138604"/>
                  </a:cubicBezTo>
                  <a:cubicBezTo>
                    <a:pt x="2059371" y="138604"/>
                    <a:pt x="2525279" y="97573"/>
                    <a:pt x="2800398" y="35164"/>
                  </a:cubicBezTo>
                  <a:lnTo>
                    <a:pt x="2924942" y="0"/>
                  </a:lnTo>
                  <a:lnTo>
                    <a:pt x="3061855" y="0"/>
                  </a:lnTo>
                  <a:lnTo>
                    <a:pt x="3061855" y="914399"/>
                  </a:lnTo>
                  <a:lnTo>
                    <a:pt x="3030753" y="867117"/>
                  </a:lnTo>
                  <a:cubicBezTo>
                    <a:pt x="2888000" y="760206"/>
                    <a:pt x="2270748" y="679784"/>
                    <a:pt x="1530928" y="679784"/>
                  </a:cubicBezTo>
                  <a:cubicBezTo>
                    <a:pt x="685420" y="679784"/>
                    <a:pt x="0" y="784825"/>
                    <a:pt x="0" y="914400"/>
                  </a:cubicBezTo>
                  <a:close/>
                </a:path>
              </a:pathLst>
            </a:custGeom>
            <a:gradFill>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grpSp>
          <p:nvGrpSpPr>
            <p:cNvPr id="6" name="Group 21"/>
            <p:cNvGrpSpPr/>
            <p:nvPr/>
          </p:nvGrpSpPr>
          <p:grpSpPr>
            <a:xfrm>
              <a:off x="6554170" y="4093533"/>
              <a:ext cx="1106424" cy="1106424"/>
              <a:chOff x="1871333" y="2522497"/>
              <a:chExt cx="1106424" cy="1106424"/>
            </a:xfrm>
          </p:grpSpPr>
          <p:sp>
            <p:nvSpPr>
              <p:cNvPr id="10" name="Oval 9"/>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sp>
            <p:nvSpPr>
              <p:cNvPr id="11" name="Oval 10"/>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grpSp>
        <p:grpSp>
          <p:nvGrpSpPr>
            <p:cNvPr id="7" name="Group 22"/>
            <p:cNvGrpSpPr/>
            <p:nvPr/>
          </p:nvGrpSpPr>
          <p:grpSpPr>
            <a:xfrm>
              <a:off x="3533878" y="4141539"/>
              <a:ext cx="1106424" cy="1106424"/>
              <a:chOff x="1871333" y="2522497"/>
              <a:chExt cx="1106424" cy="1106424"/>
            </a:xfrm>
          </p:grpSpPr>
          <p:sp>
            <p:nvSpPr>
              <p:cNvPr id="8" name="Oval 7"/>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sp>
            <p:nvSpPr>
              <p:cNvPr id="9" name="Oval 8"/>
              <p:cNvSpPr>
                <a:spLocks noChangeAspect="1"/>
              </p:cNvSpPr>
              <p:nvPr/>
            </p:nvSpPr>
            <p:spPr>
              <a:xfrm>
                <a:off x="1967345" y="2618509"/>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grpSp>
      </p:grpSp>
      <p:grpSp>
        <p:nvGrpSpPr>
          <p:cNvPr id="12" name="Group 27"/>
          <p:cNvGrpSpPr/>
          <p:nvPr/>
        </p:nvGrpSpPr>
        <p:grpSpPr>
          <a:xfrm rot="2506192">
            <a:off x="5127313" y="1695357"/>
            <a:ext cx="4126476" cy="1154363"/>
            <a:chOff x="3533878" y="4093533"/>
            <a:chExt cx="4126716" cy="1154430"/>
          </a:xfrm>
        </p:grpSpPr>
        <p:sp>
          <p:nvSpPr>
            <p:cNvPr id="13" name="Freeform: Shape 28"/>
            <p:cNvSpPr/>
            <p:nvPr/>
          </p:nvSpPr>
          <p:spPr>
            <a:xfrm>
              <a:off x="4332006" y="4237551"/>
              <a:ext cx="2530459" cy="914400"/>
            </a:xfrm>
            <a:custGeom>
              <a:avLst/>
              <a:gdLst>
                <a:gd name="connsiteX0" fmla="*/ 0 w 3061855"/>
                <a:gd name="connsiteY0" fmla="*/ 0 h 914400"/>
                <a:gd name="connsiteX1" fmla="*/ 136915 w 3061855"/>
                <a:gd name="connsiteY1" fmla="*/ 0 h 914400"/>
                <a:gd name="connsiteX2" fmla="*/ 261459 w 3061855"/>
                <a:gd name="connsiteY2" fmla="*/ 35164 h 914400"/>
                <a:gd name="connsiteX3" fmla="*/ 1530928 w 3061855"/>
                <a:gd name="connsiteY3" fmla="*/ 138604 h 914400"/>
                <a:gd name="connsiteX4" fmla="*/ 2800398 w 3061855"/>
                <a:gd name="connsiteY4" fmla="*/ 35164 h 914400"/>
                <a:gd name="connsiteX5" fmla="*/ 2924942 w 3061855"/>
                <a:gd name="connsiteY5" fmla="*/ 0 h 914400"/>
                <a:gd name="connsiteX6" fmla="*/ 3061855 w 3061855"/>
                <a:gd name="connsiteY6" fmla="*/ 0 h 914400"/>
                <a:gd name="connsiteX7" fmla="*/ 3061855 w 3061855"/>
                <a:gd name="connsiteY7" fmla="*/ 914399 h 914400"/>
                <a:gd name="connsiteX8" fmla="*/ 3030753 w 3061855"/>
                <a:gd name="connsiteY8" fmla="*/ 867117 h 914400"/>
                <a:gd name="connsiteX9" fmla="*/ 1530928 w 3061855"/>
                <a:gd name="connsiteY9" fmla="*/ 679784 h 914400"/>
                <a:gd name="connsiteX10" fmla="*/ 0 w 3061855"/>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55" h="914400">
                  <a:moveTo>
                    <a:pt x="0" y="0"/>
                  </a:moveTo>
                  <a:lnTo>
                    <a:pt x="136915" y="0"/>
                  </a:lnTo>
                  <a:lnTo>
                    <a:pt x="261459" y="35164"/>
                  </a:lnTo>
                  <a:cubicBezTo>
                    <a:pt x="536578" y="97573"/>
                    <a:pt x="1002486" y="138604"/>
                    <a:pt x="1530928" y="138604"/>
                  </a:cubicBezTo>
                  <a:cubicBezTo>
                    <a:pt x="2059371" y="138604"/>
                    <a:pt x="2525279" y="97573"/>
                    <a:pt x="2800398" y="35164"/>
                  </a:cubicBezTo>
                  <a:lnTo>
                    <a:pt x="2924942" y="0"/>
                  </a:lnTo>
                  <a:lnTo>
                    <a:pt x="3061855" y="0"/>
                  </a:lnTo>
                  <a:lnTo>
                    <a:pt x="3061855" y="914399"/>
                  </a:lnTo>
                  <a:lnTo>
                    <a:pt x="3030753" y="867117"/>
                  </a:lnTo>
                  <a:cubicBezTo>
                    <a:pt x="2888000" y="760206"/>
                    <a:pt x="2270748" y="679784"/>
                    <a:pt x="1530928" y="679784"/>
                  </a:cubicBezTo>
                  <a:cubicBezTo>
                    <a:pt x="685420" y="679784"/>
                    <a:pt x="0" y="784825"/>
                    <a:pt x="0" y="914400"/>
                  </a:cubicBezTo>
                  <a:close/>
                </a:path>
              </a:pathLst>
            </a:custGeom>
            <a:gradFill>
              <a:gsLst>
                <a:gs pos="0">
                  <a:sysClr val="window" lastClr="FFFFFF">
                    <a:lumMod val="85000"/>
                    <a:shade val="30000"/>
                    <a:satMod val="115000"/>
                  </a:sysClr>
                </a:gs>
                <a:gs pos="3000">
                  <a:sysClr val="window" lastClr="FFFFFF">
                    <a:lumMod val="85000"/>
                    <a:shade val="67500"/>
                    <a:satMod val="115000"/>
                  </a:sysClr>
                </a:gs>
                <a:gs pos="100000">
                  <a:sysClr val="window" lastClr="FFFFFF">
                    <a:lumMod val="85000"/>
                    <a:shade val="100000"/>
                    <a:satMod val="115000"/>
                  </a:sysClr>
                </a:gs>
                <a:gs pos="24000">
                  <a:sysClr val="window" lastClr="FFFFFF">
                    <a:lumMod val="95000"/>
                  </a:sys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grpSp>
          <p:nvGrpSpPr>
            <p:cNvPr id="14" name="Group 29"/>
            <p:cNvGrpSpPr/>
            <p:nvPr/>
          </p:nvGrpSpPr>
          <p:grpSpPr>
            <a:xfrm>
              <a:off x="6554170" y="4093533"/>
              <a:ext cx="1106424" cy="1106424"/>
              <a:chOff x="1871333" y="2522497"/>
              <a:chExt cx="1106424" cy="1106424"/>
            </a:xfrm>
          </p:grpSpPr>
          <p:sp>
            <p:nvSpPr>
              <p:cNvPr id="18" name="Oval 17"/>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sp>
            <p:nvSpPr>
              <p:cNvPr id="19" name="Oval 18"/>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grpSp>
        <p:grpSp>
          <p:nvGrpSpPr>
            <p:cNvPr id="15" name="Group 30"/>
            <p:cNvGrpSpPr/>
            <p:nvPr/>
          </p:nvGrpSpPr>
          <p:grpSpPr>
            <a:xfrm>
              <a:off x="3533878" y="4141539"/>
              <a:ext cx="1106424" cy="1106424"/>
              <a:chOff x="1871333" y="2522497"/>
              <a:chExt cx="1106424" cy="1106424"/>
            </a:xfrm>
          </p:grpSpPr>
          <p:sp>
            <p:nvSpPr>
              <p:cNvPr id="16" name="Oval 15"/>
              <p:cNvSpPr>
                <a:spLocks noChangeAspect="1"/>
              </p:cNvSpPr>
              <p:nvPr/>
            </p:nvSpPr>
            <p:spPr>
              <a:xfrm>
                <a:off x="1871333" y="2522497"/>
                <a:ext cx="1106424" cy="1106424"/>
              </a:xfrm>
              <a:prstGeom prst="ellipse">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sp>
            <p:nvSpPr>
              <p:cNvPr id="17" name="Oval 16"/>
              <p:cNvSpPr>
                <a:spLocks noChangeAspect="1"/>
              </p:cNvSpPr>
              <p:nvPr/>
            </p:nvSpPr>
            <p:spPr>
              <a:xfrm>
                <a:off x="1967345" y="2618509"/>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bodyPr>
              <a:lstStyle/>
              <a:p>
                <a:pPr algn="ctr" defTabSz="914387" fontAlgn="auto">
                  <a:spcBef>
                    <a:spcPts val="0"/>
                  </a:spcBef>
                  <a:spcAft>
                    <a:spcPts val="0"/>
                  </a:spcAft>
                  <a:defRPr/>
                </a:pPr>
                <a:endParaRPr lang="en-US" kern="0" dirty="0">
                  <a:solidFill>
                    <a:prstClr val="black"/>
                  </a:solidFill>
                  <a:latin typeface="Calibri"/>
                </a:endParaRPr>
              </a:p>
            </p:txBody>
          </p:sp>
        </p:grpSp>
      </p:grpSp>
      <p:pic>
        <p:nvPicPr>
          <p:cNvPr id="21" name="Resim 20"/>
          <p:cNvPicPr>
            <a:picLocks noChangeAspect="1"/>
          </p:cNvPicPr>
          <p:nvPr/>
        </p:nvPicPr>
        <p:blipFill>
          <a:blip r:embed="rId2"/>
          <a:stretch>
            <a:fillRect/>
          </a:stretch>
        </p:blipFill>
        <p:spPr>
          <a:xfrm rot="222071">
            <a:off x="7872519" y="2800287"/>
            <a:ext cx="920523" cy="920523"/>
          </a:xfrm>
          <a:prstGeom prst="rect">
            <a:avLst/>
          </a:prstGeom>
        </p:spPr>
      </p:pic>
      <p:pic>
        <p:nvPicPr>
          <p:cNvPr id="23" name="Resim 22"/>
          <p:cNvPicPr>
            <a:picLocks noChangeAspect="1"/>
          </p:cNvPicPr>
          <p:nvPr/>
        </p:nvPicPr>
        <p:blipFill>
          <a:blip r:embed="rId3"/>
          <a:stretch>
            <a:fillRect/>
          </a:stretch>
        </p:blipFill>
        <p:spPr>
          <a:xfrm rot="222071">
            <a:off x="7936530" y="3068519"/>
            <a:ext cx="792503" cy="384058"/>
          </a:xfrm>
          <a:prstGeom prst="rect">
            <a:avLst/>
          </a:prstGeom>
        </p:spPr>
      </p:pic>
      <p:pic>
        <p:nvPicPr>
          <p:cNvPr id="24" name="Resim 23"/>
          <p:cNvPicPr>
            <a:picLocks noChangeAspect="1"/>
          </p:cNvPicPr>
          <p:nvPr/>
        </p:nvPicPr>
        <p:blipFill>
          <a:blip r:embed="rId4"/>
          <a:stretch>
            <a:fillRect/>
          </a:stretch>
        </p:blipFill>
        <p:spPr>
          <a:xfrm rot="222071">
            <a:off x="3516276" y="3109276"/>
            <a:ext cx="719348" cy="451117"/>
          </a:xfrm>
          <a:prstGeom prst="rect">
            <a:avLst/>
          </a:prstGeom>
        </p:spPr>
      </p:pic>
      <p:pic>
        <p:nvPicPr>
          <p:cNvPr id="25" name="Resim 24"/>
          <p:cNvPicPr>
            <a:picLocks noChangeAspect="1"/>
          </p:cNvPicPr>
          <p:nvPr/>
        </p:nvPicPr>
        <p:blipFill>
          <a:blip r:embed="rId5"/>
          <a:stretch>
            <a:fillRect/>
          </a:stretch>
        </p:blipFill>
        <p:spPr>
          <a:xfrm rot="222071">
            <a:off x="5695066" y="925974"/>
            <a:ext cx="707156" cy="707156"/>
          </a:xfrm>
          <a:prstGeom prst="rect">
            <a:avLst/>
          </a:prstGeom>
        </p:spPr>
      </p:pic>
      <p:pic>
        <p:nvPicPr>
          <p:cNvPr id="27" name="Picture 3"/>
          <p:cNvPicPr>
            <a:picLocks noChangeAspect="1" noChangeArrowheads="1"/>
          </p:cNvPicPr>
          <p:nvPr/>
        </p:nvPicPr>
        <p:blipFill>
          <a:blip r:embed="rId6" cstate="print"/>
          <a:srcRect/>
          <a:stretch>
            <a:fillRect/>
          </a:stretch>
        </p:blipFill>
        <p:spPr bwMode="auto">
          <a:xfrm>
            <a:off x="11047091" y="416523"/>
            <a:ext cx="717371" cy="506003"/>
          </a:xfrm>
          <a:prstGeom prst="rect">
            <a:avLst/>
          </a:prstGeom>
          <a:noFill/>
          <a:ln w="9525">
            <a:noFill/>
            <a:miter lim="800000"/>
            <a:headEnd/>
            <a:tailEnd/>
          </a:ln>
        </p:spPr>
      </p:pic>
      <p:sp>
        <p:nvSpPr>
          <p:cNvPr id="29" name="Dikdörtgen 28"/>
          <p:cNvSpPr/>
          <p:nvPr/>
        </p:nvSpPr>
        <p:spPr>
          <a:xfrm>
            <a:off x="90726" y="4140915"/>
            <a:ext cx="6073422" cy="646293"/>
          </a:xfrm>
          <a:prstGeom prst="rect">
            <a:avLst/>
          </a:prstGeom>
        </p:spPr>
        <p:txBody>
          <a:bodyPr>
            <a:spAutoFit/>
          </a:bodyPr>
          <a:lstStyle/>
          <a:p>
            <a:pPr algn="ctr" defTabSz="914387" eaLnBrk="0" hangingPunct="0">
              <a:defRPr/>
            </a:pPr>
            <a:r>
              <a:rPr lang="tr-TR" b="1" dirty="0">
                <a:solidFill>
                  <a:srgbClr val="002060"/>
                </a:solidFill>
              </a:rPr>
              <a:t>İşletmelerin Ar-Ge veya yenilik faaliyetleri sonucu ortaya çıkan yeni ürün/ürünlerin üretimini ve ticarileştirilmesini     </a:t>
            </a:r>
          </a:p>
        </p:txBody>
      </p:sp>
      <p:sp>
        <p:nvSpPr>
          <p:cNvPr id="30" name="Dikdörtgen 29"/>
          <p:cNvSpPr/>
          <p:nvPr/>
        </p:nvSpPr>
        <p:spPr>
          <a:xfrm>
            <a:off x="6339259" y="4047546"/>
            <a:ext cx="6073422" cy="923277"/>
          </a:xfrm>
          <a:prstGeom prst="rect">
            <a:avLst/>
          </a:prstGeom>
        </p:spPr>
        <p:txBody>
          <a:bodyPr>
            <a:spAutoFit/>
          </a:bodyPr>
          <a:lstStyle/>
          <a:p>
            <a:pPr algn="ctr" defTabSz="914387">
              <a:defRPr/>
            </a:pPr>
            <a:r>
              <a:rPr lang="tr-TR" b="1" dirty="0">
                <a:solidFill>
                  <a:srgbClr val="002060"/>
                </a:solidFill>
              </a:rPr>
              <a:t>Orta - yüksek ve yüksek teknoloji alanında yer alan ve cari işlemler hesabına katkı sağlayacak ürünlerin yerli sanayi tarafından üretimi ve ticarileştirilmesini </a:t>
            </a:r>
          </a:p>
        </p:txBody>
      </p:sp>
      <p:sp>
        <p:nvSpPr>
          <p:cNvPr id="31" name="Dikdörtgen 30"/>
          <p:cNvSpPr/>
          <p:nvPr/>
        </p:nvSpPr>
        <p:spPr>
          <a:xfrm>
            <a:off x="2882319" y="5198936"/>
            <a:ext cx="6799160" cy="1569569"/>
          </a:xfrm>
          <a:prstGeom prst="rect">
            <a:avLst/>
          </a:prstGeom>
        </p:spPr>
        <p:txBody>
          <a:bodyPr wrap="none">
            <a:spAutoFit/>
          </a:bodyPr>
          <a:lstStyle/>
          <a:p>
            <a:pPr algn="ctr" defTabSz="914387">
              <a:defRPr/>
            </a:pPr>
            <a:r>
              <a:rPr lang="tr-TR" sz="2400" b="1" dirty="0">
                <a:solidFill>
                  <a:srgbClr val="002060"/>
                </a:solidFill>
              </a:rPr>
              <a:t>AMAÇLAYAN YATIRIMLARI DESTEKLEMEK SURETİYLE</a:t>
            </a:r>
          </a:p>
          <a:p>
            <a:pPr algn="ctr" defTabSz="914387">
              <a:defRPr/>
            </a:pPr>
            <a:r>
              <a:rPr lang="tr-TR" sz="2400" b="1" dirty="0">
                <a:solidFill>
                  <a:srgbClr val="002060"/>
                </a:solidFill>
              </a:rPr>
              <a:t>İHRACATI ARTIRMAK </a:t>
            </a:r>
          </a:p>
          <a:p>
            <a:pPr algn="ctr" defTabSz="914387">
              <a:defRPr/>
            </a:pPr>
            <a:r>
              <a:rPr lang="tr-TR" sz="2400" b="1" dirty="0">
                <a:solidFill>
                  <a:srgbClr val="002060"/>
                </a:solidFill>
              </a:rPr>
              <a:t> VE </a:t>
            </a:r>
          </a:p>
          <a:p>
            <a:pPr algn="ctr" defTabSz="914387">
              <a:defRPr/>
            </a:pPr>
            <a:r>
              <a:rPr lang="tr-TR" sz="2400" b="1" dirty="0">
                <a:solidFill>
                  <a:srgbClr val="002060"/>
                </a:solidFill>
              </a:rPr>
              <a:t>ÜLKE EKONOMİSİNE KATMA DEĞER SAĞLAMAKTIR</a:t>
            </a:r>
          </a:p>
        </p:txBody>
      </p:sp>
    </p:spTree>
    <p:extLst>
      <p:ext uri="{BB962C8B-B14F-4D97-AF65-F5344CB8AC3E}">
        <p14:creationId xmlns:p14="http://schemas.microsoft.com/office/powerpoint/2010/main" val="13490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ayt Numarası Yer Tutucusu 5"/>
          <p:cNvSpPr>
            <a:spLocks noGrp="1"/>
          </p:cNvSpPr>
          <p:nvPr>
            <p:ph type="sldNum" sz="quarter" idx="12"/>
          </p:nvPr>
        </p:nvSpPr>
        <p:spPr>
          <a:xfrm>
            <a:off x="2211613" y="7327946"/>
            <a:ext cx="1071500" cy="569349"/>
          </a:xfrm>
          <a:ln>
            <a:miter lim="800000"/>
            <a:headEnd/>
            <a:tailEnd/>
          </a:ln>
        </p:spPr>
        <p:txBody>
          <a:bodyPr/>
          <a:lstStyle/>
          <a:p>
            <a:pPr defTabSz="914387">
              <a:defRPr/>
            </a:pPr>
            <a:fld id="{7B46C576-5731-4AF6-8075-F5362250E3FD}" type="slidenum">
              <a:rPr lang="tr-TR">
                <a:solidFill>
                  <a:prstClr val="black">
                    <a:tint val="75000"/>
                  </a:prstClr>
                </a:solidFill>
              </a:rPr>
              <a:pPr defTabSz="914387">
                <a:defRPr/>
              </a:pPr>
              <a:t>24</a:t>
            </a:fld>
            <a:endParaRPr lang="tr-TR" dirty="0">
              <a:solidFill>
                <a:prstClr val="black">
                  <a:tint val="75000"/>
                </a:prstClr>
              </a:solidFill>
            </a:endParaRPr>
          </a:p>
        </p:txBody>
      </p:sp>
      <p:sp>
        <p:nvSpPr>
          <p:cNvPr id="17" name="Slayt Numarası Yer Tutucusu 5"/>
          <p:cNvSpPr txBox="1">
            <a:spLocks/>
          </p:cNvSpPr>
          <p:nvPr/>
        </p:nvSpPr>
        <p:spPr>
          <a:xfrm>
            <a:off x="2211613" y="7327946"/>
            <a:ext cx="1071500" cy="569349"/>
          </a:xfrm>
          <a:prstGeom prst="rect">
            <a:avLst/>
          </a:prstGeom>
          <a:noFill/>
          <a:ln>
            <a:miter lim="800000"/>
            <a:headEnd/>
            <a:tailEnd/>
          </a:ln>
        </p:spPr>
        <p:txBody>
          <a:bodyPr anchor="ctr"/>
          <a:lstStyle/>
          <a:p>
            <a:pPr algn="r" defTabSz="914387" fontAlgn="auto">
              <a:spcBef>
                <a:spcPts val="0"/>
              </a:spcBef>
              <a:spcAft>
                <a:spcPts val="0"/>
              </a:spcAft>
              <a:defRPr/>
            </a:pPr>
            <a:fld id="{E3B29AA5-3A34-4A67-9DD6-75C837EE9A54}" type="slidenum">
              <a:rPr lang="tr-TR" sz="1200">
                <a:solidFill>
                  <a:prstClr val="black">
                    <a:tint val="75000"/>
                  </a:prstClr>
                </a:solidFill>
                <a:latin typeface="Calibri"/>
              </a:rPr>
              <a:pPr algn="r" defTabSz="914387" fontAlgn="auto">
                <a:spcBef>
                  <a:spcPts val="0"/>
                </a:spcBef>
                <a:spcAft>
                  <a:spcPts val="0"/>
                </a:spcAft>
                <a:defRPr/>
              </a:pPr>
              <a:t>24</a:t>
            </a:fld>
            <a:endParaRPr lang="tr-TR" sz="1200" dirty="0">
              <a:solidFill>
                <a:prstClr val="black">
                  <a:tint val="75000"/>
                </a:prstClr>
              </a:solidFill>
              <a:latin typeface="Calibri"/>
            </a:endParaRPr>
          </a:p>
        </p:txBody>
      </p:sp>
      <p:pic>
        <p:nvPicPr>
          <p:cNvPr id="8" name="Picture 3"/>
          <p:cNvPicPr>
            <a:picLocks noChangeAspect="1" noChangeArrowheads="1"/>
          </p:cNvPicPr>
          <p:nvPr/>
        </p:nvPicPr>
        <p:blipFill>
          <a:blip r:embed="rId3" cstate="print"/>
          <a:srcRect/>
          <a:stretch>
            <a:fillRect/>
          </a:stretch>
        </p:blipFill>
        <p:spPr bwMode="auto">
          <a:xfrm>
            <a:off x="11258050" y="129672"/>
            <a:ext cx="720038" cy="507884"/>
          </a:xfrm>
          <a:prstGeom prst="rect">
            <a:avLst/>
          </a:prstGeom>
          <a:noFill/>
          <a:ln w="9525">
            <a:noFill/>
            <a:miter lim="800000"/>
            <a:headEnd/>
            <a:tailEnd/>
          </a:ln>
        </p:spPr>
      </p:pic>
      <p:sp>
        <p:nvSpPr>
          <p:cNvPr id="10" name="Metin kutusu 9"/>
          <p:cNvSpPr txBox="1"/>
          <p:nvPr/>
        </p:nvSpPr>
        <p:spPr>
          <a:xfrm>
            <a:off x="233450" y="46660"/>
            <a:ext cx="4464236" cy="590896"/>
          </a:xfrm>
          <a:prstGeom prst="rect">
            <a:avLst/>
          </a:prstGeom>
          <a:solidFill>
            <a:schemeClr val="bg1"/>
          </a:solidFill>
        </p:spPr>
        <p:txBody>
          <a:bodyPr wrap="square" rtlCol="0">
            <a:spAutoFit/>
          </a:bodyPr>
          <a:lstStyle/>
          <a:p>
            <a:pPr defTabSz="914387">
              <a:lnSpc>
                <a:spcPct val="90000"/>
              </a:lnSpc>
              <a:defRPr/>
            </a:pPr>
            <a:r>
              <a:rPr lang="tr-TR" sz="3600" b="1" dirty="0">
                <a:solidFill>
                  <a:srgbClr val="00A3CA"/>
                </a:solidFill>
                <a:effectLst>
                  <a:outerShdw blurRad="38100" dist="38100" dir="2700000" algn="tl">
                    <a:srgbClr val="000000">
                      <a:alpha val="43137"/>
                    </a:srgbClr>
                  </a:outerShdw>
                </a:effectLst>
              </a:rPr>
              <a:t>BAŞVURU KOŞULLARI</a:t>
            </a:r>
          </a:p>
        </p:txBody>
      </p:sp>
      <p:graphicFrame>
        <p:nvGraphicFramePr>
          <p:cNvPr id="3" name="Diyagram 2"/>
          <p:cNvGraphicFramePr/>
          <p:nvPr>
            <p:extLst>
              <p:ext uri="{D42A27DB-BD31-4B8C-83A1-F6EECF244321}">
                <p14:modId xmlns:p14="http://schemas.microsoft.com/office/powerpoint/2010/main" val="2055495826"/>
              </p:ext>
            </p:extLst>
          </p:nvPr>
        </p:nvGraphicFramePr>
        <p:xfrm>
          <a:off x="2041562" y="1670575"/>
          <a:ext cx="7200382" cy="3346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etin kutusu 10"/>
          <p:cNvSpPr txBox="1"/>
          <p:nvPr/>
        </p:nvSpPr>
        <p:spPr>
          <a:xfrm>
            <a:off x="385143" y="5249346"/>
            <a:ext cx="8352582" cy="923330"/>
          </a:xfrm>
          <a:prstGeom prst="rect">
            <a:avLst/>
          </a:prstGeom>
          <a:solidFill>
            <a:schemeClr val="bg1"/>
          </a:solidFill>
        </p:spPr>
        <p:txBody>
          <a:bodyPr wrap="square" rtlCol="0">
            <a:spAutoFit/>
          </a:bodyPr>
          <a:lstStyle/>
          <a:p>
            <a:pPr defTabSz="914387">
              <a:defRPr/>
            </a:pPr>
            <a:r>
              <a:rPr lang="tr-TR" b="1" dirty="0">
                <a:solidFill>
                  <a:srgbClr val="002060"/>
                </a:solidFill>
              </a:rPr>
              <a:t>prototip çalışması tamamlanmış ürün için yapılması esastır. Ürün sahibi işletmeler veya ürünün fikri sınai mülkiyet ve telif haklarını sözleşme ile hak sahibinden devralmış işletmeler başvurabilir. </a:t>
            </a:r>
          </a:p>
        </p:txBody>
      </p:sp>
      <p:sp>
        <p:nvSpPr>
          <p:cNvPr id="2" name="Dikdörtgen 1"/>
          <p:cNvSpPr/>
          <p:nvPr/>
        </p:nvSpPr>
        <p:spPr>
          <a:xfrm>
            <a:off x="233449" y="747298"/>
            <a:ext cx="8000565" cy="707886"/>
          </a:xfrm>
          <a:prstGeom prst="rect">
            <a:avLst/>
          </a:prstGeom>
        </p:spPr>
        <p:txBody>
          <a:bodyPr wrap="square">
            <a:spAutoFit/>
          </a:bodyPr>
          <a:lstStyle/>
          <a:p>
            <a:pPr defTabSz="914387">
              <a:defRPr/>
            </a:pPr>
            <a:r>
              <a:rPr lang="tr-TR" sz="2000" b="1" dirty="0">
                <a:solidFill>
                  <a:srgbClr val="002060"/>
                </a:solidFill>
              </a:rPr>
              <a:t>Ar-Ge/yenilik faaliyetleri sonucu ortaya çıkan ürünlerin üretimini ve ticarileştirilmesi amacı kapsamında yapılan başvuruların</a:t>
            </a:r>
          </a:p>
        </p:txBody>
      </p:sp>
    </p:spTree>
    <p:extLst>
      <p:ext uri="{BB962C8B-B14F-4D97-AF65-F5344CB8AC3E}">
        <p14:creationId xmlns:p14="http://schemas.microsoft.com/office/powerpoint/2010/main" val="223664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506795" y="3854395"/>
            <a:ext cx="1961095" cy="256543"/>
          </a:xfrm>
          <a:prstGeom prst="homePlate">
            <a:avLst>
              <a:gd name="adj" fmla="val 20000"/>
            </a:avLst>
          </a:prstGeom>
          <a:solidFill>
            <a:schemeClr val="tx2"/>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sp3d/>
          </a:bodyPr>
          <a:lstStyle/>
          <a:p>
            <a:pPr algn="ctr" defTabSz="911005" fontAlgn="auto">
              <a:spcBef>
                <a:spcPts val="0"/>
              </a:spcBef>
              <a:spcAft>
                <a:spcPts val="0"/>
              </a:spcAft>
              <a:defRPr/>
            </a:pPr>
            <a:endParaRPr lang="en-US" sz="1793">
              <a:solidFill>
                <a:srgbClr val="FFFFFF"/>
              </a:solidFill>
              <a:effectLst>
                <a:glow>
                  <a:scrgbClr r="0" g="0" b="0"/>
                </a:glow>
              </a:effectLst>
              <a:latin typeface="Calibri"/>
            </a:endParaRPr>
          </a:p>
        </p:txBody>
      </p:sp>
      <p:sp>
        <p:nvSpPr>
          <p:cNvPr id="6" name="Chevron 5"/>
          <p:cNvSpPr/>
          <p:nvPr/>
        </p:nvSpPr>
        <p:spPr>
          <a:xfrm>
            <a:off x="2341368" y="3854395"/>
            <a:ext cx="1961095" cy="256543"/>
          </a:xfrm>
          <a:prstGeom prst="chevron">
            <a:avLst>
              <a:gd name="adj" fmla="val 20000"/>
            </a:avLst>
          </a:prstGeom>
          <a:solidFill>
            <a:schemeClr val="accent1"/>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sp3d/>
          </a:bodyPr>
          <a:lstStyle/>
          <a:p>
            <a:pPr algn="ctr" defTabSz="911005" fontAlgn="auto">
              <a:spcBef>
                <a:spcPts val="0"/>
              </a:spcBef>
              <a:spcAft>
                <a:spcPts val="0"/>
              </a:spcAft>
              <a:defRPr/>
            </a:pPr>
            <a:endParaRPr lang="en-US" sz="1793">
              <a:solidFill>
                <a:srgbClr val="FFFFFF"/>
              </a:solidFill>
              <a:effectLst>
                <a:glow>
                  <a:scrgbClr r="0" g="0" b="0"/>
                </a:glow>
              </a:effectLst>
              <a:latin typeface="Calibri"/>
            </a:endParaRPr>
          </a:p>
        </p:txBody>
      </p:sp>
      <p:sp>
        <p:nvSpPr>
          <p:cNvPr id="8" name="Chevron 7"/>
          <p:cNvSpPr/>
          <p:nvPr/>
        </p:nvSpPr>
        <p:spPr>
          <a:xfrm>
            <a:off x="4175942" y="3854395"/>
            <a:ext cx="1961095" cy="256543"/>
          </a:xfrm>
          <a:prstGeom prst="chevron">
            <a:avLst>
              <a:gd name="adj" fmla="val 20000"/>
            </a:avLst>
          </a:prstGeom>
          <a:solidFill>
            <a:schemeClr val="accent2"/>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sp3d/>
          </a:bodyPr>
          <a:lstStyle/>
          <a:p>
            <a:pPr algn="ctr" defTabSz="911005" fontAlgn="auto">
              <a:spcBef>
                <a:spcPts val="0"/>
              </a:spcBef>
              <a:spcAft>
                <a:spcPts val="0"/>
              </a:spcAft>
              <a:defRPr/>
            </a:pPr>
            <a:endParaRPr lang="en-US" sz="1793">
              <a:solidFill>
                <a:srgbClr val="FFFFFF"/>
              </a:solidFill>
              <a:effectLst>
                <a:glow>
                  <a:scrgbClr r="0" g="0" b="0"/>
                </a:glow>
              </a:effectLst>
              <a:latin typeface="Calibri"/>
            </a:endParaRPr>
          </a:p>
        </p:txBody>
      </p:sp>
      <p:sp>
        <p:nvSpPr>
          <p:cNvPr id="10" name="Chevron 9"/>
          <p:cNvSpPr/>
          <p:nvPr/>
        </p:nvSpPr>
        <p:spPr>
          <a:xfrm>
            <a:off x="7781825" y="3854953"/>
            <a:ext cx="1961095" cy="256543"/>
          </a:xfrm>
          <a:prstGeom prst="chevron">
            <a:avLst>
              <a:gd name="adj" fmla="val 20000"/>
            </a:avLst>
          </a:prstGeom>
          <a:solidFill>
            <a:schemeClr val="accent3"/>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sp3d/>
          </a:bodyPr>
          <a:lstStyle/>
          <a:p>
            <a:pPr algn="ctr" defTabSz="911005" fontAlgn="auto">
              <a:spcBef>
                <a:spcPts val="0"/>
              </a:spcBef>
              <a:spcAft>
                <a:spcPts val="0"/>
              </a:spcAft>
              <a:defRPr/>
            </a:pPr>
            <a:endParaRPr lang="en-US" sz="1793">
              <a:solidFill>
                <a:srgbClr val="FFFFFF"/>
              </a:solidFill>
              <a:effectLst>
                <a:glow>
                  <a:scrgbClr r="0" g="0" b="0"/>
                </a:glow>
              </a:effectLst>
              <a:latin typeface="Calibri"/>
            </a:endParaRPr>
          </a:p>
        </p:txBody>
      </p:sp>
      <p:sp>
        <p:nvSpPr>
          <p:cNvPr id="12" name="Chevron 11"/>
          <p:cNvSpPr/>
          <p:nvPr/>
        </p:nvSpPr>
        <p:spPr>
          <a:xfrm>
            <a:off x="6160292" y="3857348"/>
            <a:ext cx="1961095" cy="256543"/>
          </a:xfrm>
          <a:prstGeom prst="chevron">
            <a:avLst>
              <a:gd name="adj" fmla="val 20000"/>
            </a:avLst>
          </a:prstGeom>
          <a:solidFill>
            <a:schemeClr val="accent4"/>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sp3d/>
          </a:bodyPr>
          <a:lstStyle/>
          <a:p>
            <a:pPr algn="ctr" defTabSz="911005" fontAlgn="auto">
              <a:spcBef>
                <a:spcPts val="0"/>
              </a:spcBef>
              <a:spcAft>
                <a:spcPts val="0"/>
              </a:spcAft>
              <a:defRPr/>
            </a:pPr>
            <a:endParaRPr lang="en-US" sz="1793">
              <a:solidFill>
                <a:srgbClr val="FFFFFF"/>
              </a:solidFill>
              <a:effectLst>
                <a:glow>
                  <a:scrgbClr r="0" g="0" b="0"/>
                </a:glow>
              </a:effectLst>
              <a:latin typeface="Calibri"/>
            </a:endParaRPr>
          </a:p>
        </p:txBody>
      </p:sp>
      <p:sp>
        <p:nvSpPr>
          <p:cNvPr id="14" name="Chevron 13"/>
          <p:cNvSpPr/>
          <p:nvPr/>
        </p:nvSpPr>
        <p:spPr>
          <a:xfrm>
            <a:off x="9679662" y="3854395"/>
            <a:ext cx="1961095" cy="256543"/>
          </a:xfrm>
          <a:prstGeom prst="chevron">
            <a:avLst>
              <a:gd name="adj" fmla="val 20000"/>
            </a:avLst>
          </a:prstGeom>
          <a:solidFill>
            <a:schemeClr val="accent5"/>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sp3d/>
          </a:bodyPr>
          <a:lstStyle/>
          <a:p>
            <a:pPr algn="ctr" defTabSz="911005" fontAlgn="auto">
              <a:spcBef>
                <a:spcPts val="0"/>
              </a:spcBef>
              <a:spcAft>
                <a:spcPts val="0"/>
              </a:spcAft>
              <a:defRPr/>
            </a:pPr>
            <a:endParaRPr lang="en-US" sz="1793">
              <a:solidFill>
                <a:srgbClr val="FFFFFF"/>
              </a:solidFill>
              <a:effectLst>
                <a:glow>
                  <a:scrgbClr r="0" g="0" b="0"/>
                </a:glow>
              </a:effectLst>
              <a:latin typeface="Calibri"/>
            </a:endParaRPr>
          </a:p>
        </p:txBody>
      </p:sp>
      <p:grpSp>
        <p:nvGrpSpPr>
          <p:cNvPr id="34" name="Group 33"/>
          <p:cNvGrpSpPr/>
          <p:nvPr/>
        </p:nvGrpSpPr>
        <p:grpSpPr>
          <a:xfrm>
            <a:off x="1004257" y="1942780"/>
            <a:ext cx="910961" cy="1824781"/>
            <a:chOff x="1007340" y="1589285"/>
            <a:chExt cx="914400" cy="1831671"/>
          </a:xfrm>
        </p:grpSpPr>
        <p:sp>
          <p:nvSpPr>
            <p:cNvPr id="29" name="Oval 28"/>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a:solidFill>
                  <a:prstClr val="white"/>
                </a:solidFill>
                <a:latin typeface="Calibri"/>
              </a:endParaRPr>
            </a:p>
          </p:txBody>
        </p:sp>
        <p:cxnSp>
          <p:nvCxnSpPr>
            <p:cNvPr id="31" name="Straight Connector 30"/>
            <p:cNvCxnSpPr>
              <a:stCxn id="29" idx="4"/>
              <a:endCxn id="4" idx="0"/>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637748" y="1942780"/>
            <a:ext cx="910961" cy="1824781"/>
            <a:chOff x="1007340" y="1589285"/>
            <a:chExt cx="914400" cy="1831671"/>
          </a:xfrm>
        </p:grpSpPr>
        <p:sp>
          <p:nvSpPr>
            <p:cNvPr id="36" name="Oval 35"/>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a:solidFill>
                  <a:prstClr val="white"/>
                </a:solidFill>
                <a:latin typeface="Calibri"/>
              </a:endParaRPr>
            </a:p>
          </p:txBody>
        </p:sp>
        <p:cxnSp>
          <p:nvCxnSpPr>
            <p:cNvPr id="37" name="Straight Connector 36"/>
            <p:cNvCxnSpPr>
              <a:stCxn id="36" idx="4"/>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306893" y="1942780"/>
            <a:ext cx="910961" cy="1824781"/>
            <a:chOff x="1007340" y="1589285"/>
            <a:chExt cx="914400" cy="1831671"/>
          </a:xfrm>
        </p:grpSpPr>
        <p:sp>
          <p:nvSpPr>
            <p:cNvPr id="39" name="Oval 38"/>
            <p:cNvSpPr/>
            <p:nvPr/>
          </p:nvSpPr>
          <p:spPr>
            <a:xfrm>
              <a:off x="1007340" y="1589285"/>
              <a:ext cx="914400"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a:solidFill>
                  <a:prstClr val="white"/>
                </a:solidFill>
                <a:latin typeface="Calibri"/>
              </a:endParaRPr>
            </a:p>
          </p:txBody>
        </p:sp>
        <p:cxnSp>
          <p:nvCxnSpPr>
            <p:cNvPr id="40" name="Straight Connector 39"/>
            <p:cNvCxnSpPr>
              <a:stCxn id="39" idx="4"/>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7" name="Meeting3"/>
          <p:cNvGrpSpPr>
            <a:grpSpLocks noChangeAspect="1"/>
          </p:cNvGrpSpPr>
          <p:nvPr>
            <p:custDataLst>
              <p:tags r:id="rId1"/>
            </p:custDataLst>
          </p:nvPr>
        </p:nvGrpSpPr>
        <p:grpSpPr bwMode="auto">
          <a:xfrm>
            <a:off x="4773610" y="2174754"/>
            <a:ext cx="680327" cy="447010"/>
            <a:chOff x="86" y="155"/>
            <a:chExt cx="312" cy="205"/>
          </a:xfrm>
          <a:solidFill>
            <a:schemeClr val="accent2"/>
          </a:solidFill>
        </p:grpSpPr>
        <p:sp>
          <p:nvSpPr>
            <p:cNvPr id="58" name="Meeting3"/>
            <p:cNvSpPr>
              <a:spLocks noChangeArrowheads="1"/>
            </p:cNvSpPr>
            <p:nvPr>
              <p:custDataLst>
                <p:tags r:id="rId12"/>
              </p:custDataLst>
            </p:nvPr>
          </p:nvSpPr>
          <p:spPr bwMode="auto">
            <a:xfrm>
              <a:off x="106" y="155"/>
              <a:ext cx="58" cy="59"/>
            </a:xfrm>
            <a:prstGeom prst="ellipse">
              <a:avLst/>
            </a:pr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59" name="Meeting3"/>
            <p:cNvSpPr>
              <a:spLocks noChangeArrowheads="1"/>
            </p:cNvSpPr>
            <p:nvPr>
              <p:custDataLst>
                <p:tags r:id="rId13"/>
              </p:custDataLst>
            </p:nvPr>
          </p:nvSpPr>
          <p:spPr bwMode="auto">
            <a:xfrm>
              <a:off x="320" y="155"/>
              <a:ext cx="59" cy="59"/>
            </a:xfrm>
            <a:prstGeom prst="ellipse">
              <a:avLst/>
            </a:pr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60" name="Meeting3"/>
            <p:cNvSpPr>
              <a:spLocks/>
            </p:cNvSpPr>
            <p:nvPr>
              <p:custDataLst>
                <p:tags r:id="rId14"/>
              </p:custDataLst>
            </p:nvPr>
          </p:nvSpPr>
          <p:spPr bwMode="auto">
            <a:xfrm>
              <a:off x="86" y="233"/>
              <a:ext cx="312" cy="127"/>
            </a:xfrm>
            <a:custGeom>
              <a:avLst/>
              <a:gdLst>
                <a:gd name="T0" fmla="*/ 338 w 400"/>
                <a:gd name="T1" fmla="*/ 0 h 162"/>
                <a:gd name="T2" fmla="*/ 306 w 400"/>
                <a:gd name="T3" fmla="*/ 8 h 162"/>
                <a:gd name="T4" fmla="*/ 306 w 400"/>
                <a:gd name="T5" fmla="*/ 8 h 162"/>
                <a:gd name="T6" fmla="*/ 200 w 400"/>
                <a:gd name="T7" fmla="*/ 71 h 162"/>
                <a:gd name="T8" fmla="*/ 94 w 400"/>
                <a:gd name="T9" fmla="*/ 8 h 162"/>
                <a:gd name="T10" fmla="*/ 94 w 400"/>
                <a:gd name="T11" fmla="*/ 8 h 162"/>
                <a:gd name="T12" fmla="*/ 63 w 400"/>
                <a:gd name="T13" fmla="*/ 0 h 162"/>
                <a:gd name="T14" fmla="*/ 0 w 400"/>
                <a:gd name="T15" fmla="*/ 62 h 162"/>
                <a:gd name="T16" fmla="*/ 0 w 400"/>
                <a:gd name="T17" fmla="*/ 162 h 162"/>
                <a:gd name="T18" fmla="*/ 125 w 400"/>
                <a:gd name="T19" fmla="*/ 162 h 162"/>
                <a:gd name="T20" fmla="*/ 125 w 400"/>
                <a:gd name="T21" fmla="*/ 85 h 162"/>
                <a:gd name="T22" fmla="*/ 188 w 400"/>
                <a:gd name="T23" fmla="*/ 122 h 162"/>
                <a:gd name="T24" fmla="*/ 188 w 400"/>
                <a:gd name="T25" fmla="*/ 122 h 162"/>
                <a:gd name="T26" fmla="*/ 194 w 400"/>
                <a:gd name="T27" fmla="*/ 125 h 162"/>
                <a:gd name="T28" fmla="*/ 200 w 400"/>
                <a:gd name="T29" fmla="*/ 126 h 162"/>
                <a:gd name="T30" fmla="*/ 200 w 400"/>
                <a:gd name="T31" fmla="*/ 126 h 162"/>
                <a:gd name="T32" fmla="*/ 200 w 400"/>
                <a:gd name="T33" fmla="*/ 126 h 162"/>
                <a:gd name="T34" fmla="*/ 206 w 400"/>
                <a:gd name="T35" fmla="*/ 125 h 162"/>
                <a:gd name="T36" fmla="*/ 213 w 400"/>
                <a:gd name="T37" fmla="*/ 122 h 162"/>
                <a:gd name="T38" fmla="*/ 213 w 400"/>
                <a:gd name="T39" fmla="*/ 122 h 162"/>
                <a:gd name="T40" fmla="*/ 275 w 400"/>
                <a:gd name="T41" fmla="*/ 84 h 162"/>
                <a:gd name="T42" fmla="*/ 275 w 400"/>
                <a:gd name="T43" fmla="*/ 162 h 162"/>
                <a:gd name="T44" fmla="*/ 400 w 400"/>
                <a:gd name="T45" fmla="*/ 162 h 162"/>
                <a:gd name="T46" fmla="*/ 400 w 400"/>
                <a:gd name="T47" fmla="*/ 62 h 162"/>
                <a:gd name="T48" fmla="*/ 338 w 400"/>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162">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grpSp>
      <p:grpSp>
        <p:nvGrpSpPr>
          <p:cNvPr id="61" name="Megaphone2"/>
          <p:cNvGrpSpPr>
            <a:grpSpLocks noChangeAspect="1"/>
          </p:cNvGrpSpPr>
          <p:nvPr>
            <p:custDataLst>
              <p:tags r:id="rId2"/>
            </p:custDataLst>
          </p:nvPr>
        </p:nvGrpSpPr>
        <p:grpSpPr bwMode="auto">
          <a:xfrm>
            <a:off x="8523230" y="2101981"/>
            <a:ext cx="523583" cy="540882"/>
            <a:chOff x="27" y="8"/>
            <a:chExt cx="454" cy="469"/>
          </a:xfrm>
          <a:solidFill>
            <a:schemeClr val="accent3"/>
          </a:solidFill>
        </p:grpSpPr>
        <p:sp>
          <p:nvSpPr>
            <p:cNvPr id="62" name="Megaphone2"/>
            <p:cNvSpPr>
              <a:spLocks/>
            </p:cNvSpPr>
            <p:nvPr>
              <p:custDataLst>
                <p:tags r:id="rId9"/>
              </p:custDataLst>
            </p:nvPr>
          </p:nvSpPr>
          <p:spPr bwMode="auto">
            <a:xfrm>
              <a:off x="105" y="202"/>
              <a:ext cx="1" cy="0"/>
            </a:xfrm>
            <a:custGeom>
              <a:avLst/>
              <a:gdLst>
                <a:gd name="T0" fmla="*/ 3 w 3"/>
                <a:gd name="T1" fmla="*/ 0 h 1"/>
                <a:gd name="T2" fmla="*/ 1 w 3"/>
                <a:gd name="T3" fmla="*/ 0 h 1"/>
                <a:gd name="T4" fmla="*/ 0 w 3"/>
                <a:gd name="T5" fmla="*/ 1 h 1"/>
                <a:gd name="T6" fmla="*/ 3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1" y="0"/>
                  </a:lnTo>
                  <a:cubicBezTo>
                    <a:pt x="1" y="0"/>
                    <a:pt x="1" y="0"/>
                    <a:pt x="0" y="1"/>
                  </a:cubicBezTo>
                  <a:cubicBezTo>
                    <a:pt x="1" y="1"/>
                    <a:pt x="2" y="0"/>
                    <a:pt x="3" y="0"/>
                  </a:cubicBezTo>
                  <a:cubicBezTo>
                    <a:pt x="3" y="0"/>
                    <a:pt x="3" y="0"/>
                    <a:pt x="3" y="0"/>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63" name="Megaphone2"/>
            <p:cNvSpPr>
              <a:spLocks noEditPoints="1"/>
            </p:cNvSpPr>
            <p:nvPr>
              <p:custDataLst>
                <p:tags r:id="rId10"/>
              </p:custDataLst>
            </p:nvPr>
          </p:nvSpPr>
          <p:spPr bwMode="auto">
            <a:xfrm>
              <a:off x="34" y="8"/>
              <a:ext cx="447" cy="469"/>
            </a:xfrm>
            <a:custGeom>
              <a:avLst/>
              <a:gdLst>
                <a:gd name="T0" fmla="*/ 1139 w 1192"/>
                <a:gd name="T1" fmla="*/ 461 h 1248"/>
                <a:gd name="T2" fmla="*/ 881 w 1192"/>
                <a:gd name="T3" fmla="*/ 18 h 1248"/>
                <a:gd name="T4" fmla="*/ 801 w 1192"/>
                <a:gd name="T5" fmla="*/ 146 h 1248"/>
                <a:gd name="T6" fmla="*/ 219 w 1192"/>
                <a:gd name="T7" fmla="*/ 507 h 1248"/>
                <a:gd name="T8" fmla="*/ 193 w 1192"/>
                <a:gd name="T9" fmla="*/ 516 h 1248"/>
                <a:gd name="T10" fmla="*/ 203 w 1192"/>
                <a:gd name="T11" fmla="*/ 864 h 1248"/>
                <a:gd name="T12" fmla="*/ 203 w 1192"/>
                <a:gd name="T13" fmla="*/ 864 h 1248"/>
                <a:gd name="T14" fmla="*/ 208 w 1192"/>
                <a:gd name="T15" fmla="*/ 865 h 1248"/>
                <a:gd name="T16" fmla="*/ 305 w 1192"/>
                <a:gd name="T17" fmla="*/ 901 h 1248"/>
                <a:gd name="T18" fmla="*/ 370 w 1192"/>
                <a:gd name="T19" fmla="*/ 1118 h 1248"/>
                <a:gd name="T20" fmla="*/ 559 w 1192"/>
                <a:gd name="T21" fmla="*/ 1225 h 1248"/>
                <a:gd name="T22" fmla="*/ 554 w 1192"/>
                <a:gd name="T23" fmla="*/ 1178 h 1248"/>
                <a:gd name="T24" fmla="*/ 561 w 1192"/>
                <a:gd name="T25" fmla="*/ 1156 h 1248"/>
                <a:gd name="T26" fmla="*/ 533 w 1192"/>
                <a:gd name="T27" fmla="*/ 1089 h 1248"/>
                <a:gd name="T28" fmla="*/ 524 w 1192"/>
                <a:gd name="T29" fmla="*/ 1026 h 1248"/>
                <a:gd name="T30" fmla="*/ 484 w 1192"/>
                <a:gd name="T31" fmla="*/ 973 h 1248"/>
                <a:gd name="T32" fmla="*/ 485 w 1192"/>
                <a:gd name="T33" fmla="*/ 925 h 1248"/>
                <a:gd name="T34" fmla="*/ 480 w 1192"/>
                <a:gd name="T35" fmla="*/ 835 h 1248"/>
                <a:gd name="T36" fmla="*/ 1004 w 1192"/>
                <a:gd name="T37" fmla="*/ 945 h 1248"/>
                <a:gd name="T38" fmla="*/ 1023 w 1192"/>
                <a:gd name="T39" fmla="*/ 958 h 1248"/>
                <a:gd name="T40" fmla="*/ 1024 w 1192"/>
                <a:gd name="T41" fmla="*/ 959 h 1248"/>
                <a:gd name="T42" fmla="*/ 1037 w 1192"/>
                <a:gd name="T43" fmla="*/ 965 h 1248"/>
                <a:gd name="T44" fmla="*/ 1074 w 1192"/>
                <a:gd name="T45" fmla="*/ 969 h 1248"/>
                <a:gd name="T46" fmla="*/ 1139 w 1192"/>
                <a:gd name="T47" fmla="*/ 461 h 1248"/>
                <a:gd name="T48" fmla="*/ 866 w 1192"/>
                <a:gd name="T49" fmla="*/ 856 h 1248"/>
                <a:gd name="T50" fmla="*/ 751 w 1192"/>
                <a:gd name="T51" fmla="*/ 832 h 1248"/>
                <a:gd name="T52" fmla="*/ 512 w 1192"/>
                <a:gd name="T53" fmla="*/ 819 h 1248"/>
                <a:gd name="T54" fmla="*/ 433 w 1192"/>
                <a:gd name="T55" fmla="*/ 783 h 1248"/>
                <a:gd name="T56" fmla="*/ 378 w 1192"/>
                <a:gd name="T57" fmla="*/ 726 h 1248"/>
                <a:gd name="T58" fmla="*/ 370 w 1192"/>
                <a:gd name="T59" fmla="*/ 538 h 1248"/>
                <a:gd name="T60" fmla="*/ 430 w 1192"/>
                <a:gd name="T61" fmla="*/ 457 h 1248"/>
                <a:gd name="T62" fmla="*/ 550 w 1192"/>
                <a:gd name="T63" fmla="*/ 389 h 1248"/>
                <a:gd name="T64" fmla="*/ 737 w 1192"/>
                <a:gd name="T65" fmla="*/ 253 h 1248"/>
                <a:gd name="T66" fmla="*/ 809 w 1192"/>
                <a:gd name="T67" fmla="*/ 160 h 1248"/>
                <a:gd name="T68" fmla="*/ 808 w 1192"/>
                <a:gd name="T69" fmla="*/ 174 h 1248"/>
                <a:gd name="T70" fmla="*/ 808 w 1192"/>
                <a:gd name="T71" fmla="*/ 171 h 1248"/>
                <a:gd name="T72" fmla="*/ 801 w 1192"/>
                <a:gd name="T73" fmla="*/ 231 h 1248"/>
                <a:gd name="T74" fmla="*/ 929 w 1192"/>
                <a:gd name="T75" fmla="*/ 833 h 1248"/>
                <a:gd name="T76" fmla="*/ 956 w 1192"/>
                <a:gd name="T77" fmla="*/ 883 h 1248"/>
                <a:gd name="T78" fmla="*/ 954 w 1192"/>
                <a:gd name="T79" fmla="*/ 880 h 1248"/>
                <a:gd name="T80" fmla="*/ 962 w 1192"/>
                <a:gd name="T81" fmla="*/ 895 h 1248"/>
                <a:gd name="T82" fmla="*/ 866 w 1192"/>
                <a:gd name="T83" fmla="*/ 856 h 1248"/>
                <a:gd name="T84" fmla="*/ 988 w 1192"/>
                <a:gd name="T85" fmla="*/ 800 h 1248"/>
                <a:gd name="T86" fmla="*/ 978 w 1192"/>
                <a:gd name="T87" fmla="*/ 799 h 1248"/>
                <a:gd name="T88" fmla="*/ 978 w 1192"/>
                <a:gd name="T89" fmla="*/ 799 h 1248"/>
                <a:gd name="T90" fmla="*/ 847 w 1192"/>
                <a:gd name="T91" fmla="*/ 542 h 1248"/>
                <a:gd name="T92" fmla="*/ 851 w 1192"/>
                <a:gd name="T93" fmla="*/ 255 h 1248"/>
                <a:gd name="T94" fmla="*/ 861 w 1192"/>
                <a:gd name="T95" fmla="*/ 256 h 1248"/>
                <a:gd name="T96" fmla="*/ 861 w 1192"/>
                <a:gd name="T97" fmla="*/ 256 h 1248"/>
                <a:gd name="T98" fmla="*/ 992 w 1192"/>
                <a:gd name="T99" fmla="*/ 512 h 1248"/>
                <a:gd name="T100" fmla="*/ 988 w 1192"/>
                <a:gd name="T101" fmla="*/ 80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2" h="1248">
                  <a:moveTo>
                    <a:pt x="1139" y="461"/>
                  </a:moveTo>
                  <a:cubicBezTo>
                    <a:pt x="1086" y="198"/>
                    <a:pt x="971" y="0"/>
                    <a:pt x="881" y="18"/>
                  </a:cubicBezTo>
                  <a:cubicBezTo>
                    <a:pt x="843" y="25"/>
                    <a:pt x="815" y="73"/>
                    <a:pt x="801" y="146"/>
                  </a:cubicBezTo>
                  <a:cubicBezTo>
                    <a:pt x="754" y="199"/>
                    <a:pt x="564" y="396"/>
                    <a:pt x="219" y="507"/>
                  </a:cubicBezTo>
                  <a:cubicBezTo>
                    <a:pt x="211" y="510"/>
                    <a:pt x="202" y="513"/>
                    <a:pt x="193" y="516"/>
                  </a:cubicBezTo>
                  <a:cubicBezTo>
                    <a:pt x="0" y="700"/>
                    <a:pt x="203" y="864"/>
                    <a:pt x="203" y="864"/>
                  </a:cubicBezTo>
                  <a:lnTo>
                    <a:pt x="203" y="864"/>
                  </a:lnTo>
                  <a:cubicBezTo>
                    <a:pt x="205" y="864"/>
                    <a:pt x="206" y="864"/>
                    <a:pt x="208" y="865"/>
                  </a:cubicBezTo>
                  <a:cubicBezTo>
                    <a:pt x="236" y="867"/>
                    <a:pt x="291" y="871"/>
                    <a:pt x="305" y="901"/>
                  </a:cubicBezTo>
                  <a:cubicBezTo>
                    <a:pt x="305" y="901"/>
                    <a:pt x="362" y="976"/>
                    <a:pt x="370" y="1118"/>
                  </a:cubicBezTo>
                  <a:cubicBezTo>
                    <a:pt x="370" y="1118"/>
                    <a:pt x="390" y="1248"/>
                    <a:pt x="559" y="1225"/>
                  </a:cubicBezTo>
                  <a:cubicBezTo>
                    <a:pt x="559" y="1225"/>
                    <a:pt x="583" y="1193"/>
                    <a:pt x="554" y="1178"/>
                  </a:cubicBezTo>
                  <a:cubicBezTo>
                    <a:pt x="554" y="1178"/>
                    <a:pt x="545" y="1151"/>
                    <a:pt x="561" y="1156"/>
                  </a:cubicBezTo>
                  <a:cubicBezTo>
                    <a:pt x="561" y="1156"/>
                    <a:pt x="578" y="1103"/>
                    <a:pt x="533" y="1089"/>
                  </a:cubicBezTo>
                  <a:lnTo>
                    <a:pt x="524" y="1026"/>
                  </a:lnTo>
                  <a:cubicBezTo>
                    <a:pt x="524" y="1026"/>
                    <a:pt x="497" y="1004"/>
                    <a:pt x="484" y="973"/>
                  </a:cubicBezTo>
                  <a:lnTo>
                    <a:pt x="485" y="925"/>
                  </a:lnTo>
                  <a:cubicBezTo>
                    <a:pt x="485" y="925"/>
                    <a:pt x="424" y="888"/>
                    <a:pt x="480" y="835"/>
                  </a:cubicBezTo>
                  <a:cubicBezTo>
                    <a:pt x="480" y="835"/>
                    <a:pt x="826" y="828"/>
                    <a:pt x="1004" y="945"/>
                  </a:cubicBezTo>
                  <a:cubicBezTo>
                    <a:pt x="1010" y="950"/>
                    <a:pt x="1016" y="955"/>
                    <a:pt x="1023" y="958"/>
                  </a:cubicBezTo>
                  <a:cubicBezTo>
                    <a:pt x="1023" y="958"/>
                    <a:pt x="1023" y="959"/>
                    <a:pt x="1024" y="959"/>
                  </a:cubicBezTo>
                  <a:cubicBezTo>
                    <a:pt x="1028" y="962"/>
                    <a:pt x="1032" y="964"/>
                    <a:pt x="1037" y="965"/>
                  </a:cubicBezTo>
                  <a:cubicBezTo>
                    <a:pt x="1050" y="970"/>
                    <a:pt x="1062" y="972"/>
                    <a:pt x="1074" y="969"/>
                  </a:cubicBezTo>
                  <a:cubicBezTo>
                    <a:pt x="1163" y="951"/>
                    <a:pt x="1192" y="724"/>
                    <a:pt x="1139" y="461"/>
                  </a:cubicBezTo>
                  <a:close/>
                  <a:moveTo>
                    <a:pt x="866" y="856"/>
                  </a:moveTo>
                  <a:cubicBezTo>
                    <a:pt x="828" y="845"/>
                    <a:pt x="790" y="838"/>
                    <a:pt x="751" y="832"/>
                  </a:cubicBezTo>
                  <a:cubicBezTo>
                    <a:pt x="673" y="821"/>
                    <a:pt x="592" y="817"/>
                    <a:pt x="512" y="819"/>
                  </a:cubicBezTo>
                  <a:cubicBezTo>
                    <a:pt x="490" y="819"/>
                    <a:pt x="452" y="795"/>
                    <a:pt x="433" y="783"/>
                  </a:cubicBezTo>
                  <a:cubicBezTo>
                    <a:pt x="411" y="768"/>
                    <a:pt x="392" y="749"/>
                    <a:pt x="378" y="726"/>
                  </a:cubicBezTo>
                  <a:cubicBezTo>
                    <a:pt x="342" y="668"/>
                    <a:pt x="340" y="599"/>
                    <a:pt x="370" y="538"/>
                  </a:cubicBezTo>
                  <a:cubicBezTo>
                    <a:pt x="385" y="507"/>
                    <a:pt x="402" y="477"/>
                    <a:pt x="430" y="457"/>
                  </a:cubicBezTo>
                  <a:cubicBezTo>
                    <a:pt x="468" y="431"/>
                    <a:pt x="511" y="413"/>
                    <a:pt x="550" y="389"/>
                  </a:cubicBezTo>
                  <a:cubicBezTo>
                    <a:pt x="615" y="347"/>
                    <a:pt x="677" y="302"/>
                    <a:pt x="737" y="253"/>
                  </a:cubicBezTo>
                  <a:cubicBezTo>
                    <a:pt x="749" y="243"/>
                    <a:pt x="807" y="177"/>
                    <a:pt x="809" y="160"/>
                  </a:cubicBezTo>
                  <a:cubicBezTo>
                    <a:pt x="809" y="165"/>
                    <a:pt x="808" y="169"/>
                    <a:pt x="808" y="174"/>
                  </a:cubicBezTo>
                  <a:cubicBezTo>
                    <a:pt x="808" y="173"/>
                    <a:pt x="808" y="172"/>
                    <a:pt x="808" y="171"/>
                  </a:cubicBezTo>
                  <a:cubicBezTo>
                    <a:pt x="805" y="191"/>
                    <a:pt x="803" y="211"/>
                    <a:pt x="801" y="231"/>
                  </a:cubicBezTo>
                  <a:cubicBezTo>
                    <a:pt x="781" y="485"/>
                    <a:pt x="877" y="724"/>
                    <a:pt x="929" y="833"/>
                  </a:cubicBezTo>
                  <a:cubicBezTo>
                    <a:pt x="945" y="865"/>
                    <a:pt x="956" y="883"/>
                    <a:pt x="956" y="883"/>
                  </a:cubicBezTo>
                  <a:cubicBezTo>
                    <a:pt x="955" y="882"/>
                    <a:pt x="954" y="881"/>
                    <a:pt x="954" y="880"/>
                  </a:cubicBezTo>
                  <a:cubicBezTo>
                    <a:pt x="959" y="890"/>
                    <a:pt x="962" y="895"/>
                    <a:pt x="962" y="895"/>
                  </a:cubicBezTo>
                  <a:cubicBezTo>
                    <a:pt x="948" y="874"/>
                    <a:pt x="888" y="862"/>
                    <a:pt x="866" y="856"/>
                  </a:cubicBezTo>
                  <a:close/>
                  <a:moveTo>
                    <a:pt x="988" y="800"/>
                  </a:moveTo>
                  <a:cubicBezTo>
                    <a:pt x="985" y="800"/>
                    <a:pt x="982" y="800"/>
                    <a:pt x="978" y="799"/>
                  </a:cubicBezTo>
                  <a:cubicBezTo>
                    <a:pt x="978" y="799"/>
                    <a:pt x="978" y="799"/>
                    <a:pt x="978" y="799"/>
                  </a:cubicBezTo>
                  <a:cubicBezTo>
                    <a:pt x="941" y="807"/>
                    <a:pt x="883" y="693"/>
                    <a:pt x="847" y="542"/>
                  </a:cubicBezTo>
                  <a:cubicBezTo>
                    <a:pt x="812" y="392"/>
                    <a:pt x="814" y="263"/>
                    <a:pt x="851" y="255"/>
                  </a:cubicBezTo>
                  <a:cubicBezTo>
                    <a:pt x="854" y="254"/>
                    <a:pt x="857" y="255"/>
                    <a:pt x="861" y="256"/>
                  </a:cubicBezTo>
                  <a:cubicBezTo>
                    <a:pt x="861" y="256"/>
                    <a:pt x="861" y="256"/>
                    <a:pt x="861" y="256"/>
                  </a:cubicBezTo>
                  <a:cubicBezTo>
                    <a:pt x="898" y="247"/>
                    <a:pt x="956" y="362"/>
                    <a:pt x="992" y="512"/>
                  </a:cubicBezTo>
                  <a:cubicBezTo>
                    <a:pt x="1027" y="662"/>
                    <a:pt x="1025" y="791"/>
                    <a:pt x="988" y="800"/>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64" name="Megaphone2"/>
            <p:cNvSpPr>
              <a:spLocks/>
            </p:cNvSpPr>
            <p:nvPr>
              <p:custDataLst>
                <p:tags r:id="rId11"/>
              </p:custDataLst>
            </p:nvPr>
          </p:nvSpPr>
          <p:spPr bwMode="auto">
            <a:xfrm>
              <a:off x="27" y="199"/>
              <a:ext cx="84" cy="141"/>
            </a:xfrm>
            <a:custGeom>
              <a:avLst/>
              <a:gdLst>
                <a:gd name="T0" fmla="*/ 210 w 225"/>
                <a:gd name="T1" fmla="*/ 356 h 376"/>
                <a:gd name="T2" fmla="*/ 82 w 225"/>
                <a:gd name="T3" fmla="*/ 182 h 376"/>
                <a:gd name="T4" fmla="*/ 202 w 225"/>
                <a:gd name="T5" fmla="*/ 9 h 376"/>
                <a:gd name="T6" fmla="*/ 154 w 225"/>
                <a:gd name="T7" fmla="*/ 0 h 376"/>
                <a:gd name="T8" fmla="*/ 0 w 225"/>
                <a:gd name="T9" fmla="*/ 188 h 376"/>
                <a:gd name="T10" fmla="*/ 154 w 225"/>
                <a:gd name="T11" fmla="*/ 376 h 376"/>
                <a:gd name="T12" fmla="*/ 225 w 225"/>
                <a:gd name="T13" fmla="*/ 354 h 376"/>
                <a:gd name="T14" fmla="*/ 210 w 225"/>
                <a:gd name="T15" fmla="*/ 356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376">
                  <a:moveTo>
                    <a:pt x="210" y="356"/>
                  </a:moveTo>
                  <a:cubicBezTo>
                    <a:pt x="139" y="356"/>
                    <a:pt x="82" y="278"/>
                    <a:pt x="82" y="182"/>
                  </a:cubicBezTo>
                  <a:cubicBezTo>
                    <a:pt x="82" y="90"/>
                    <a:pt x="135" y="15"/>
                    <a:pt x="202" y="9"/>
                  </a:cubicBezTo>
                  <a:cubicBezTo>
                    <a:pt x="187" y="3"/>
                    <a:pt x="170" y="0"/>
                    <a:pt x="154" y="0"/>
                  </a:cubicBezTo>
                  <a:cubicBezTo>
                    <a:pt x="69" y="0"/>
                    <a:pt x="0" y="84"/>
                    <a:pt x="0" y="188"/>
                  </a:cubicBezTo>
                  <a:cubicBezTo>
                    <a:pt x="0" y="292"/>
                    <a:pt x="69" y="376"/>
                    <a:pt x="154" y="376"/>
                  </a:cubicBezTo>
                  <a:cubicBezTo>
                    <a:pt x="179" y="376"/>
                    <a:pt x="204" y="368"/>
                    <a:pt x="225" y="354"/>
                  </a:cubicBezTo>
                  <a:cubicBezTo>
                    <a:pt x="220" y="355"/>
                    <a:pt x="215" y="356"/>
                    <a:pt x="210" y="356"/>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grpSp>
      <p:grpSp>
        <p:nvGrpSpPr>
          <p:cNvPr id="70" name="Pac"/>
          <p:cNvGrpSpPr>
            <a:grpSpLocks noChangeAspect="1"/>
          </p:cNvGrpSpPr>
          <p:nvPr>
            <p:custDataLst>
              <p:tags r:id="rId3"/>
            </p:custDataLst>
          </p:nvPr>
        </p:nvGrpSpPr>
        <p:grpSpPr bwMode="auto">
          <a:xfrm>
            <a:off x="1137045" y="2120928"/>
            <a:ext cx="539734" cy="540882"/>
            <a:chOff x="8" y="8"/>
            <a:chExt cx="470" cy="471"/>
          </a:xfrm>
          <a:solidFill>
            <a:schemeClr val="tx2"/>
          </a:solidFill>
        </p:grpSpPr>
        <p:sp>
          <p:nvSpPr>
            <p:cNvPr id="71" name="Pac"/>
            <p:cNvSpPr>
              <a:spLocks/>
            </p:cNvSpPr>
            <p:nvPr>
              <p:custDataLst>
                <p:tags r:id="rId4"/>
              </p:custDataLst>
            </p:nvPr>
          </p:nvSpPr>
          <p:spPr bwMode="auto">
            <a:xfrm>
              <a:off x="152" y="446"/>
              <a:ext cx="326" cy="33"/>
            </a:xfrm>
            <a:custGeom>
              <a:avLst/>
              <a:gdLst>
                <a:gd name="T0" fmla="*/ 434 w 868"/>
                <a:gd name="T1" fmla="*/ 0 h 87"/>
                <a:gd name="T2" fmla="*/ 69 w 868"/>
                <a:gd name="T3" fmla="*/ 0 h 87"/>
                <a:gd name="T4" fmla="*/ 0 w 868"/>
                <a:gd name="T5" fmla="*/ 87 h 87"/>
                <a:gd name="T6" fmla="*/ 434 w 868"/>
                <a:gd name="T7" fmla="*/ 87 h 87"/>
                <a:gd name="T8" fmla="*/ 868 w 868"/>
                <a:gd name="T9" fmla="*/ 87 h 87"/>
                <a:gd name="T10" fmla="*/ 799 w 868"/>
                <a:gd name="T11" fmla="*/ 0 h 87"/>
                <a:gd name="T12" fmla="*/ 434 w 868"/>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868" h="87">
                  <a:moveTo>
                    <a:pt x="434" y="0"/>
                  </a:moveTo>
                  <a:lnTo>
                    <a:pt x="69" y="0"/>
                  </a:lnTo>
                  <a:lnTo>
                    <a:pt x="0" y="87"/>
                  </a:lnTo>
                  <a:lnTo>
                    <a:pt x="434" y="87"/>
                  </a:lnTo>
                  <a:lnTo>
                    <a:pt x="868" y="87"/>
                  </a:lnTo>
                  <a:lnTo>
                    <a:pt x="799" y="0"/>
                  </a:lnTo>
                  <a:lnTo>
                    <a:pt x="434" y="0"/>
                  </a:ln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72" name="Pac"/>
            <p:cNvSpPr>
              <a:spLocks/>
            </p:cNvSpPr>
            <p:nvPr>
              <p:custDataLst>
                <p:tags r:id="rId5"/>
              </p:custDataLst>
            </p:nvPr>
          </p:nvSpPr>
          <p:spPr bwMode="auto">
            <a:xfrm>
              <a:off x="128" y="169"/>
              <a:ext cx="26" cy="27"/>
            </a:xfrm>
            <a:custGeom>
              <a:avLst/>
              <a:gdLst>
                <a:gd name="T0" fmla="*/ 13 w 69"/>
                <a:gd name="T1" fmla="*/ 20 h 71"/>
                <a:gd name="T2" fmla="*/ 11 w 69"/>
                <a:gd name="T3" fmla="*/ 71 h 71"/>
                <a:gd name="T4" fmla="*/ 69 w 69"/>
                <a:gd name="T5" fmla="*/ 13 h 71"/>
                <a:gd name="T6" fmla="*/ 13 w 69"/>
                <a:gd name="T7" fmla="*/ 20 h 71"/>
              </a:gdLst>
              <a:ahLst/>
              <a:cxnLst>
                <a:cxn ang="0">
                  <a:pos x="T0" y="T1"/>
                </a:cxn>
                <a:cxn ang="0">
                  <a:pos x="T2" y="T3"/>
                </a:cxn>
                <a:cxn ang="0">
                  <a:pos x="T4" y="T5"/>
                </a:cxn>
                <a:cxn ang="0">
                  <a:pos x="T6" y="T7"/>
                </a:cxn>
              </a:cxnLst>
              <a:rect l="0" t="0" r="r" b="b"/>
              <a:pathLst>
                <a:path w="69" h="71">
                  <a:moveTo>
                    <a:pt x="13" y="20"/>
                  </a:moveTo>
                  <a:cubicBezTo>
                    <a:pt x="0" y="34"/>
                    <a:pt x="4" y="55"/>
                    <a:pt x="11" y="71"/>
                  </a:cubicBezTo>
                  <a:lnTo>
                    <a:pt x="69" y="13"/>
                  </a:lnTo>
                  <a:cubicBezTo>
                    <a:pt x="51" y="0"/>
                    <a:pt x="31" y="2"/>
                    <a:pt x="13" y="20"/>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73" name="Pac"/>
            <p:cNvSpPr>
              <a:spLocks noEditPoints="1"/>
            </p:cNvSpPr>
            <p:nvPr>
              <p:custDataLst>
                <p:tags r:id="rId6"/>
              </p:custDataLst>
            </p:nvPr>
          </p:nvSpPr>
          <p:spPr bwMode="auto">
            <a:xfrm>
              <a:off x="8" y="86"/>
              <a:ext cx="244" cy="245"/>
            </a:xfrm>
            <a:custGeom>
              <a:avLst/>
              <a:gdLst>
                <a:gd name="T0" fmla="*/ 649 w 649"/>
                <a:gd name="T1" fmla="*/ 127 h 649"/>
                <a:gd name="T2" fmla="*/ 614 w 649"/>
                <a:gd name="T3" fmla="*/ 92 h 649"/>
                <a:gd name="T4" fmla="*/ 564 w 649"/>
                <a:gd name="T5" fmla="*/ 131 h 649"/>
                <a:gd name="T6" fmla="*/ 512 w 649"/>
                <a:gd name="T7" fmla="*/ 78 h 649"/>
                <a:gd name="T8" fmla="*/ 551 w 649"/>
                <a:gd name="T9" fmla="*/ 28 h 649"/>
                <a:gd name="T10" fmla="*/ 523 w 649"/>
                <a:gd name="T11" fmla="*/ 0 h 649"/>
                <a:gd name="T12" fmla="*/ 361 w 649"/>
                <a:gd name="T13" fmla="*/ 18 h 649"/>
                <a:gd name="T14" fmla="*/ 0 w 649"/>
                <a:gd name="T15" fmla="*/ 379 h 649"/>
                <a:gd name="T16" fmla="*/ 270 w 649"/>
                <a:gd name="T17" fmla="*/ 649 h 649"/>
                <a:gd name="T18" fmla="*/ 631 w 649"/>
                <a:gd name="T19" fmla="*/ 289 h 649"/>
                <a:gd name="T20" fmla="*/ 649 w 649"/>
                <a:gd name="T21" fmla="*/ 127 h 649"/>
                <a:gd name="T22" fmla="*/ 452 w 649"/>
                <a:gd name="T23" fmla="*/ 359 h 649"/>
                <a:gd name="T24" fmla="*/ 409 w 649"/>
                <a:gd name="T25" fmla="*/ 316 h 649"/>
                <a:gd name="T26" fmla="*/ 415 w 649"/>
                <a:gd name="T27" fmla="*/ 261 h 649"/>
                <a:gd name="T28" fmla="*/ 350 w 649"/>
                <a:gd name="T29" fmla="*/ 326 h 649"/>
                <a:gd name="T30" fmla="*/ 344 w 649"/>
                <a:gd name="T31" fmla="*/ 467 h 649"/>
                <a:gd name="T32" fmla="*/ 201 w 649"/>
                <a:gd name="T33" fmla="*/ 475 h 649"/>
                <a:gd name="T34" fmla="*/ 179 w 649"/>
                <a:gd name="T35" fmla="*/ 497 h 649"/>
                <a:gd name="T36" fmla="*/ 152 w 649"/>
                <a:gd name="T37" fmla="*/ 470 h 649"/>
                <a:gd name="T38" fmla="*/ 175 w 649"/>
                <a:gd name="T39" fmla="*/ 447 h 649"/>
                <a:gd name="T40" fmla="*/ 182 w 649"/>
                <a:gd name="T41" fmla="*/ 305 h 649"/>
                <a:gd name="T42" fmla="*/ 225 w 649"/>
                <a:gd name="T43" fmla="*/ 348 h 649"/>
                <a:gd name="T44" fmla="*/ 219 w 649"/>
                <a:gd name="T45" fmla="*/ 403 h 649"/>
                <a:gd name="T46" fmla="*/ 284 w 649"/>
                <a:gd name="T47" fmla="*/ 338 h 649"/>
                <a:gd name="T48" fmla="*/ 290 w 649"/>
                <a:gd name="T49" fmla="*/ 197 h 649"/>
                <a:gd name="T50" fmla="*/ 433 w 649"/>
                <a:gd name="T51" fmla="*/ 189 h 649"/>
                <a:gd name="T52" fmla="*/ 455 w 649"/>
                <a:gd name="T53" fmla="*/ 167 h 649"/>
                <a:gd name="T54" fmla="*/ 482 w 649"/>
                <a:gd name="T55" fmla="*/ 194 h 649"/>
                <a:gd name="T56" fmla="*/ 459 w 649"/>
                <a:gd name="T57" fmla="*/ 217 h 649"/>
                <a:gd name="T58" fmla="*/ 452 w 649"/>
                <a:gd name="T59" fmla="*/ 35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9" h="649">
                  <a:moveTo>
                    <a:pt x="649" y="127"/>
                  </a:moveTo>
                  <a:lnTo>
                    <a:pt x="614" y="92"/>
                  </a:lnTo>
                  <a:cubicBezTo>
                    <a:pt x="608" y="114"/>
                    <a:pt x="588" y="131"/>
                    <a:pt x="564" y="131"/>
                  </a:cubicBezTo>
                  <a:cubicBezTo>
                    <a:pt x="535" y="131"/>
                    <a:pt x="512" y="107"/>
                    <a:pt x="512" y="78"/>
                  </a:cubicBezTo>
                  <a:cubicBezTo>
                    <a:pt x="512" y="54"/>
                    <a:pt x="529" y="34"/>
                    <a:pt x="551" y="28"/>
                  </a:cubicBezTo>
                  <a:lnTo>
                    <a:pt x="523" y="0"/>
                  </a:lnTo>
                  <a:lnTo>
                    <a:pt x="361" y="18"/>
                  </a:lnTo>
                  <a:lnTo>
                    <a:pt x="0" y="379"/>
                  </a:lnTo>
                  <a:lnTo>
                    <a:pt x="270" y="649"/>
                  </a:lnTo>
                  <a:lnTo>
                    <a:pt x="631" y="289"/>
                  </a:lnTo>
                  <a:lnTo>
                    <a:pt x="649" y="127"/>
                  </a:lnTo>
                  <a:close/>
                  <a:moveTo>
                    <a:pt x="452" y="359"/>
                  </a:moveTo>
                  <a:lnTo>
                    <a:pt x="409" y="316"/>
                  </a:lnTo>
                  <a:cubicBezTo>
                    <a:pt x="416" y="309"/>
                    <a:pt x="433" y="291"/>
                    <a:pt x="415" y="261"/>
                  </a:cubicBezTo>
                  <a:lnTo>
                    <a:pt x="350" y="326"/>
                  </a:lnTo>
                  <a:cubicBezTo>
                    <a:pt x="369" y="360"/>
                    <a:pt x="388" y="424"/>
                    <a:pt x="344" y="467"/>
                  </a:cubicBezTo>
                  <a:cubicBezTo>
                    <a:pt x="302" y="509"/>
                    <a:pt x="245" y="512"/>
                    <a:pt x="201" y="475"/>
                  </a:cubicBezTo>
                  <a:lnTo>
                    <a:pt x="179" y="497"/>
                  </a:lnTo>
                  <a:lnTo>
                    <a:pt x="152" y="470"/>
                  </a:lnTo>
                  <a:lnTo>
                    <a:pt x="175" y="447"/>
                  </a:lnTo>
                  <a:cubicBezTo>
                    <a:pt x="133" y="391"/>
                    <a:pt x="149" y="338"/>
                    <a:pt x="182" y="305"/>
                  </a:cubicBezTo>
                  <a:lnTo>
                    <a:pt x="225" y="348"/>
                  </a:lnTo>
                  <a:cubicBezTo>
                    <a:pt x="219" y="355"/>
                    <a:pt x="201" y="373"/>
                    <a:pt x="219" y="403"/>
                  </a:cubicBezTo>
                  <a:lnTo>
                    <a:pt x="284" y="338"/>
                  </a:lnTo>
                  <a:cubicBezTo>
                    <a:pt x="265" y="304"/>
                    <a:pt x="247" y="240"/>
                    <a:pt x="290" y="197"/>
                  </a:cubicBezTo>
                  <a:cubicBezTo>
                    <a:pt x="332" y="155"/>
                    <a:pt x="389" y="152"/>
                    <a:pt x="433" y="189"/>
                  </a:cubicBezTo>
                  <a:lnTo>
                    <a:pt x="455" y="167"/>
                  </a:lnTo>
                  <a:lnTo>
                    <a:pt x="482" y="194"/>
                  </a:lnTo>
                  <a:lnTo>
                    <a:pt x="459" y="217"/>
                  </a:lnTo>
                  <a:cubicBezTo>
                    <a:pt x="501" y="274"/>
                    <a:pt x="485" y="326"/>
                    <a:pt x="452" y="359"/>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74" name="Pac"/>
            <p:cNvSpPr>
              <a:spLocks/>
            </p:cNvSpPr>
            <p:nvPr>
              <p:custDataLst>
                <p:tags r:id="rId7"/>
              </p:custDataLst>
            </p:nvPr>
          </p:nvSpPr>
          <p:spPr bwMode="auto">
            <a:xfrm>
              <a:off x="100" y="227"/>
              <a:ext cx="26" cy="26"/>
            </a:xfrm>
            <a:custGeom>
              <a:avLst/>
              <a:gdLst>
                <a:gd name="T0" fmla="*/ 0 w 69"/>
                <a:gd name="T1" fmla="*/ 58 h 71"/>
                <a:gd name="T2" fmla="*/ 56 w 69"/>
                <a:gd name="T3" fmla="*/ 51 h 71"/>
                <a:gd name="T4" fmla="*/ 58 w 69"/>
                <a:gd name="T5" fmla="*/ 0 h 71"/>
                <a:gd name="T6" fmla="*/ 0 w 69"/>
                <a:gd name="T7" fmla="*/ 58 h 71"/>
              </a:gdLst>
              <a:ahLst/>
              <a:cxnLst>
                <a:cxn ang="0">
                  <a:pos x="T0" y="T1"/>
                </a:cxn>
                <a:cxn ang="0">
                  <a:pos x="T2" y="T3"/>
                </a:cxn>
                <a:cxn ang="0">
                  <a:pos x="T4" y="T5"/>
                </a:cxn>
                <a:cxn ang="0">
                  <a:pos x="T6" y="T7"/>
                </a:cxn>
              </a:cxnLst>
              <a:rect l="0" t="0" r="r" b="b"/>
              <a:pathLst>
                <a:path w="69" h="71">
                  <a:moveTo>
                    <a:pt x="0" y="58"/>
                  </a:moveTo>
                  <a:cubicBezTo>
                    <a:pt x="18" y="71"/>
                    <a:pt x="38" y="69"/>
                    <a:pt x="56" y="51"/>
                  </a:cubicBezTo>
                  <a:cubicBezTo>
                    <a:pt x="69" y="37"/>
                    <a:pt x="65" y="16"/>
                    <a:pt x="58" y="0"/>
                  </a:cubicBezTo>
                  <a:lnTo>
                    <a:pt x="0" y="58"/>
                  </a:ln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75" name="Pac"/>
            <p:cNvSpPr>
              <a:spLocks/>
            </p:cNvSpPr>
            <p:nvPr>
              <p:custDataLst>
                <p:tags r:id="rId8"/>
              </p:custDataLst>
            </p:nvPr>
          </p:nvSpPr>
          <p:spPr bwMode="auto">
            <a:xfrm>
              <a:off x="197" y="8"/>
              <a:ext cx="281" cy="425"/>
            </a:xfrm>
            <a:custGeom>
              <a:avLst/>
              <a:gdLst>
                <a:gd name="T0" fmla="*/ 70 w 747"/>
                <a:gd name="T1" fmla="*/ 295 h 1128"/>
                <a:gd name="T2" fmla="*/ 84 w 747"/>
                <a:gd name="T3" fmla="*/ 288 h 1128"/>
                <a:gd name="T4" fmla="*/ 209 w 747"/>
                <a:gd name="T5" fmla="*/ 225 h 1128"/>
                <a:gd name="T6" fmla="*/ 264 w 747"/>
                <a:gd name="T7" fmla="*/ 253 h 1128"/>
                <a:gd name="T8" fmla="*/ 168 w 747"/>
                <a:gd name="T9" fmla="*/ 307 h 1128"/>
                <a:gd name="T10" fmla="*/ 171 w 747"/>
                <a:gd name="T11" fmla="*/ 310 h 1128"/>
                <a:gd name="T12" fmla="*/ 182 w 747"/>
                <a:gd name="T13" fmla="*/ 322 h 1128"/>
                <a:gd name="T14" fmla="*/ 181 w 747"/>
                <a:gd name="T15" fmla="*/ 338 h 1128"/>
                <a:gd name="T16" fmla="*/ 163 w 747"/>
                <a:gd name="T17" fmla="*/ 501 h 1128"/>
                <a:gd name="T18" fmla="*/ 161 w 747"/>
                <a:gd name="T19" fmla="*/ 513 h 1128"/>
                <a:gd name="T20" fmla="*/ 153 w 747"/>
                <a:gd name="T21" fmla="*/ 521 h 1128"/>
                <a:gd name="T22" fmla="*/ 0 w 747"/>
                <a:gd name="T23" fmla="*/ 673 h 1128"/>
                <a:gd name="T24" fmla="*/ 0 w 747"/>
                <a:gd name="T25" fmla="*/ 1128 h 1128"/>
                <a:gd name="T26" fmla="*/ 122 w 747"/>
                <a:gd name="T27" fmla="*/ 1128 h 1128"/>
                <a:gd name="T28" fmla="*/ 122 w 747"/>
                <a:gd name="T29" fmla="*/ 608 h 1128"/>
                <a:gd name="T30" fmla="*/ 248 w 747"/>
                <a:gd name="T31" fmla="*/ 608 h 1128"/>
                <a:gd name="T32" fmla="*/ 248 w 747"/>
                <a:gd name="T33" fmla="*/ 1128 h 1128"/>
                <a:gd name="T34" fmla="*/ 378 w 747"/>
                <a:gd name="T35" fmla="*/ 1128 h 1128"/>
                <a:gd name="T36" fmla="*/ 378 w 747"/>
                <a:gd name="T37" fmla="*/ 608 h 1128"/>
                <a:gd name="T38" fmla="*/ 504 w 747"/>
                <a:gd name="T39" fmla="*/ 608 h 1128"/>
                <a:gd name="T40" fmla="*/ 504 w 747"/>
                <a:gd name="T41" fmla="*/ 1128 h 1128"/>
                <a:gd name="T42" fmla="*/ 625 w 747"/>
                <a:gd name="T43" fmla="*/ 1128 h 1128"/>
                <a:gd name="T44" fmla="*/ 625 w 747"/>
                <a:gd name="T45" fmla="*/ 608 h 1128"/>
                <a:gd name="T46" fmla="*/ 625 w 747"/>
                <a:gd name="T47" fmla="*/ 538 h 1128"/>
                <a:gd name="T48" fmla="*/ 704 w 747"/>
                <a:gd name="T49" fmla="*/ 538 h 1128"/>
                <a:gd name="T50" fmla="*/ 747 w 747"/>
                <a:gd name="T51" fmla="*/ 495 h 1128"/>
                <a:gd name="T52" fmla="*/ 724 w 747"/>
                <a:gd name="T53" fmla="*/ 457 h 1128"/>
                <a:gd name="T54" fmla="*/ 724 w 747"/>
                <a:gd name="T55" fmla="*/ 457 h 1128"/>
                <a:gd name="T56" fmla="*/ 336 w 747"/>
                <a:gd name="T57" fmla="*/ 238 h 1128"/>
                <a:gd name="T58" fmla="*/ 336 w 747"/>
                <a:gd name="T59" fmla="*/ 194 h 1128"/>
                <a:gd name="T60" fmla="*/ 577 w 747"/>
                <a:gd name="T61" fmla="*/ 204 h 1128"/>
                <a:gd name="T62" fmla="*/ 577 w 747"/>
                <a:gd name="T63" fmla="*/ 48 h 1128"/>
                <a:gd name="T64" fmla="*/ 336 w 747"/>
                <a:gd name="T65" fmla="*/ 38 h 1128"/>
                <a:gd name="T66" fmla="*/ 336 w 747"/>
                <a:gd name="T67" fmla="*/ 26 h 1128"/>
                <a:gd name="T68" fmla="*/ 310 w 747"/>
                <a:gd name="T69" fmla="*/ 0 h 1128"/>
                <a:gd name="T70" fmla="*/ 283 w 747"/>
                <a:gd name="T71" fmla="*/ 26 h 1128"/>
                <a:gd name="T72" fmla="*/ 283 w 747"/>
                <a:gd name="T73" fmla="*/ 222 h 1128"/>
                <a:gd name="T74" fmla="*/ 228 w 747"/>
                <a:gd name="T75" fmla="*/ 196 h 1128"/>
                <a:gd name="T76" fmla="*/ 56 w 747"/>
                <a:gd name="T77" fmla="*/ 268 h 1128"/>
                <a:gd name="T78" fmla="*/ 60 w 747"/>
                <a:gd name="T79" fmla="*/ 292 h 1128"/>
                <a:gd name="T80" fmla="*/ 70 w 747"/>
                <a:gd name="T81" fmla="*/ 29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7" h="1128">
                  <a:moveTo>
                    <a:pt x="70" y="295"/>
                  </a:moveTo>
                  <a:cubicBezTo>
                    <a:pt x="75" y="295"/>
                    <a:pt x="81" y="293"/>
                    <a:pt x="84" y="288"/>
                  </a:cubicBezTo>
                  <a:cubicBezTo>
                    <a:pt x="153" y="190"/>
                    <a:pt x="170" y="201"/>
                    <a:pt x="209" y="225"/>
                  </a:cubicBezTo>
                  <a:cubicBezTo>
                    <a:pt x="224" y="235"/>
                    <a:pt x="242" y="246"/>
                    <a:pt x="264" y="253"/>
                  </a:cubicBezTo>
                  <a:lnTo>
                    <a:pt x="168" y="307"/>
                  </a:lnTo>
                  <a:lnTo>
                    <a:pt x="171" y="310"/>
                  </a:lnTo>
                  <a:lnTo>
                    <a:pt x="182" y="322"/>
                  </a:lnTo>
                  <a:lnTo>
                    <a:pt x="181" y="338"/>
                  </a:lnTo>
                  <a:lnTo>
                    <a:pt x="163" y="501"/>
                  </a:lnTo>
                  <a:lnTo>
                    <a:pt x="161" y="513"/>
                  </a:lnTo>
                  <a:lnTo>
                    <a:pt x="153" y="521"/>
                  </a:lnTo>
                  <a:lnTo>
                    <a:pt x="0" y="673"/>
                  </a:lnTo>
                  <a:lnTo>
                    <a:pt x="0" y="1128"/>
                  </a:lnTo>
                  <a:lnTo>
                    <a:pt x="122" y="1128"/>
                  </a:lnTo>
                  <a:lnTo>
                    <a:pt x="122" y="608"/>
                  </a:lnTo>
                  <a:lnTo>
                    <a:pt x="248" y="608"/>
                  </a:lnTo>
                  <a:lnTo>
                    <a:pt x="248" y="1128"/>
                  </a:lnTo>
                  <a:lnTo>
                    <a:pt x="378" y="1128"/>
                  </a:lnTo>
                  <a:lnTo>
                    <a:pt x="378" y="608"/>
                  </a:lnTo>
                  <a:lnTo>
                    <a:pt x="504" y="608"/>
                  </a:lnTo>
                  <a:lnTo>
                    <a:pt x="504" y="1128"/>
                  </a:lnTo>
                  <a:lnTo>
                    <a:pt x="625" y="1128"/>
                  </a:lnTo>
                  <a:lnTo>
                    <a:pt x="625" y="608"/>
                  </a:lnTo>
                  <a:lnTo>
                    <a:pt x="625" y="538"/>
                  </a:lnTo>
                  <a:lnTo>
                    <a:pt x="704" y="538"/>
                  </a:lnTo>
                  <a:cubicBezTo>
                    <a:pt x="728" y="538"/>
                    <a:pt x="747" y="519"/>
                    <a:pt x="747" y="495"/>
                  </a:cubicBezTo>
                  <a:cubicBezTo>
                    <a:pt x="747" y="478"/>
                    <a:pt x="738" y="464"/>
                    <a:pt x="724" y="457"/>
                  </a:cubicBezTo>
                  <a:lnTo>
                    <a:pt x="724" y="457"/>
                  </a:lnTo>
                  <a:lnTo>
                    <a:pt x="336" y="238"/>
                  </a:lnTo>
                  <a:lnTo>
                    <a:pt x="336" y="194"/>
                  </a:lnTo>
                  <a:cubicBezTo>
                    <a:pt x="412" y="228"/>
                    <a:pt x="477" y="164"/>
                    <a:pt x="577" y="204"/>
                  </a:cubicBezTo>
                  <a:lnTo>
                    <a:pt x="577" y="48"/>
                  </a:lnTo>
                  <a:cubicBezTo>
                    <a:pt x="477" y="8"/>
                    <a:pt x="412" y="72"/>
                    <a:pt x="336" y="38"/>
                  </a:cubicBezTo>
                  <a:lnTo>
                    <a:pt x="336" y="26"/>
                  </a:lnTo>
                  <a:cubicBezTo>
                    <a:pt x="336" y="12"/>
                    <a:pt x="324" y="0"/>
                    <a:pt x="310" y="0"/>
                  </a:cubicBezTo>
                  <a:cubicBezTo>
                    <a:pt x="295" y="0"/>
                    <a:pt x="283" y="12"/>
                    <a:pt x="283" y="26"/>
                  </a:cubicBezTo>
                  <a:lnTo>
                    <a:pt x="283" y="222"/>
                  </a:lnTo>
                  <a:cubicBezTo>
                    <a:pt x="261" y="217"/>
                    <a:pt x="244" y="206"/>
                    <a:pt x="228" y="196"/>
                  </a:cubicBezTo>
                  <a:cubicBezTo>
                    <a:pt x="175" y="163"/>
                    <a:pt x="137" y="151"/>
                    <a:pt x="56" y="268"/>
                  </a:cubicBezTo>
                  <a:cubicBezTo>
                    <a:pt x="50" y="276"/>
                    <a:pt x="52" y="287"/>
                    <a:pt x="60" y="292"/>
                  </a:cubicBezTo>
                  <a:cubicBezTo>
                    <a:pt x="63" y="294"/>
                    <a:pt x="66" y="295"/>
                    <a:pt x="70" y="295"/>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grpSp>
      <p:sp>
        <p:nvSpPr>
          <p:cNvPr id="76" name="Metin kutusu 75"/>
          <p:cNvSpPr txBox="1"/>
          <p:nvPr/>
        </p:nvSpPr>
        <p:spPr>
          <a:xfrm>
            <a:off x="310128" y="46660"/>
            <a:ext cx="4464236" cy="590896"/>
          </a:xfrm>
          <a:prstGeom prst="rect">
            <a:avLst/>
          </a:prstGeom>
          <a:solidFill>
            <a:schemeClr val="bg1"/>
          </a:solidFill>
        </p:spPr>
        <p:txBody>
          <a:bodyPr wrap="square" rtlCol="0">
            <a:spAutoFit/>
          </a:bodyPr>
          <a:lstStyle/>
          <a:p>
            <a:pPr defTabSz="914387">
              <a:lnSpc>
                <a:spcPct val="90000"/>
              </a:lnSpc>
              <a:defRPr/>
            </a:pPr>
            <a:r>
              <a:rPr lang="tr-TR" sz="3600" b="1" dirty="0">
                <a:solidFill>
                  <a:srgbClr val="00A3CA"/>
                </a:solidFill>
                <a:effectLst>
                  <a:outerShdw blurRad="38100" dist="38100" dir="2700000" algn="tl">
                    <a:srgbClr val="000000">
                      <a:alpha val="43137"/>
                    </a:srgbClr>
                  </a:outerShdw>
                </a:effectLst>
              </a:rPr>
              <a:t>BAŞVURU KOŞULLARI</a:t>
            </a:r>
          </a:p>
        </p:txBody>
      </p:sp>
      <p:pic>
        <p:nvPicPr>
          <p:cNvPr id="77" name="Picture 3"/>
          <p:cNvPicPr>
            <a:picLocks noChangeAspect="1" noChangeArrowheads="1"/>
          </p:cNvPicPr>
          <p:nvPr/>
        </p:nvPicPr>
        <p:blipFill>
          <a:blip r:embed="rId16" cstate="print"/>
          <a:srcRect/>
          <a:stretch>
            <a:fillRect/>
          </a:stretch>
        </p:blipFill>
        <p:spPr bwMode="auto">
          <a:xfrm>
            <a:off x="11258050" y="129672"/>
            <a:ext cx="720038" cy="507884"/>
          </a:xfrm>
          <a:prstGeom prst="rect">
            <a:avLst/>
          </a:prstGeom>
          <a:noFill/>
          <a:ln w="9525">
            <a:noFill/>
            <a:miter lim="800000"/>
            <a:headEnd/>
            <a:tailEnd/>
          </a:ln>
        </p:spPr>
      </p:pic>
      <p:sp>
        <p:nvSpPr>
          <p:cNvPr id="78" name="Dikdörtgen 77"/>
          <p:cNvSpPr/>
          <p:nvPr/>
        </p:nvSpPr>
        <p:spPr>
          <a:xfrm>
            <a:off x="310128" y="1058060"/>
            <a:ext cx="10659907" cy="646293"/>
          </a:xfrm>
          <a:prstGeom prst="rect">
            <a:avLst/>
          </a:prstGeom>
        </p:spPr>
        <p:txBody>
          <a:bodyPr wrap="square">
            <a:spAutoFit/>
          </a:bodyPr>
          <a:lstStyle/>
          <a:p>
            <a:pPr algn="just" defTabSz="914387">
              <a:defRPr/>
            </a:pPr>
            <a:r>
              <a:rPr lang="tr-TR" b="1" dirty="0">
                <a:solidFill>
                  <a:srgbClr val="002060"/>
                </a:solidFill>
              </a:rPr>
              <a:t>Orta - yüksek ve yüksek teknoloji alanında yer alan ve cari işlemler hesabına katkı sağlayacak ürünlerin yerli sanayi tarafından üretimi ve ticarileştirilmesi amacı kapsamında yapılan başvurular için gerekli koşullar; </a:t>
            </a:r>
          </a:p>
        </p:txBody>
      </p:sp>
      <p:sp>
        <p:nvSpPr>
          <p:cNvPr id="5" name="Dikdörtgen 4"/>
          <p:cNvSpPr/>
          <p:nvPr/>
        </p:nvSpPr>
        <p:spPr>
          <a:xfrm>
            <a:off x="280219" y="4435991"/>
            <a:ext cx="2625388" cy="923277"/>
          </a:xfrm>
          <a:prstGeom prst="rect">
            <a:avLst/>
          </a:prstGeom>
        </p:spPr>
        <p:txBody>
          <a:bodyPr wrap="square">
            <a:spAutoFit/>
          </a:bodyPr>
          <a:lstStyle/>
          <a:p>
            <a:pPr defTabSz="914387">
              <a:defRPr/>
            </a:pPr>
            <a:r>
              <a:rPr lang="tr-TR" b="1" dirty="0">
                <a:solidFill>
                  <a:srgbClr val="002060"/>
                </a:solidFill>
              </a:rPr>
              <a:t>Yatırım projesi bütçesinin 10.000.000 </a:t>
            </a:r>
          </a:p>
          <a:p>
            <a:pPr defTabSz="914387">
              <a:defRPr/>
            </a:pPr>
            <a:r>
              <a:rPr lang="tr-TR" b="1" dirty="0">
                <a:solidFill>
                  <a:srgbClr val="002060"/>
                </a:solidFill>
              </a:rPr>
              <a:t>TL’yi geçmemesi </a:t>
            </a:r>
          </a:p>
        </p:txBody>
      </p:sp>
      <p:sp>
        <p:nvSpPr>
          <p:cNvPr id="7" name="Dikdörtgen 6"/>
          <p:cNvSpPr/>
          <p:nvPr/>
        </p:nvSpPr>
        <p:spPr>
          <a:xfrm>
            <a:off x="3904956" y="4491126"/>
            <a:ext cx="2888857" cy="923277"/>
          </a:xfrm>
          <a:prstGeom prst="rect">
            <a:avLst/>
          </a:prstGeom>
        </p:spPr>
        <p:txBody>
          <a:bodyPr wrap="square">
            <a:spAutoFit/>
          </a:bodyPr>
          <a:lstStyle/>
          <a:p>
            <a:pPr defTabSz="914387">
              <a:defRPr/>
            </a:pPr>
            <a:r>
              <a:rPr lang="tr-TR" b="1" dirty="0">
                <a:solidFill>
                  <a:srgbClr val="002060"/>
                </a:solidFill>
              </a:rPr>
              <a:t>İşletmenin paydaş ile işbirliği yaparak başvuru yapması </a:t>
            </a:r>
          </a:p>
        </p:txBody>
      </p:sp>
      <p:sp>
        <p:nvSpPr>
          <p:cNvPr id="9" name="Dikdörtgen 8"/>
          <p:cNvSpPr/>
          <p:nvPr/>
        </p:nvSpPr>
        <p:spPr>
          <a:xfrm>
            <a:off x="7551683" y="4369376"/>
            <a:ext cx="4089072" cy="1477242"/>
          </a:xfrm>
          <a:prstGeom prst="rect">
            <a:avLst/>
          </a:prstGeom>
        </p:spPr>
        <p:txBody>
          <a:bodyPr wrap="square">
            <a:spAutoFit/>
          </a:bodyPr>
          <a:lstStyle/>
          <a:p>
            <a:pPr defTabSz="914387">
              <a:defRPr/>
            </a:pPr>
            <a:r>
              <a:rPr lang="tr-TR" b="1" dirty="0">
                <a:solidFill>
                  <a:srgbClr val="002060"/>
                </a:solidFill>
              </a:rPr>
              <a:t>Orta yüksek ve yüksek teknoloji alanında yer alan ve </a:t>
            </a:r>
            <a:r>
              <a:rPr lang="tr-TR" b="1" dirty="0" smtClean="0">
                <a:solidFill>
                  <a:srgbClr val="002060"/>
                </a:solidFill>
              </a:rPr>
              <a:t>KOSGEB Başkanlığı </a:t>
            </a:r>
            <a:r>
              <a:rPr lang="tr-TR" b="1" dirty="0">
                <a:solidFill>
                  <a:srgbClr val="002060"/>
                </a:solidFill>
              </a:rPr>
              <a:t>tarafından belirlenen </a:t>
            </a:r>
            <a:r>
              <a:rPr lang="tr-TR" b="1" dirty="0">
                <a:solidFill>
                  <a:srgbClr val="002060"/>
                </a:solidFill>
                <a:hlinkClick r:id="rId17" action="ppaction://hlinkfile"/>
              </a:rPr>
              <a:t>Cari İşlemler Hesabına Katkı Sağlayacak Ürün Listesi</a:t>
            </a:r>
            <a:r>
              <a:rPr lang="tr-TR" b="1" dirty="0">
                <a:solidFill>
                  <a:srgbClr val="002060"/>
                </a:solidFill>
              </a:rPr>
              <a:t>’nde yer alan ürünleri üretmek üzere başvuru yapması </a:t>
            </a:r>
          </a:p>
        </p:txBody>
      </p:sp>
    </p:spTree>
    <p:extLst>
      <p:ext uri="{BB962C8B-B14F-4D97-AF65-F5344CB8AC3E}">
        <p14:creationId xmlns:p14="http://schemas.microsoft.com/office/powerpoint/2010/main" val="2948408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FF16F97C-866D-4F85-A1F6-DDF39F62CB6A}" type="slidenum">
              <a:rPr lang="en-CA">
                <a:solidFill>
                  <a:prstClr val="black">
                    <a:tint val="75000"/>
                  </a:prstClr>
                </a:solidFill>
              </a:rPr>
              <a:pPr defTabSz="914387">
                <a:defRPr/>
              </a:pPr>
              <a:t>26</a:t>
            </a:fld>
            <a:endParaRPr lang="en-CA" dirty="0">
              <a:solidFill>
                <a:prstClr val="black">
                  <a:tint val="75000"/>
                </a:prstClr>
              </a:solidFill>
            </a:endParaRPr>
          </a:p>
        </p:txBody>
      </p:sp>
      <p:sp>
        <p:nvSpPr>
          <p:cNvPr id="5" name="Chevron 7"/>
          <p:cNvSpPr/>
          <p:nvPr/>
        </p:nvSpPr>
        <p:spPr>
          <a:xfrm>
            <a:off x="1264120" y="4928468"/>
            <a:ext cx="1968386" cy="462282"/>
          </a:xfrm>
          <a:prstGeom prst="chevron">
            <a:avLst>
              <a:gd name="adj" fmla="val 20000"/>
            </a:avLst>
          </a:prstGeom>
          <a:solidFill>
            <a:schemeClr val="accent2"/>
          </a:solidFill>
          <a:ln w="25400"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7" rIns="91435" bIns="45717" numCol="1" spcCol="0" rtlCol="0" fromWordArt="0" anchor="ctr" anchorCtr="0" forceAA="0" compatLnSpc="1">
            <a:prstTxWarp prst="textNoShape">
              <a:avLst/>
            </a:prstTxWarp>
            <a:noAutofit/>
            <a:sp3d/>
          </a:bodyPr>
          <a:lstStyle/>
          <a:p>
            <a:pPr algn="ctr" defTabSz="914387" fontAlgn="auto">
              <a:spcBef>
                <a:spcPts val="0"/>
              </a:spcBef>
              <a:spcAft>
                <a:spcPts val="0"/>
              </a:spcAft>
              <a:defRPr/>
            </a:pPr>
            <a:endParaRPr lang="en-US">
              <a:solidFill>
                <a:srgbClr val="FFFFFF"/>
              </a:solidFill>
              <a:effectLst>
                <a:glow>
                  <a:scrgbClr r="0" g="0" b="0"/>
                </a:glow>
              </a:effectLst>
              <a:latin typeface="Calibri"/>
            </a:endParaRPr>
          </a:p>
        </p:txBody>
      </p:sp>
      <p:grpSp>
        <p:nvGrpSpPr>
          <p:cNvPr id="6" name="Group 34"/>
          <p:cNvGrpSpPr/>
          <p:nvPr/>
        </p:nvGrpSpPr>
        <p:grpSpPr>
          <a:xfrm>
            <a:off x="1393256" y="1622770"/>
            <a:ext cx="1656360" cy="3161682"/>
            <a:chOff x="617297" y="1589285"/>
            <a:chExt cx="1662613" cy="1831671"/>
          </a:xfrm>
        </p:grpSpPr>
        <p:sp>
          <p:nvSpPr>
            <p:cNvPr id="7" name="Oval 6"/>
            <p:cNvSpPr/>
            <p:nvPr/>
          </p:nvSpPr>
          <p:spPr>
            <a:xfrm>
              <a:off x="617297" y="1589285"/>
              <a:ext cx="1662613" cy="9144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algn="ctr" defTabSz="911005" fontAlgn="auto">
                <a:spcBef>
                  <a:spcPts val="0"/>
                </a:spcBef>
                <a:spcAft>
                  <a:spcPts val="0"/>
                </a:spcAft>
                <a:defRPr/>
              </a:pPr>
              <a:endParaRPr lang="en-US" sz="1793">
                <a:solidFill>
                  <a:prstClr val="white"/>
                </a:solidFill>
                <a:latin typeface="Calibri"/>
              </a:endParaRPr>
            </a:p>
          </p:txBody>
        </p:sp>
        <p:cxnSp>
          <p:nvCxnSpPr>
            <p:cNvPr id="8" name="Straight Connector 36"/>
            <p:cNvCxnSpPr>
              <a:stCxn id="7" idx="4"/>
            </p:cNvCxnSpPr>
            <p:nvPr/>
          </p:nvCxnSpPr>
          <p:spPr>
            <a:xfrm>
              <a:off x="1464540" y="2590846"/>
              <a:ext cx="1959" cy="8301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 name="Meeting3"/>
          <p:cNvGrpSpPr>
            <a:grpSpLocks noChangeAspect="1"/>
          </p:cNvGrpSpPr>
          <p:nvPr>
            <p:custDataLst>
              <p:tags r:id="rId1"/>
            </p:custDataLst>
          </p:nvPr>
        </p:nvGrpSpPr>
        <p:grpSpPr bwMode="auto">
          <a:xfrm>
            <a:off x="1881272" y="2141386"/>
            <a:ext cx="680327" cy="447010"/>
            <a:chOff x="86" y="155"/>
            <a:chExt cx="312" cy="205"/>
          </a:xfrm>
          <a:solidFill>
            <a:schemeClr val="accent2"/>
          </a:solidFill>
        </p:grpSpPr>
        <p:sp>
          <p:nvSpPr>
            <p:cNvPr id="10" name="Meeting3"/>
            <p:cNvSpPr>
              <a:spLocks noChangeArrowheads="1"/>
            </p:cNvSpPr>
            <p:nvPr>
              <p:custDataLst>
                <p:tags r:id="rId2"/>
              </p:custDataLst>
            </p:nvPr>
          </p:nvSpPr>
          <p:spPr bwMode="auto">
            <a:xfrm>
              <a:off x="106" y="155"/>
              <a:ext cx="58" cy="59"/>
            </a:xfrm>
            <a:prstGeom prst="ellipse">
              <a:avLst/>
            </a:pr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11" name="Meeting3"/>
            <p:cNvSpPr>
              <a:spLocks noChangeArrowheads="1"/>
            </p:cNvSpPr>
            <p:nvPr>
              <p:custDataLst>
                <p:tags r:id="rId3"/>
              </p:custDataLst>
            </p:nvPr>
          </p:nvSpPr>
          <p:spPr bwMode="auto">
            <a:xfrm>
              <a:off x="320" y="155"/>
              <a:ext cx="59" cy="59"/>
            </a:xfrm>
            <a:prstGeom prst="ellipse">
              <a:avLst/>
            </a:pr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sp>
          <p:nvSpPr>
            <p:cNvPr id="12" name="Meeting3"/>
            <p:cNvSpPr>
              <a:spLocks/>
            </p:cNvSpPr>
            <p:nvPr>
              <p:custDataLst>
                <p:tags r:id="rId4"/>
              </p:custDataLst>
            </p:nvPr>
          </p:nvSpPr>
          <p:spPr bwMode="auto">
            <a:xfrm>
              <a:off x="86" y="233"/>
              <a:ext cx="312" cy="127"/>
            </a:xfrm>
            <a:custGeom>
              <a:avLst/>
              <a:gdLst>
                <a:gd name="T0" fmla="*/ 338 w 400"/>
                <a:gd name="T1" fmla="*/ 0 h 162"/>
                <a:gd name="T2" fmla="*/ 306 w 400"/>
                <a:gd name="T3" fmla="*/ 8 h 162"/>
                <a:gd name="T4" fmla="*/ 306 w 400"/>
                <a:gd name="T5" fmla="*/ 8 h 162"/>
                <a:gd name="T6" fmla="*/ 200 w 400"/>
                <a:gd name="T7" fmla="*/ 71 h 162"/>
                <a:gd name="T8" fmla="*/ 94 w 400"/>
                <a:gd name="T9" fmla="*/ 8 h 162"/>
                <a:gd name="T10" fmla="*/ 94 w 400"/>
                <a:gd name="T11" fmla="*/ 8 h 162"/>
                <a:gd name="T12" fmla="*/ 63 w 400"/>
                <a:gd name="T13" fmla="*/ 0 h 162"/>
                <a:gd name="T14" fmla="*/ 0 w 400"/>
                <a:gd name="T15" fmla="*/ 62 h 162"/>
                <a:gd name="T16" fmla="*/ 0 w 400"/>
                <a:gd name="T17" fmla="*/ 162 h 162"/>
                <a:gd name="T18" fmla="*/ 125 w 400"/>
                <a:gd name="T19" fmla="*/ 162 h 162"/>
                <a:gd name="T20" fmla="*/ 125 w 400"/>
                <a:gd name="T21" fmla="*/ 85 h 162"/>
                <a:gd name="T22" fmla="*/ 188 w 400"/>
                <a:gd name="T23" fmla="*/ 122 h 162"/>
                <a:gd name="T24" fmla="*/ 188 w 400"/>
                <a:gd name="T25" fmla="*/ 122 h 162"/>
                <a:gd name="T26" fmla="*/ 194 w 400"/>
                <a:gd name="T27" fmla="*/ 125 h 162"/>
                <a:gd name="T28" fmla="*/ 200 w 400"/>
                <a:gd name="T29" fmla="*/ 126 h 162"/>
                <a:gd name="T30" fmla="*/ 200 w 400"/>
                <a:gd name="T31" fmla="*/ 126 h 162"/>
                <a:gd name="T32" fmla="*/ 200 w 400"/>
                <a:gd name="T33" fmla="*/ 126 h 162"/>
                <a:gd name="T34" fmla="*/ 206 w 400"/>
                <a:gd name="T35" fmla="*/ 125 h 162"/>
                <a:gd name="T36" fmla="*/ 213 w 400"/>
                <a:gd name="T37" fmla="*/ 122 h 162"/>
                <a:gd name="T38" fmla="*/ 213 w 400"/>
                <a:gd name="T39" fmla="*/ 122 h 162"/>
                <a:gd name="T40" fmla="*/ 275 w 400"/>
                <a:gd name="T41" fmla="*/ 84 h 162"/>
                <a:gd name="T42" fmla="*/ 275 w 400"/>
                <a:gd name="T43" fmla="*/ 162 h 162"/>
                <a:gd name="T44" fmla="*/ 400 w 400"/>
                <a:gd name="T45" fmla="*/ 162 h 162"/>
                <a:gd name="T46" fmla="*/ 400 w 400"/>
                <a:gd name="T47" fmla="*/ 62 h 162"/>
                <a:gd name="T48" fmla="*/ 338 w 400"/>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162">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dirty="0">
                <a:solidFill>
                  <a:prstClr val="black"/>
                </a:solidFill>
                <a:latin typeface="Calibri"/>
              </a:endParaRPr>
            </a:p>
          </p:txBody>
        </p:sp>
      </p:grpSp>
      <p:sp>
        <p:nvSpPr>
          <p:cNvPr id="13" name="Metin kutusu 12"/>
          <p:cNvSpPr txBox="1"/>
          <p:nvPr/>
        </p:nvSpPr>
        <p:spPr>
          <a:xfrm>
            <a:off x="310128" y="46660"/>
            <a:ext cx="4464236" cy="590896"/>
          </a:xfrm>
          <a:prstGeom prst="rect">
            <a:avLst/>
          </a:prstGeom>
          <a:solidFill>
            <a:schemeClr val="bg1"/>
          </a:solidFill>
        </p:spPr>
        <p:txBody>
          <a:bodyPr wrap="square" rtlCol="0">
            <a:spAutoFit/>
          </a:bodyPr>
          <a:lstStyle/>
          <a:p>
            <a:pPr defTabSz="914387">
              <a:lnSpc>
                <a:spcPct val="90000"/>
              </a:lnSpc>
              <a:defRPr/>
            </a:pPr>
            <a:r>
              <a:rPr lang="tr-TR" sz="3600" b="1" dirty="0">
                <a:solidFill>
                  <a:srgbClr val="00A3CA"/>
                </a:solidFill>
                <a:effectLst>
                  <a:outerShdw blurRad="38100" dist="38100" dir="2700000" algn="tl">
                    <a:srgbClr val="000000">
                      <a:alpha val="43137"/>
                    </a:srgbClr>
                  </a:outerShdw>
                </a:effectLst>
              </a:rPr>
              <a:t>BAŞVURU KOŞULLARI</a:t>
            </a:r>
          </a:p>
        </p:txBody>
      </p:sp>
      <p:pic>
        <p:nvPicPr>
          <p:cNvPr id="14" name="Picture 3"/>
          <p:cNvPicPr>
            <a:picLocks noChangeAspect="1" noChangeArrowheads="1"/>
          </p:cNvPicPr>
          <p:nvPr/>
        </p:nvPicPr>
        <p:blipFill>
          <a:blip r:embed="rId6" cstate="print"/>
          <a:srcRect/>
          <a:stretch>
            <a:fillRect/>
          </a:stretch>
        </p:blipFill>
        <p:spPr bwMode="auto">
          <a:xfrm>
            <a:off x="11258050" y="129672"/>
            <a:ext cx="720038" cy="507884"/>
          </a:xfrm>
          <a:prstGeom prst="rect">
            <a:avLst/>
          </a:prstGeom>
          <a:noFill/>
          <a:ln w="9525">
            <a:noFill/>
            <a:miter lim="800000"/>
            <a:headEnd/>
            <a:tailEnd/>
          </a:ln>
        </p:spPr>
      </p:pic>
      <p:sp>
        <p:nvSpPr>
          <p:cNvPr id="16" name="Dikdörtgen 15"/>
          <p:cNvSpPr/>
          <p:nvPr/>
        </p:nvSpPr>
        <p:spPr>
          <a:xfrm>
            <a:off x="310129" y="698786"/>
            <a:ext cx="2739487" cy="400110"/>
          </a:xfrm>
          <a:prstGeom prst="rect">
            <a:avLst/>
          </a:prstGeom>
        </p:spPr>
        <p:txBody>
          <a:bodyPr wrap="square">
            <a:spAutoFit/>
          </a:bodyPr>
          <a:lstStyle/>
          <a:p>
            <a:pPr algn="just" defTabSz="914387">
              <a:defRPr/>
            </a:pPr>
            <a:r>
              <a:rPr lang="tr-TR" sz="2000" b="1" dirty="0">
                <a:solidFill>
                  <a:srgbClr val="002060"/>
                </a:solidFill>
              </a:rPr>
              <a:t>Paydaşa ilişkin hususlar;</a:t>
            </a:r>
          </a:p>
        </p:txBody>
      </p:sp>
      <p:sp>
        <p:nvSpPr>
          <p:cNvPr id="17" name="Dikdörtgen 16"/>
          <p:cNvSpPr/>
          <p:nvPr/>
        </p:nvSpPr>
        <p:spPr>
          <a:xfrm>
            <a:off x="4031220" y="1621304"/>
            <a:ext cx="7508951" cy="4708981"/>
          </a:xfrm>
          <a:prstGeom prst="rect">
            <a:avLst/>
          </a:prstGeom>
        </p:spPr>
        <p:txBody>
          <a:bodyPr wrap="square">
            <a:spAutoFit/>
          </a:bodyPr>
          <a:lstStyle/>
          <a:p>
            <a:pPr algn="just" defTabSz="914387">
              <a:defRPr/>
            </a:pPr>
            <a:r>
              <a:rPr lang="tr-TR" sz="2000" b="1" dirty="0">
                <a:solidFill>
                  <a:srgbClr val="002060"/>
                </a:solidFill>
              </a:rPr>
              <a:t>Paydaş; destek programı kapsamında yatırımı gerçekleştirilecek olan ürünü satın almak niyetiyle işletme ile </a:t>
            </a:r>
            <a:r>
              <a:rPr lang="tr-TR" sz="2000" b="1" u="sng" dirty="0">
                <a:solidFill>
                  <a:srgbClr val="002060"/>
                </a:solidFill>
              </a:rPr>
              <a:t>işbirliği yapan kamu kurum/kuruluşu veya Türkiye’de yerleşik olmak koşuluyla</a:t>
            </a:r>
            <a:r>
              <a:rPr lang="tr-TR" sz="2000" b="1" dirty="0">
                <a:solidFill>
                  <a:srgbClr val="002060"/>
                </a:solidFill>
              </a:rPr>
              <a:t> sektör sınırı gözetilmeksizin; orta ölçekli veya ilgili yönetmelikte belirtilen sınırları aşan </a:t>
            </a:r>
            <a:r>
              <a:rPr lang="tr-TR" sz="2000" b="1" u="sng" dirty="0">
                <a:solidFill>
                  <a:srgbClr val="002060"/>
                </a:solidFill>
              </a:rPr>
              <a:t>büyük ölçekli işletmeyi</a:t>
            </a:r>
            <a:r>
              <a:rPr lang="tr-TR" sz="2000" b="1" dirty="0">
                <a:solidFill>
                  <a:srgbClr val="002060"/>
                </a:solidFill>
              </a:rPr>
              <a:t> ifade eder.</a:t>
            </a:r>
          </a:p>
          <a:p>
            <a:pPr algn="just" defTabSz="914387">
              <a:defRPr/>
            </a:pPr>
            <a:endParaRPr lang="tr-TR" sz="2000" b="1" dirty="0">
              <a:solidFill>
                <a:srgbClr val="002060"/>
              </a:solidFill>
            </a:endParaRPr>
          </a:p>
          <a:p>
            <a:pPr algn="just" defTabSz="914387">
              <a:defRPr/>
            </a:pPr>
            <a:endParaRPr lang="tr-TR" sz="2000" b="1" dirty="0">
              <a:solidFill>
                <a:srgbClr val="002060"/>
              </a:solidFill>
            </a:endParaRPr>
          </a:p>
          <a:p>
            <a:pPr algn="just" defTabSz="914387">
              <a:defRPr/>
            </a:pPr>
            <a:r>
              <a:rPr lang="tr-TR" sz="2000" b="1" dirty="0" smtClean="0">
                <a:solidFill>
                  <a:srgbClr val="002060"/>
                </a:solidFill>
              </a:rPr>
              <a:t>Paydaştan;</a:t>
            </a:r>
          </a:p>
          <a:p>
            <a:pPr marL="342900" indent="-342900" algn="just" defTabSz="914387">
              <a:buFontTx/>
              <a:buChar char="-"/>
              <a:defRPr/>
            </a:pPr>
            <a:r>
              <a:rPr lang="tr-TR" sz="2000" b="1" dirty="0" smtClean="0">
                <a:solidFill>
                  <a:srgbClr val="002060"/>
                </a:solidFill>
              </a:rPr>
              <a:t>Yatırım </a:t>
            </a:r>
            <a:r>
              <a:rPr lang="tr-TR" sz="2000" b="1" dirty="0">
                <a:solidFill>
                  <a:srgbClr val="002060"/>
                </a:solidFill>
              </a:rPr>
              <a:t>projesi kapsamında üretilecek ürünü satın almaya ilişkin iradesi ve niyetinin olması, </a:t>
            </a:r>
            <a:endParaRPr lang="tr-TR" sz="2000" b="1" dirty="0" smtClean="0">
              <a:solidFill>
                <a:srgbClr val="002060"/>
              </a:solidFill>
            </a:endParaRPr>
          </a:p>
          <a:p>
            <a:pPr marL="342900" indent="-342900" algn="just" defTabSz="914387">
              <a:buFontTx/>
              <a:buChar char="-"/>
              <a:defRPr/>
            </a:pPr>
            <a:r>
              <a:rPr lang="tr-TR" sz="2000" b="1" dirty="0" smtClean="0">
                <a:solidFill>
                  <a:srgbClr val="002060"/>
                </a:solidFill>
              </a:rPr>
              <a:t>Proje </a:t>
            </a:r>
            <a:r>
              <a:rPr lang="tr-TR" sz="2000" b="1" dirty="0">
                <a:solidFill>
                  <a:srgbClr val="002060"/>
                </a:solidFill>
              </a:rPr>
              <a:t>süresince işletmeye teknik ve mali açıdan rehberlik </a:t>
            </a:r>
            <a:r>
              <a:rPr lang="tr-TR" sz="2000" b="1" dirty="0" smtClean="0">
                <a:solidFill>
                  <a:srgbClr val="002060"/>
                </a:solidFill>
              </a:rPr>
              <a:t>yapması,</a:t>
            </a:r>
          </a:p>
          <a:p>
            <a:pPr marL="342900" indent="-342900" algn="just" defTabSz="914387">
              <a:buFontTx/>
              <a:buChar char="-"/>
              <a:defRPr/>
            </a:pPr>
            <a:r>
              <a:rPr lang="tr-TR" sz="2000" b="1" dirty="0" smtClean="0">
                <a:solidFill>
                  <a:srgbClr val="002060"/>
                </a:solidFill>
              </a:rPr>
              <a:t>Ürünün </a:t>
            </a:r>
            <a:r>
              <a:rPr lang="tr-TR" sz="2000" b="1" dirty="0">
                <a:solidFill>
                  <a:srgbClr val="002060"/>
                </a:solidFill>
              </a:rPr>
              <a:t>belirlenen standart ve </a:t>
            </a:r>
            <a:r>
              <a:rPr lang="tr-TR" sz="2000" b="1" dirty="0" err="1">
                <a:solidFill>
                  <a:srgbClr val="002060"/>
                </a:solidFill>
              </a:rPr>
              <a:t>spesifikasyonlara</a:t>
            </a:r>
            <a:r>
              <a:rPr lang="tr-TR" sz="2000" b="1" dirty="0">
                <a:solidFill>
                  <a:srgbClr val="002060"/>
                </a:solidFill>
              </a:rPr>
              <a:t> uygun şekilde üretildiğini takip etmesi</a:t>
            </a:r>
            <a:r>
              <a:rPr lang="tr-TR" sz="2000" b="1" dirty="0" smtClean="0">
                <a:solidFill>
                  <a:srgbClr val="002060"/>
                </a:solidFill>
              </a:rPr>
              <a:t>,</a:t>
            </a:r>
          </a:p>
          <a:p>
            <a:pPr marL="342900" indent="-342900" algn="just" defTabSz="914387">
              <a:buFontTx/>
              <a:buChar char="-"/>
              <a:defRPr/>
            </a:pPr>
            <a:r>
              <a:rPr lang="tr-TR" sz="2000" b="1" dirty="0">
                <a:solidFill>
                  <a:srgbClr val="002060"/>
                </a:solidFill>
              </a:rPr>
              <a:t>İ</a:t>
            </a:r>
            <a:r>
              <a:rPr lang="tr-TR" sz="2000" b="1" dirty="0" smtClean="0">
                <a:solidFill>
                  <a:srgbClr val="002060"/>
                </a:solidFill>
              </a:rPr>
              <a:t>şletmenin </a:t>
            </a:r>
            <a:r>
              <a:rPr lang="tr-TR" sz="2000" b="1" dirty="0">
                <a:solidFill>
                  <a:srgbClr val="002060"/>
                </a:solidFill>
              </a:rPr>
              <a:t>proje süresince karşılaşabileceği zorluklara ortak çözümler üretmesi beklenir.</a:t>
            </a:r>
          </a:p>
        </p:txBody>
      </p:sp>
    </p:spTree>
    <p:extLst>
      <p:ext uri="{BB962C8B-B14F-4D97-AF65-F5344CB8AC3E}">
        <p14:creationId xmlns:p14="http://schemas.microsoft.com/office/powerpoint/2010/main" val="812044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rown"/>
          <p:cNvSpPr>
            <a:spLocks noChangeAspect="1" noEditPoints="1"/>
          </p:cNvSpPr>
          <p:nvPr>
            <p:custDataLst>
              <p:tags r:id="rId2"/>
            </p:custDataLst>
          </p:nvPr>
        </p:nvSpPr>
        <p:spPr bwMode="auto">
          <a:xfrm>
            <a:off x="5877780" y="2956529"/>
            <a:ext cx="412811" cy="277558"/>
          </a:xfrm>
          <a:custGeom>
            <a:avLst/>
            <a:gdLst>
              <a:gd name="T0" fmla="*/ 28528 w 29809"/>
              <a:gd name="T1" fmla="*/ 7350 h 20000"/>
              <a:gd name="T2" fmla="*/ 23033 w 29809"/>
              <a:gd name="T3" fmla="*/ 5787 h 20000"/>
              <a:gd name="T4" fmla="*/ 15552 w 29809"/>
              <a:gd name="T5" fmla="*/ 5435 h 20000"/>
              <a:gd name="T6" fmla="*/ 15496 w 29809"/>
              <a:gd name="T7" fmla="*/ 4922 h 20000"/>
              <a:gd name="T8" fmla="*/ 15740 w 29809"/>
              <a:gd name="T9" fmla="*/ 4922 h 20000"/>
              <a:gd name="T10" fmla="*/ 15338 w 29809"/>
              <a:gd name="T11" fmla="*/ 2786 h 20000"/>
              <a:gd name="T12" fmla="*/ 17474 w 29809"/>
              <a:gd name="T13" fmla="*/ 3188 h 20000"/>
              <a:gd name="T14" fmla="*/ 17474 w 29809"/>
              <a:gd name="T15" fmla="*/ 1734 h 20000"/>
              <a:gd name="T16" fmla="*/ 15338 w 29809"/>
              <a:gd name="T17" fmla="*/ 2137 h 20000"/>
              <a:gd name="T18" fmla="*/ 15740 w 29809"/>
              <a:gd name="T19" fmla="*/ 0 h 20000"/>
              <a:gd name="T20" fmla="*/ 14286 w 29809"/>
              <a:gd name="T21" fmla="*/ 0 h 20000"/>
              <a:gd name="T22" fmla="*/ 14689 w 29809"/>
              <a:gd name="T23" fmla="*/ 2137 h 20000"/>
              <a:gd name="T24" fmla="*/ 12552 w 29809"/>
              <a:gd name="T25" fmla="*/ 1734 h 20000"/>
              <a:gd name="T26" fmla="*/ 12552 w 29809"/>
              <a:gd name="T27" fmla="*/ 3188 h 20000"/>
              <a:gd name="T28" fmla="*/ 14689 w 29809"/>
              <a:gd name="T29" fmla="*/ 2786 h 20000"/>
              <a:gd name="T30" fmla="*/ 14286 w 29809"/>
              <a:gd name="T31" fmla="*/ 4922 h 20000"/>
              <a:gd name="T32" fmla="*/ 14544 w 29809"/>
              <a:gd name="T33" fmla="*/ 4922 h 20000"/>
              <a:gd name="T34" fmla="*/ 14480 w 29809"/>
              <a:gd name="T35" fmla="*/ 5510 h 20000"/>
              <a:gd name="T36" fmla="*/ 6923 w 29809"/>
              <a:gd name="T37" fmla="*/ 5772 h 20000"/>
              <a:gd name="T38" fmla="*/ 1991 w 29809"/>
              <a:gd name="T39" fmla="*/ 6492 h 20000"/>
              <a:gd name="T40" fmla="*/ 4232 w 29809"/>
              <a:gd name="T41" fmla="*/ 15375 h 20000"/>
              <a:gd name="T42" fmla="*/ 8460 w 29809"/>
              <a:gd name="T43" fmla="*/ 20000 h 20000"/>
              <a:gd name="T44" fmla="*/ 21571 w 29809"/>
              <a:gd name="T45" fmla="*/ 20000 h 20000"/>
              <a:gd name="T46" fmla="*/ 25898 w 29809"/>
              <a:gd name="T47" fmla="*/ 15226 h 20000"/>
              <a:gd name="T48" fmla="*/ 28528 w 29809"/>
              <a:gd name="T49" fmla="*/ 7350 h 20000"/>
              <a:gd name="T50" fmla="*/ 7576 w 29809"/>
              <a:gd name="T51" fmla="*/ 17144 h 20000"/>
              <a:gd name="T52" fmla="*/ 3033 w 29809"/>
              <a:gd name="T53" fmla="*/ 10502 h 20000"/>
              <a:gd name="T54" fmla="*/ 6631 w 29809"/>
              <a:gd name="T55" fmla="*/ 7856 h 20000"/>
              <a:gd name="T56" fmla="*/ 7576 w 29809"/>
              <a:gd name="T57" fmla="*/ 12309 h 20000"/>
              <a:gd name="T58" fmla="*/ 10447 w 29809"/>
              <a:gd name="T59" fmla="*/ 17144 h 20000"/>
              <a:gd name="T60" fmla="*/ 7576 w 29809"/>
              <a:gd name="T61" fmla="*/ 17144 h 20000"/>
              <a:gd name="T62" fmla="*/ 11411 w 29809"/>
              <a:gd name="T63" fmla="*/ 17147 h 20000"/>
              <a:gd name="T64" fmla="*/ 11411 w 29809"/>
              <a:gd name="T65" fmla="*/ 17147 h 20000"/>
              <a:gd name="T66" fmla="*/ 8463 w 29809"/>
              <a:gd name="T67" fmla="*/ 8261 h 20000"/>
              <a:gd name="T68" fmla="*/ 14190 w 29809"/>
              <a:gd name="T69" fmla="*/ 8061 h 20000"/>
              <a:gd name="T70" fmla="*/ 14290 w 29809"/>
              <a:gd name="T71" fmla="*/ 17147 h 20000"/>
              <a:gd name="T72" fmla="*/ 11411 w 29809"/>
              <a:gd name="T73" fmla="*/ 17147 h 20000"/>
              <a:gd name="T74" fmla="*/ 15649 w 29809"/>
              <a:gd name="T75" fmla="*/ 17147 h 20000"/>
              <a:gd name="T76" fmla="*/ 15649 w 29809"/>
              <a:gd name="T77" fmla="*/ 17147 h 20000"/>
              <a:gd name="T78" fmla="*/ 15749 w 29809"/>
              <a:gd name="T79" fmla="*/ 8061 h 20000"/>
              <a:gd name="T80" fmla="*/ 21476 w 29809"/>
              <a:gd name="T81" fmla="*/ 8261 h 20000"/>
              <a:gd name="T82" fmla="*/ 18528 w 29809"/>
              <a:gd name="T83" fmla="*/ 17147 h 20000"/>
              <a:gd name="T84" fmla="*/ 15649 w 29809"/>
              <a:gd name="T85" fmla="*/ 17147 h 20000"/>
              <a:gd name="T86" fmla="*/ 26928 w 29809"/>
              <a:gd name="T87" fmla="*/ 10502 h 20000"/>
              <a:gd name="T88" fmla="*/ 22385 w 29809"/>
              <a:gd name="T89" fmla="*/ 17144 h 20000"/>
              <a:gd name="T90" fmla="*/ 19514 w 29809"/>
              <a:gd name="T91" fmla="*/ 17144 h 20000"/>
              <a:gd name="T92" fmla="*/ 22385 w 29809"/>
              <a:gd name="T93" fmla="*/ 12309 h 20000"/>
              <a:gd name="T94" fmla="*/ 23330 w 29809"/>
              <a:gd name="T95" fmla="*/ 7856 h 20000"/>
              <a:gd name="T96" fmla="*/ 26928 w 29809"/>
              <a:gd name="T97" fmla="*/ 10502 h 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809" h="20000">
                <a:moveTo>
                  <a:pt x="28528" y="7350"/>
                </a:moveTo>
                <a:cubicBezTo>
                  <a:pt x="27509" y="5435"/>
                  <a:pt x="25331" y="5296"/>
                  <a:pt x="23033" y="5787"/>
                </a:cubicBezTo>
                <a:cubicBezTo>
                  <a:pt x="21751" y="2530"/>
                  <a:pt x="18775" y="3493"/>
                  <a:pt x="15552" y="5435"/>
                </a:cubicBezTo>
                <a:lnTo>
                  <a:pt x="15496" y="4922"/>
                </a:lnTo>
                <a:lnTo>
                  <a:pt x="15740" y="4922"/>
                </a:lnTo>
                <a:cubicBezTo>
                  <a:pt x="15503" y="4228"/>
                  <a:pt x="15369" y="3509"/>
                  <a:pt x="15338" y="2786"/>
                </a:cubicBezTo>
                <a:cubicBezTo>
                  <a:pt x="16061" y="2817"/>
                  <a:pt x="16780" y="2951"/>
                  <a:pt x="17474" y="3188"/>
                </a:cubicBezTo>
                <a:lnTo>
                  <a:pt x="17474" y="1734"/>
                </a:lnTo>
                <a:cubicBezTo>
                  <a:pt x="16780" y="1972"/>
                  <a:pt x="16061" y="2106"/>
                  <a:pt x="15338" y="2137"/>
                </a:cubicBezTo>
                <a:cubicBezTo>
                  <a:pt x="15369" y="1414"/>
                  <a:pt x="15503" y="694"/>
                  <a:pt x="15740" y="0"/>
                </a:cubicBezTo>
                <a:lnTo>
                  <a:pt x="14286" y="0"/>
                </a:lnTo>
                <a:cubicBezTo>
                  <a:pt x="14524" y="694"/>
                  <a:pt x="14658" y="1414"/>
                  <a:pt x="14689" y="2137"/>
                </a:cubicBezTo>
                <a:cubicBezTo>
                  <a:pt x="13966" y="2106"/>
                  <a:pt x="13246" y="1972"/>
                  <a:pt x="12552" y="1734"/>
                </a:cubicBezTo>
                <a:lnTo>
                  <a:pt x="12552" y="3188"/>
                </a:lnTo>
                <a:cubicBezTo>
                  <a:pt x="13246" y="2951"/>
                  <a:pt x="13966" y="2817"/>
                  <a:pt x="14689" y="2786"/>
                </a:cubicBezTo>
                <a:cubicBezTo>
                  <a:pt x="14658" y="3509"/>
                  <a:pt x="14524" y="4228"/>
                  <a:pt x="14286" y="4922"/>
                </a:cubicBezTo>
                <a:lnTo>
                  <a:pt x="14544" y="4922"/>
                </a:lnTo>
                <a:lnTo>
                  <a:pt x="14480" y="5510"/>
                </a:lnTo>
                <a:cubicBezTo>
                  <a:pt x="11241" y="3569"/>
                  <a:pt x="8294" y="2450"/>
                  <a:pt x="6923" y="5772"/>
                </a:cubicBezTo>
                <a:cubicBezTo>
                  <a:pt x="4921" y="5360"/>
                  <a:pt x="3010" y="5420"/>
                  <a:pt x="1991" y="6492"/>
                </a:cubicBezTo>
                <a:cubicBezTo>
                  <a:pt x="0" y="8585"/>
                  <a:pt x="1616" y="12496"/>
                  <a:pt x="4232" y="15375"/>
                </a:cubicBezTo>
                <a:cubicBezTo>
                  <a:pt x="5634" y="16918"/>
                  <a:pt x="7615" y="18699"/>
                  <a:pt x="8460" y="20000"/>
                </a:cubicBezTo>
                <a:lnTo>
                  <a:pt x="21571" y="20000"/>
                </a:lnTo>
                <a:cubicBezTo>
                  <a:pt x="22231" y="18493"/>
                  <a:pt x="24476" y="16600"/>
                  <a:pt x="25898" y="15226"/>
                </a:cubicBezTo>
                <a:cubicBezTo>
                  <a:pt x="27194" y="13973"/>
                  <a:pt x="29809" y="9757"/>
                  <a:pt x="28528" y="7350"/>
                </a:cubicBezTo>
                <a:close/>
                <a:moveTo>
                  <a:pt x="7576" y="17144"/>
                </a:moveTo>
                <a:cubicBezTo>
                  <a:pt x="5819" y="15382"/>
                  <a:pt x="3356" y="12428"/>
                  <a:pt x="3033" y="10502"/>
                </a:cubicBezTo>
                <a:cubicBezTo>
                  <a:pt x="2701" y="8530"/>
                  <a:pt x="4435" y="7331"/>
                  <a:pt x="6631" y="7856"/>
                </a:cubicBezTo>
                <a:cubicBezTo>
                  <a:pt x="6579" y="9490"/>
                  <a:pt x="7055" y="10995"/>
                  <a:pt x="7576" y="12309"/>
                </a:cubicBezTo>
                <a:cubicBezTo>
                  <a:pt x="8356" y="14278"/>
                  <a:pt x="9600" y="15937"/>
                  <a:pt x="10447" y="17144"/>
                </a:cubicBezTo>
                <a:lnTo>
                  <a:pt x="7576" y="17144"/>
                </a:lnTo>
                <a:close/>
                <a:moveTo>
                  <a:pt x="11411" y="17147"/>
                </a:moveTo>
                <a:lnTo>
                  <a:pt x="11411" y="17147"/>
                </a:lnTo>
                <a:cubicBezTo>
                  <a:pt x="9330" y="13268"/>
                  <a:pt x="8130" y="10279"/>
                  <a:pt x="8463" y="8261"/>
                </a:cubicBezTo>
                <a:cubicBezTo>
                  <a:pt x="8902" y="5592"/>
                  <a:pt x="12118" y="6132"/>
                  <a:pt x="14190" y="8061"/>
                </a:cubicBezTo>
                <a:cubicBezTo>
                  <a:pt x="13936" y="11075"/>
                  <a:pt x="13962" y="14103"/>
                  <a:pt x="14290" y="17147"/>
                </a:cubicBezTo>
                <a:lnTo>
                  <a:pt x="11411" y="17147"/>
                </a:lnTo>
                <a:close/>
                <a:moveTo>
                  <a:pt x="15649" y="17147"/>
                </a:moveTo>
                <a:lnTo>
                  <a:pt x="15649" y="17147"/>
                </a:lnTo>
                <a:cubicBezTo>
                  <a:pt x="15977" y="14103"/>
                  <a:pt x="16003" y="11075"/>
                  <a:pt x="15749" y="8061"/>
                </a:cubicBezTo>
                <a:cubicBezTo>
                  <a:pt x="17821" y="6132"/>
                  <a:pt x="21037" y="5592"/>
                  <a:pt x="21476" y="8261"/>
                </a:cubicBezTo>
                <a:cubicBezTo>
                  <a:pt x="21809" y="10279"/>
                  <a:pt x="20609" y="13268"/>
                  <a:pt x="18528" y="17147"/>
                </a:cubicBezTo>
                <a:lnTo>
                  <a:pt x="15649" y="17147"/>
                </a:lnTo>
                <a:close/>
                <a:moveTo>
                  <a:pt x="26928" y="10502"/>
                </a:moveTo>
                <a:cubicBezTo>
                  <a:pt x="26605" y="12428"/>
                  <a:pt x="24142" y="15382"/>
                  <a:pt x="22385" y="17144"/>
                </a:cubicBezTo>
                <a:lnTo>
                  <a:pt x="19514" y="17144"/>
                </a:lnTo>
                <a:cubicBezTo>
                  <a:pt x="20361" y="15937"/>
                  <a:pt x="21605" y="14278"/>
                  <a:pt x="22385" y="12309"/>
                </a:cubicBezTo>
                <a:cubicBezTo>
                  <a:pt x="22906" y="10995"/>
                  <a:pt x="23382" y="9490"/>
                  <a:pt x="23330" y="7856"/>
                </a:cubicBezTo>
                <a:cubicBezTo>
                  <a:pt x="25526" y="7331"/>
                  <a:pt x="27259" y="8530"/>
                  <a:pt x="26928" y="10502"/>
                </a:cubicBezTo>
                <a:close/>
              </a:path>
            </a:pathLst>
          </a:custGeom>
          <a:solidFill>
            <a:schemeClr val="bg1"/>
          </a:solidFill>
          <a:ln w="0">
            <a:noFill/>
            <a:prstDash val="solid"/>
            <a:round/>
            <a:headEnd/>
            <a:tailEnd/>
          </a:ln>
        </p:spPr>
        <p:txBody>
          <a:bodyPr vert="horz" wrap="square" lIns="91095" tIns="45549" rIns="91095" bIns="45549" numCol="1" anchor="t" anchorCtr="0" compatLnSpc="1">
            <a:prstTxWarp prst="textNoShape">
              <a:avLst/>
            </a:prstTxWarp>
          </a:bodyPr>
          <a:lstStyle/>
          <a:p>
            <a:pPr defTabSz="914387" fontAlgn="auto">
              <a:spcBef>
                <a:spcPts val="0"/>
              </a:spcBef>
              <a:spcAft>
                <a:spcPts val="0"/>
              </a:spcAft>
              <a:defRPr/>
            </a:pPr>
            <a:endParaRPr lang="en-US" dirty="0">
              <a:solidFill>
                <a:prstClr val="black"/>
              </a:solidFill>
              <a:latin typeface="Calibri"/>
            </a:endParaRPr>
          </a:p>
        </p:txBody>
      </p:sp>
      <p:sp>
        <p:nvSpPr>
          <p:cNvPr id="61" name="Custom"/>
          <p:cNvSpPr>
            <a:spLocks noChangeAspect="1" noEditPoints="1"/>
          </p:cNvSpPr>
          <p:nvPr>
            <p:custDataLst>
              <p:tags r:id="rId3"/>
            </p:custDataLst>
          </p:nvPr>
        </p:nvSpPr>
        <p:spPr bwMode="auto">
          <a:xfrm>
            <a:off x="3906067" y="3805436"/>
            <a:ext cx="323651" cy="277558"/>
          </a:xfrm>
          <a:custGeom>
            <a:avLst/>
            <a:gdLst>
              <a:gd name="T0" fmla="*/ 693 w 5475"/>
              <a:gd name="T1" fmla="*/ 4519 h 4687"/>
              <a:gd name="T2" fmla="*/ 660 w 5475"/>
              <a:gd name="T3" fmla="*/ 4002 h 4687"/>
              <a:gd name="T4" fmla="*/ 150 w 5475"/>
              <a:gd name="T5" fmla="*/ 3970 h 4687"/>
              <a:gd name="T6" fmla="*/ 1 w 5475"/>
              <a:gd name="T7" fmla="*/ 2841 h 4687"/>
              <a:gd name="T8" fmla="*/ 29 w 5475"/>
              <a:gd name="T9" fmla="*/ 1832 h 4687"/>
              <a:gd name="T10" fmla="*/ 651 w 5475"/>
              <a:gd name="T11" fmla="*/ 1700 h 4687"/>
              <a:gd name="T12" fmla="*/ 675 w 5475"/>
              <a:gd name="T13" fmla="*/ 3987 h 4687"/>
              <a:gd name="T14" fmla="*/ 2936 w 5475"/>
              <a:gd name="T15" fmla="*/ 3998 h 4687"/>
              <a:gd name="T16" fmla="*/ 2910 w 5475"/>
              <a:gd name="T17" fmla="*/ 4552 h 4687"/>
              <a:gd name="T18" fmla="*/ 1802 w 5475"/>
              <a:gd name="T19" fmla="*/ 4687 h 4687"/>
              <a:gd name="T20" fmla="*/ 3250 w 5475"/>
              <a:gd name="T21" fmla="*/ 4345 h 4687"/>
              <a:gd name="T22" fmla="*/ 4077 w 5475"/>
              <a:gd name="T23" fmla="*/ 3987 h 4687"/>
              <a:gd name="T24" fmla="*/ 4860 w 5475"/>
              <a:gd name="T25" fmla="*/ 3834 h 4687"/>
              <a:gd name="T26" fmla="*/ 4228 w 5475"/>
              <a:gd name="T27" fmla="*/ 3678 h 4687"/>
              <a:gd name="T28" fmla="*/ 4324 w 5475"/>
              <a:gd name="T29" fmla="*/ 2678 h 4687"/>
              <a:gd name="T30" fmla="*/ 5106 w 5475"/>
              <a:gd name="T31" fmla="*/ 1708 h 4687"/>
              <a:gd name="T32" fmla="*/ 5475 w 5475"/>
              <a:gd name="T33" fmla="*/ 3414 h 4687"/>
              <a:gd name="T34" fmla="*/ 4363 w 5475"/>
              <a:gd name="T35" fmla="*/ 4687 h 4687"/>
              <a:gd name="T36" fmla="*/ 3250 w 5475"/>
              <a:gd name="T37" fmla="*/ 4345 h 4687"/>
              <a:gd name="T38" fmla="*/ 1592 w 5475"/>
              <a:gd name="T39" fmla="*/ 3741 h 4687"/>
              <a:gd name="T40" fmla="*/ 2258 w 5475"/>
              <a:gd name="T41" fmla="*/ 2636 h 4687"/>
              <a:gd name="T42" fmla="*/ 4673 w 5475"/>
              <a:gd name="T43" fmla="*/ 1719 h 4687"/>
              <a:gd name="T44" fmla="*/ 3250 w 5475"/>
              <a:gd name="T45" fmla="*/ 2963 h 4687"/>
              <a:gd name="T46" fmla="*/ 2675 w 5475"/>
              <a:gd name="T47" fmla="*/ 3059 h 4687"/>
              <a:gd name="T48" fmla="*/ 1744 w 5475"/>
              <a:gd name="T49" fmla="*/ 3895 h 4687"/>
              <a:gd name="T50" fmla="*/ 3526 w 5475"/>
              <a:gd name="T51" fmla="*/ 1011 h 4687"/>
              <a:gd name="T52" fmla="*/ 3380 w 5475"/>
              <a:gd name="T53" fmla="*/ 910 h 4687"/>
              <a:gd name="T54" fmla="*/ 3354 w 5475"/>
              <a:gd name="T55" fmla="*/ 737 h 4687"/>
              <a:gd name="T56" fmla="*/ 4107 w 5475"/>
              <a:gd name="T57" fmla="*/ 594 h 4687"/>
              <a:gd name="T58" fmla="*/ 4748 w 5475"/>
              <a:gd name="T59" fmla="*/ 756 h 4687"/>
              <a:gd name="T60" fmla="*/ 4044 w 5475"/>
              <a:gd name="T61" fmla="*/ 1511 h 4687"/>
              <a:gd name="T62" fmla="*/ 3177 w 5475"/>
              <a:gd name="T63" fmla="*/ 28 h 4687"/>
              <a:gd name="T64" fmla="*/ 3948 w 5475"/>
              <a:gd name="T65" fmla="*/ 0 h 4687"/>
              <a:gd name="T66" fmla="*/ 4742 w 5475"/>
              <a:gd name="T67" fmla="*/ 28 h 4687"/>
              <a:gd name="T68" fmla="*/ 4102 w 5475"/>
              <a:gd name="T69" fmla="*/ 450 h 4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75" h="4687">
                <a:moveTo>
                  <a:pt x="832" y="4664"/>
                </a:moveTo>
                <a:cubicBezTo>
                  <a:pt x="770" y="4635"/>
                  <a:pt x="721" y="4584"/>
                  <a:pt x="693" y="4519"/>
                </a:cubicBezTo>
                <a:cubicBezTo>
                  <a:pt x="676" y="4479"/>
                  <a:pt x="670" y="4419"/>
                  <a:pt x="665" y="4235"/>
                </a:cubicBezTo>
                <a:lnTo>
                  <a:pt x="660" y="4002"/>
                </a:lnTo>
                <a:lnTo>
                  <a:pt x="427" y="3998"/>
                </a:lnTo>
                <a:cubicBezTo>
                  <a:pt x="230" y="3994"/>
                  <a:pt x="187" y="3990"/>
                  <a:pt x="150" y="3970"/>
                </a:cubicBezTo>
                <a:cubicBezTo>
                  <a:pt x="89" y="3938"/>
                  <a:pt x="52" y="3901"/>
                  <a:pt x="24" y="3847"/>
                </a:cubicBezTo>
                <a:cubicBezTo>
                  <a:pt x="1" y="3803"/>
                  <a:pt x="0" y="3760"/>
                  <a:pt x="1" y="2841"/>
                </a:cubicBezTo>
                <a:lnTo>
                  <a:pt x="1" y="1881"/>
                </a:lnTo>
                <a:lnTo>
                  <a:pt x="29" y="1832"/>
                </a:lnTo>
                <a:cubicBezTo>
                  <a:pt x="66" y="1766"/>
                  <a:pt x="141" y="1715"/>
                  <a:pt x="224" y="1700"/>
                </a:cubicBezTo>
                <a:cubicBezTo>
                  <a:pt x="312" y="1683"/>
                  <a:pt x="620" y="1684"/>
                  <a:pt x="651" y="1700"/>
                </a:cubicBezTo>
                <a:cubicBezTo>
                  <a:pt x="675" y="1713"/>
                  <a:pt x="675" y="1739"/>
                  <a:pt x="675" y="2850"/>
                </a:cubicBezTo>
                <a:lnTo>
                  <a:pt x="675" y="3987"/>
                </a:lnTo>
                <a:lnTo>
                  <a:pt x="1797" y="3988"/>
                </a:lnTo>
                <a:cubicBezTo>
                  <a:pt x="2414" y="3988"/>
                  <a:pt x="2927" y="3992"/>
                  <a:pt x="2936" y="3998"/>
                </a:cubicBezTo>
                <a:cubicBezTo>
                  <a:pt x="2949" y="4007"/>
                  <a:pt x="2951" y="4060"/>
                  <a:pt x="2948" y="4251"/>
                </a:cubicBezTo>
                <a:cubicBezTo>
                  <a:pt x="2944" y="4490"/>
                  <a:pt x="2944" y="4495"/>
                  <a:pt x="2910" y="4552"/>
                </a:cubicBezTo>
                <a:cubicBezTo>
                  <a:pt x="2872" y="4616"/>
                  <a:pt x="2830" y="4650"/>
                  <a:pt x="2764" y="4673"/>
                </a:cubicBezTo>
                <a:cubicBezTo>
                  <a:pt x="2734" y="4683"/>
                  <a:pt x="2464" y="4687"/>
                  <a:pt x="1802" y="4687"/>
                </a:cubicBezTo>
                <a:cubicBezTo>
                  <a:pt x="933" y="4687"/>
                  <a:pt x="879" y="4686"/>
                  <a:pt x="832" y="4664"/>
                </a:cubicBezTo>
                <a:close/>
                <a:moveTo>
                  <a:pt x="3250" y="4345"/>
                </a:moveTo>
                <a:cubicBezTo>
                  <a:pt x="3250" y="4044"/>
                  <a:pt x="3253" y="4002"/>
                  <a:pt x="3270" y="3995"/>
                </a:cubicBezTo>
                <a:cubicBezTo>
                  <a:pt x="3281" y="3991"/>
                  <a:pt x="3644" y="3987"/>
                  <a:pt x="4077" y="3987"/>
                </a:cubicBezTo>
                <a:lnTo>
                  <a:pt x="4864" y="3987"/>
                </a:lnTo>
                <a:lnTo>
                  <a:pt x="4860" y="3834"/>
                </a:lnTo>
                <a:lnTo>
                  <a:pt x="4857" y="3681"/>
                </a:lnTo>
                <a:lnTo>
                  <a:pt x="4228" y="3678"/>
                </a:lnTo>
                <a:cubicBezTo>
                  <a:pt x="3841" y="3676"/>
                  <a:pt x="3600" y="3670"/>
                  <a:pt x="3600" y="3663"/>
                </a:cubicBezTo>
                <a:cubicBezTo>
                  <a:pt x="3600" y="3656"/>
                  <a:pt x="3926" y="3213"/>
                  <a:pt x="4324" y="2678"/>
                </a:cubicBezTo>
                <a:lnTo>
                  <a:pt x="5047" y="1706"/>
                </a:lnTo>
                <a:lnTo>
                  <a:pt x="5106" y="1708"/>
                </a:lnTo>
                <a:cubicBezTo>
                  <a:pt x="5272" y="1714"/>
                  <a:pt x="5424" y="1870"/>
                  <a:pt x="5463" y="2074"/>
                </a:cubicBezTo>
                <a:cubicBezTo>
                  <a:pt x="5471" y="2116"/>
                  <a:pt x="5475" y="2611"/>
                  <a:pt x="5475" y="3414"/>
                </a:cubicBezTo>
                <a:lnTo>
                  <a:pt x="5475" y="4687"/>
                </a:lnTo>
                <a:lnTo>
                  <a:pt x="4363" y="4687"/>
                </a:lnTo>
                <a:lnTo>
                  <a:pt x="3250" y="4687"/>
                </a:lnTo>
                <a:lnTo>
                  <a:pt x="3250" y="4345"/>
                </a:lnTo>
                <a:close/>
                <a:moveTo>
                  <a:pt x="1744" y="3895"/>
                </a:moveTo>
                <a:cubicBezTo>
                  <a:pt x="1676" y="3864"/>
                  <a:pt x="1620" y="3806"/>
                  <a:pt x="1592" y="3741"/>
                </a:cubicBezTo>
                <a:cubicBezTo>
                  <a:pt x="1566" y="3679"/>
                  <a:pt x="1571" y="3570"/>
                  <a:pt x="1602" y="3509"/>
                </a:cubicBezTo>
                <a:cubicBezTo>
                  <a:pt x="1616" y="3481"/>
                  <a:pt x="1912" y="3088"/>
                  <a:pt x="2258" y="2636"/>
                </a:cubicBezTo>
                <a:cubicBezTo>
                  <a:pt x="2941" y="1746"/>
                  <a:pt x="2930" y="1759"/>
                  <a:pt x="3081" y="1719"/>
                </a:cubicBezTo>
                <a:cubicBezTo>
                  <a:pt x="3192" y="1690"/>
                  <a:pt x="4679" y="1690"/>
                  <a:pt x="4673" y="1719"/>
                </a:cubicBezTo>
                <a:cubicBezTo>
                  <a:pt x="4667" y="1745"/>
                  <a:pt x="3277" y="3587"/>
                  <a:pt x="3262" y="3587"/>
                </a:cubicBezTo>
                <a:cubicBezTo>
                  <a:pt x="3255" y="3587"/>
                  <a:pt x="3250" y="3347"/>
                  <a:pt x="3250" y="2963"/>
                </a:cubicBezTo>
                <a:cubicBezTo>
                  <a:pt x="3250" y="2612"/>
                  <a:pt x="3246" y="2336"/>
                  <a:pt x="3239" y="2332"/>
                </a:cubicBezTo>
                <a:cubicBezTo>
                  <a:pt x="3233" y="2328"/>
                  <a:pt x="2979" y="2656"/>
                  <a:pt x="2675" y="3059"/>
                </a:cubicBezTo>
                <a:cubicBezTo>
                  <a:pt x="2371" y="3463"/>
                  <a:pt x="2104" y="3812"/>
                  <a:pt x="2083" y="3835"/>
                </a:cubicBezTo>
                <a:cubicBezTo>
                  <a:pt x="1995" y="3929"/>
                  <a:pt x="1866" y="3952"/>
                  <a:pt x="1744" y="3895"/>
                </a:cubicBezTo>
                <a:close/>
                <a:moveTo>
                  <a:pt x="4044" y="1511"/>
                </a:moveTo>
                <a:cubicBezTo>
                  <a:pt x="3780" y="1477"/>
                  <a:pt x="3568" y="1272"/>
                  <a:pt x="3526" y="1011"/>
                </a:cubicBezTo>
                <a:cubicBezTo>
                  <a:pt x="3519" y="967"/>
                  <a:pt x="3513" y="927"/>
                  <a:pt x="3513" y="922"/>
                </a:cubicBezTo>
                <a:cubicBezTo>
                  <a:pt x="3513" y="917"/>
                  <a:pt x="3453" y="912"/>
                  <a:pt x="3380" y="910"/>
                </a:cubicBezTo>
                <a:cubicBezTo>
                  <a:pt x="3303" y="908"/>
                  <a:pt x="3244" y="901"/>
                  <a:pt x="3242" y="893"/>
                </a:cubicBezTo>
                <a:cubicBezTo>
                  <a:pt x="3240" y="886"/>
                  <a:pt x="3290" y="816"/>
                  <a:pt x="3354" y="737"/>
                </a:cubicBezTo>
                <a:lnTo>
                  <a:pt x="3470" y="594"/>
                </a:lnTo>
                <a:lnTo>
                  <a:pt x="4107" y="594"/>
                </a:lnTo>
                <a:lnTo>
                  <a:pt x="4744" y="594"/>
                </a:lnTo>
                <a:lnTo>
                  <a:pt x="4748" y="756"/>
                </a:lnTo>
                <a:cubicBezTo>
                  <a:pt x="4752" y="959"/>
                  <a:pt x="4735" y="1065"/>
                  <a:pt x="4679" y="1177"/>
                </a:cubicBezTo>
                <a:cubicBezTo>
                  <a:pt x="4562" y="1410"/>
                  <a:pt x="4306" y="1545"/>
                  <a:pt x="4044" y="1511"/>
                </a:cubicBezTo>
                <a:close/>
                <a:moveTo>
                  <a:pt x="3460" y="434"/>
                </a:moveTo>
                <a:cubicBezTo>
                  <a:pt x="3440" y="418"/>
                  <a:pt x="3203" y="79"/>
                  <a:pt x="3177" y="28"/>
                </a:cubicBezTo>
                <a:lnTo>
                  <a:pt x="3162" y="0"/>
                </a:lnTo>
                <a:lnTo>
                  <a:pt x="3948" y="0"/>
                </a:lnTo>
                <a:lnTo>
                  <a:pt x="4735" y="0"/>
                </a:lnTo>
                <a:lnTo>
                  <a:pt x="4742" y="28"/>
                </a:lnTo>
                <a:cubicBezTo>
                  <a:pt x="4755" y="76"/>
                  <a:pt x="4751" y="400"/>
                  <a:pt x="4737" y="426"/>
                </a:cubicBezTo>
                <a:cubicBezTo>
                  <a:pt x="4725" y="449"/>
                  <a:pt x="4705" y="450"/>
                  <a:pt x="4102" y="450"/>
                </a:cubicBezTo>
                <a:cubicBezTo>
                  <a:pt x="3623" y="450"/>
                  <a:pt x="3476" y="446"/>
                  <a:pt x="3460" y="434"/>
                </a:cubicBezTo>
                <a:close/>
              </a:path>
            </a:pathLst>
          </a:custGeom>
          <a:solidFill>
            <a:schemeClr val="bg1"/>
          </a:solidFill>
          <a:ln w="0">
            <a:noFill/>
            <a:prstDash val="solid"/>
            <a:round/>
            <a:headEnd/>
            <a:tailEnd/>
          </a:ln>
        </p:spPr>
        <p:txBody>
          <a:bodyPr vert="horz" wrap="square" lIns="91095" tIns="45549" rIns="91095" bIns="45549" numCol="1" anchor="t" anchorCtr="0" compatLnSpc="1">
            <a:prstTxWarp prst="textNoShape">
              <a:avLst/>
            </a:prstTxWarp>
          </a:bodyPr>
          <a:lstStyle/>
          <a:p>
            <a:pPr defTabSz="914387" fontAlgn="auto">
              <a:spcBef>
                <a:spcPts val="0"/>
              </a:spcBef>
              <a:spcAft>
                <a:spcPts val="0"/>
              </a:spcAft>
              <a:defRPr/>
            </a:pPr>
            <a:endParaRPr lang="en-US" dirty="0">
              <a:solidFill>
                <a:prstClr val="black"/>
              </a:solidFill>
              <a:latin typeface="Calibri"/>
            </a:endParaRPr>
          </a:p>
        </p:txBody>
      </p:sp>
      <p:sp>
        <p:nvSpPr>
          <p:cNvPr id="73" name="Title 1"/>
          <p:cNvSpPr>
            <a:spLocks noGrp="1"/>
          </p:cNvSpPr>
          <p:nvPr>
            <p:ph type="title"/>
          </p:nvPr>
        </p:nvSpPr>
        <p:spPr>
          <a:xfrm>
            <a:off x="327298" y="199"/>
            <a:ext cx="7322548" cy="1320578"/>
          </a:xfrm>
        </p:spPr>
        <p:txBody>
          <a:bodyPr>
            <a:normAutofit/>
          </a:bodyPr>
          <a:lstStyle/>
          <a:p>
            <a:pPr algn="l"/>
            <a:r>
              <a:rPr lang="tr-TR"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rPr>
              <a:t>DESTEK ÜST LİMİT VE ORANLARI</a:t>
            </a:r>
            <a:endParaRPr lang="en-US"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cs typeface="+mn-cs"/>
            </a:endParaRPr>
          </a:p>
        </p:txBody>
      </p:sp>
      <p:pic>
        <p:nvPicPr>
          <p:cNvPr id="74" name="Picture 3"/>
          <p:cNvPicPr>
            <a:picLocks noChangeAspect="1" noChangeArrowheads="1"/>
          </p:cNvPicPr>
          <p:nvPr/>
        </p:nvPicPr>
        <p:blipFill>
          <a:blip r:embed="rId6" cstate="print"/>
          <a:srcRect/>
          <a:stretch>
            <a:fillRect/>
          </a:stretch>
        </p:blipFill>
        <p:spPr bwMode="auto">
          <a:xfrm>
            <a:off x="10929759" y="175477"/>
            <a:ext cx="717371" cy="506003"/>
          </a:xfrm>
          <a:prstGeom prst="rect">
            <a:avLst/>
          </a:prstGeom>
          <a:noFill/>
          <a:ln w="9525">
            <a:noFill/>
            <a:miter lim="800000"/>
            <a:headEnd/>
            <a:tailEnd/>
          </a:ln>
        </p:spPr>
      </p:pic>
      <p:graphicFrame>
        <p:nvGraphicFramePr>
          <p:cNvPr id="28" name="Diyagram 27"/>
          <p:cNvGraphicFramePr/>
          <p:nvPr>
            <p:extLst>
              <p:ext uri="{D42A27DB-BD31-4B8C-83A1-F6EECF244321}">
                <p14:modId xmlns:p14="http://schemas.microsoft.com/office/powerpoint/2010/main" val="711717836"/>
              </p:ext>
            </p:extLst>
          </p:nvPr>
        </p:nvGraphicFramePr>
        <p:xfrm>
          <a:off x="385473" y="768133"/>
          <a:ext cx="11592958" cy="3224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ayt Numarası Yer Tutucusu 1"/>
          <p:cNvSpPr>
            <a:spLocks noGrp="1"/>
          </p:cNvSpPr>
          <p:nvPr>
            <p:ph type="sldNum" sz="quarter" idx="12"/>
          </p:nvPr>
        </p:nvSpPr>
        <p:spPr/>
        <p:txBody>
          <a:bodyPr/>
          <a:lstStyle/>
          <a:p>
            <a:pPr defTabSz="914374">
              <a:defRPr/>
            </a:pPr>
            <a:fld id="{FF16F97C-866D-4F85-A1F6-DDF39F62CB6A}" type="slidenum">
              <a:rPr lang="en-CA">
                <a:solidFill>
                  <a:prstClr val="black">
                    <a:tint val="75000"/>
                  </a:prstClr>
                </a:solidFill>
              </a:rPr>
              <a:pPr defTabSz="914374">
                <a:defRPr/>
              </a:pPr>
              <a:t>27</a:t>
            </a:fld>
            <a:endParaRPr lang="en-CA">
              <a:solidFill>
                <a:prstClr val="black">
                  <a:tint val="75000"/>
                </a:prstClr>
              </a:solidFill>
            </a:endParaRPr>
          </a:p>
        </p:txBody>
      </p:sp>
      <p:grpSp>
        <p:nvGrpSpPr>
          <p:cNvPr id="8" name="Grup 7"/>
          <p:cNvGrpSpPr/>
          <p:nvPr/>
        </p:nvGrpSpPr>
        <p:grpSpPr>
          <a:xfrm>
            <a:off x="2113334" y="4503538"/>
            <a:ext cx="2260405" cy="1915903"/>
            <a:chOff x="5506214" y="464462"/>
            <a:chExt cx="2425923" cy="1916014"/>
          </a:xfrm>
          <a:scene3d>
            <a:camera prst="orthographicFront"/>
            <a:lightRig rig="threePt" dir="t">
              <a:rot lat="0" lon="0" rev="7500000"/>
            </a:lightRig>
          </a:scene3d>
        </p:grpSpPr>
        <p:sp>
          <p:nvSpPr>
            <p:cNvPr id="9" name="Oval 8"/>
            <p:cNvSpPr/>
            <p:nvPr/>
          </p:nvSpPr>
          <p:spPr>
            <a:xfrm>
              <a:off x="5506214" y="464462"/>
              <a:ext cx="2425923" cy="1916014"/>
            </a:xfrm>
            <a:prstGeom prst="ellipse">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Oval 4"/>
            <p:cNvSpPr/>
            <p:nvPr/>
          </p:nvSpPr>
          <p:spPr>
            <a:xfrm>
              <a:off x="5753323" y="717991"/>
              <a:ext cx="1715387" cy="13548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244583">
                <a:lnSpc>
                  <a:spcPct val="90000"/>
                </a:lnSpc>
                <a:spcAft>
                  <a:spcPct val="35000"/>
                </a:spcAft>
                <a:defRPr/>
              </a:pPr>
              <a:r>
                <a:rPr lang="tr-TR" sz="2800" b="1" dirty="0">
                  <a:solidFill>
                    <a:prstClr val="white"/>
                  </a:solidFill>
                  <a:latin typeface="Calibri Light" panose="020F0302020204030204"/>
                </a:rPr>
                <a:t>Destek Oranı %60</a:t>
              </a:r>
            </a:p>
          </p:txBody>
        </p:sp>
      </p:grpSp>
      <p:grpSp>
        <p:nvGrpSpPr>
          <p:cNvPr id="11" name="Grup 10"/>
          <p:cNvGrpSpPr/>
          <p:nvPr/>
        </p:nvGrpSpPr>
        <p:grpSpPr>
          <a:xfrm>
            <a:off x="4473225" y="4590189"/>
            <a:ext cx="3823100" cy="1742599"/>
            <a:chOff x="7098018" y="1517520"/>
            <a:chExt cx="2874022" cy="1742700"/>
          </a:xfrm>
          <a:scene3d>
            <a:camera prst="orthographicFront"/>
            <a:lightRig rig="threePt" dir="t">
              <a:rot lat="0" lon="0" rev="7500000"/>
            </a:lightRig>
          </a:scene3d>
        </p:grpSpPr>
        <p:sp>
          <p:nvSpPr>
            <p:cNvPr id="12" name="Dikdörtgen 11"/>
            <p:cNvSpPr/>
            <p:nvPr/>
          </p:nvSpPr>
          <p:spPr>
            <a:xfrm>
              <a:off x="7098018" y="1517520"/>
              <a:ext cx="2874022" cy="1742700"/>
            </a:xfrm>
            <a:prstGeom prst="rect">
              <a:avLst/>
            </a:prstGeom>
            <a:sp3d z="-152400" extrusionH="63500" prstMaterial="dkEdge">
              <a:bevelT w="144450" h="36350" prst="relaxedInset"/>
              <a:contourClr>
                <a:schemeClr val="bg1"/>
              </a:contourClr>
            </a:sp3d>
          </p:spPr>
          <p:style>
            <a:lnRef idx="1">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2">
              <a:schemeClr val="accent5">
                <a:alpha val="90000"/>
                <a:tint val="40000"/>
                <a:hueOff val="0"/>
                <a:satOff val="0"/>
                <a:lumOff val="0"/>
                <a:alphaOff val="0"/>
              </a:schemeClr>
            </a:effectRef>
            <a:fontRef idx="minor">
              <a:schemeClr val="dk1">
                <a:hueOff val="0"/>
                <a:satOff val="0"/>
                <a:lumOff val="0"/>
                <a:alphaOff val="0"/>
              </a:schemeClr>
            </a:fontRef>
          </p:style>
        </p:sp>
        <p:sp>
          <p:nvSpPr>
            <p:cNvPr id="13" name="Dikdörtgen 12"/>
            <p:cNvSpPr/>
            <p:nvPr/>
          </p:nvSpPr>
          <p:spPr>
            <a:xfrm>
              <a:off x="7557862" y="1517520"/>
              <a:ext cx="2414178" cy="1742700"/>
            </a:xfrm>
            <a:prstGeom prst="rect">
              <a:avLst/>
            </a:prstGeom>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227571" rIns="227571" bIns="227571" numCol="1" spcCol="1270" anchor="ctr" anchorCtr="0">
              <a:noAutofit/>
            </a:bodyPr>
            <a:lstStyle/>
            <a:p>
              <a:pPr defTabSz="1422381">
                <a:lnSpc>
                  <a:spcPct val="90000"/>
                </a:lnSpc>
                <a:spcAft>
                  <a:spcPct val="35000"/>
                </a:spcAft>
                <a:defRPr/>
              </a:pPr>
              <a:r>
                <a:rPr lang="tr-TR" sz="2000" b="1" dirty="0">
                  <a:solidFill>
                    <a:srgbClr val="002060"/>
                  </a:solidFill>
                  <a:latin typeface="Calibri" pitchFamily="34" charset="0"/>
                  <a:ea typeface="ヒラギノ角ゴ Pro W3" pitchFamily="1" charset="-128"/>
                </a:rPr>
                <a:t>%</a:t>
              </a:r>
              <a:r>
                <a:rPr lang="tr-TR" sz="2000" b="1" dirty="0" smtClean="0">
                  <a:solidFill>
                    <a:srgbClr val="002060"/>
                  </a:solidFill>
                  <a:latin typeface="Calibri" pitchFamily="34" charset="0"/>
                  <a:ea typeface="ヒラギノ角ゴ Pro W3" pitchFamily="1" charset="-128"/>
                </a:rPr>
                <a:t>30 Geri Ödemesiz</a:t>
              </a:r>
            </a:p>
            <a:p>
              <a:pPr defTabSz="1422381">
                <a:lnSpc>
                  <a:spcPct val="90000"/>
                </a:lnSpc>
                <a:spcAft>
                  <a:spcPct val="35000"/>
                </a:spcAft>
                <a:defRPr/>
              </a:pPr>
              <a:r>
                <a:rPr lang="tr-TR" sz="2000" b="1" dirty="0" smtClean="0">
                  <a:solidFill>
                    <a:srgbClr val="002060"/>
                  </a:solidFill>
                  <a:latin typeface="Calibri" pitchFamily="34" charset="0"/>
                  <a:ea typeface="ヒラギノ角ゴ Pro W3" pitchFamily="1" charset="-128"/>
                </a:rPr>
                <a:t>%70 Geri </a:t>
              </a:r>
              <a:r>
                <a:rPr lang="tr-TR" sz="2000" b="1" dirty="0">
                  <a:solidFill>
                    <a:srgbClr val="002060"/>
                  </a:solidFill>
                  <a:latin typeface="Calibri" pitchFamily="34" charset="0"/>
                  <a:ea typeface="ヒラギノ角ゴ Pro W3" pitchFamily="1" charset="-128"/>
                </a:rPr>
                <a:t>Ödemeli</a:t>
              </a:r>
            </a:p>
          </p:txBody>
        </p:sp>
      </p:grpSp>
      <p:sp>
        <p:nvSpPr>
          <p:cNvPr id="3" name="Metin kutusu 2"/>
          <p:cNvSpPr txBox="1"/>
          <p:nvPr/>
        </p:nvSpPr>
        <p:spPr>
          <a:xfrm>
            <a:off x="8550777" y="4972787"/>
            <a:ext cx="3096353" cy="1015663"/>
          </a:xfrm>
          <a:prstGeom prst="rect">
            <a:avLst/>
          </a:prstGeom>
          <a:noFill/>
        </p:spPr>
        <p:txBody>
          <a:bodyPr wrap="square" rtlCol="0">
            <a:spAutoFit/>
          </a:bodyPr>
          <a:lstStyle/>
          <a:p>
            <a:pPr marL="285746" indent="-285746" defTabSz="914387">
              <a:buFont typeface="Wingdings" panose="05000000000000000000" pitchFamily="2" charset="2"/>
              <a:buChar char="ü"/>
              <a:defRPr/>
            </a:pPr>
            <a:r>
              <a:rPr lang="tr-TR" sz="2000" b="1" dirty="0">
                <a:solidFill>
                  <a:srgbClr val="002060"/>
                </a:solidFill>
              </a:rPr>
              <a:t>Personel gideri desteği %100 oranında geri ödemesiz</a:t>
            </a:r>
          </a:p>
        </p:txBody>
      </p:sp>
    </p:spTree>
    <p:custDataLst>
      <p:tags r:id="rId1"/>
    </p:custDataLst>
    <p:extLst>
      <p:ext uri="{BB962C8B-B14F-4D97-AF65-F5344CB8AC3E}">
        <p14:creationId xmlns:p14="http://schemas.microsoft.com/office/powerpoint/2010/main" val="2154785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p:cNvSpPr>
          <p:nvPr/>
        </p:nvSpPr>
        <p:spPr>
          <a:xfrm>
            <a:off x="1274414" y="2583990"/>
            <a:ext cx="1801973" cy="156587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7" fontAlgn="auto">
              <a:spcBef>
                <a:spcPts val="0"/>
              </a:spcBef>
              <a:spcAft>
                <a:spcPts val="0"/>
              </a:spcAft>
              <a:defRPr/>
            </a:pPr>
            <a:r>
              <a:rPr lang="en-US" sz="1600" kern="0" dirty="0">
                <a:solidFill>
                  <a:prstClr val="white"/>
                </a:solidFill>
                <a:latin typeface="Calibri"/>
              </a:rPr>
              <a:t>Makine-teçhizat </a:t>
            </a:r>
            <a:r>
              <a:rPr lang="en-US" sz="1600" kern="0" dirty="0" err="1">
                <a:solidFill>
                  <a:prstClr val="white"/>
                </a:solidFill>
                <a:latin typeface="Calibri"/>
              </a:rPr>
              <a:t>desteği</a:t>
            </a:r>
            <a:endParaRPr lang="en-US" sz="1600" kern="0" dirty="0">
              <a:solidFill>
                <a:prstClr val="white"/>
              </a:solidFill>
              <a:latin typeface="Calibri"/>
            </a:endParaRPr>
          </a:p>
        </p:txBody>
      </p:sp>
      <p:sp>
        <p:nvSpPr>
          <p:cNvPr id="5" name="Freeform 4"/>
          <p:cNvSpPr>
            <a:spLocks noChangeAspect="1"/>
          </p:cNvSpPr>
          <p:nvPr/>
        </p:nvSpPr>
        <p:spPr>
          <a:xfrm>
            <a:off x="2806078" y="3366927"/>
            <a:ext cx="1801973" cy="156587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7" fontAlgn="auto">
              <a:spcBef>
                <a:spcPts val="0"/>
              </a:spcBef>
              <a:spcAft>
                <a:spcPts val="0"/>
              </a:spcAft>
              <a:defRPr/>
            </a:pPr>
            <a:r>
              <a:rPr lang="en-US" sz="1600" kern="0" dirty="0">
                <a:solidFill>
                  <a:prstClr val="white"/>
                </a:solidFill>
                <a:latin typeface="Calibri"/>
              </a:rPr>
              <a:t>Üretim </a:t>
            </a:r>
            <a:r>
              <a:rPr lang="en-US" sz="1600" kern="0" dirty="0" err="1">
                <a:solidFill>
                  <a:prstClr val="white"/>
                </a:solidFill>
                <a:latin typeface="Calibri"/>
              </a:rPr>
              <a:t>hattı</a:t>
            </a:r>
            <a:r>
              <a:rPr lang="en-US" sz="1600" kern="0" dirty="0">
                <a:solidFill>
                  <a:prstClr val="white"/>
                </a:solidFill>
                <a:latin typeface="Calibri"/>
              </a:rPr>
              <a:t> </a:t>
            </a:r>
            <a:r>
              <a:rPr lang="en-US" sz="1600" kern="0" dirty="0" err="1">
                <a:solidFill>
                  <a:prstClr val="white"/>
                </a:solidFill>
                <a:latin typeface="Calibri"/>
              </a:rPr>
              <a:t>tasarım</a:t>
            </a:r>
            <a:r>
              <a:rPr lang="en-US" sz="1600" kern="0" dirty="0">
                <a:solidFill>
                  <a:prstClr val="white"/>
                </a:solidFill>
                <a:latin typeface="Calibri"/>
              </a:rPr>
              <a:t> </a:t>
            </a:r>
            <a:r>
              <a:rPr lang="en-US" sz="1600" kern="0" dirty="0" err="1">
                <a:solidFill>
                  <a:prstClr val="white"/>
                </a:solidFill>
                <a:latin typeface="Calibri"/>
              </a:rPr>
              <a:t>giderleri</a:t>
            </a:r>
            <a:r>
              <a:rPr lang="en-US" sz="1600" kern="0" dirty="0">
                <a:solidFill>
                  <a:prstClr val="white"/>
                </a:solidFill>
                <a:latin typeface="Calibri"/>
              </a:rPr>
              <a:t> </a:t>
            </a:r>
            <a:r>
              <a:rPr lang="en-US" sz="1600" kern="0" dirty="0" err="1">
                <a:solidFill>
                  <a:prstClr val="white"/>
                </a:solidFill>
                <a:latin typeface="Calibri"/>
              </a:rPr>
              <a:t>desteği</a:t>
            </a:r>
            <a:endParaRPr lang="en-US" sz="1600" kern="0" dirty="0">
              <a:solidFill>
                <a:prstClr val="white"/>
              </a:solidFill>
              <a:latin typeface="Calibri"/>
            </a:endParaRPr>
          </a:p>
        </p:txBody>
      </p:sp>
      <p:sp>
        <p:nvSpPr>
          <p:cNvPr id="6" name="Freeform 5"/>
          <p:cNvSpPr>
            <a:spLocks noChangeAspect="1"/>
          </p:cNvSpPr>
          <p:nvPr/>
        </p:nvSpPr>
        <p:spPr>
          <a:xfrm>
            <a:off x="4337741" y="2583989"/>
            <a:ext cx="1801973" cy="156587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7" fontAlgn="auto">
              <a:spcBef>
                <a:spcPts val="0"/>
              </a:spcBef>
              <a:spcAft>
                <a:spcPts val="0"/>
              </a:spcAft>
              <a:defRPr/>
            </a:pPr>
            <a:r>
              <a:rPr lang="en-US" sz="1600" kern="0" dirty="0">
                <a:solidFill>
                  <a:prstClr val="white"/>
                </a:solidFill>
                <a:latin typeface="Calibri"/>
              </a:rPr>
              <a:t>Yazılım </a:t>
            </a:r>
            <a:r>
              <a:rPr lang="en-US" sz="1600" kern="0" dirty="0" err="1">
                <a:solidFill>
                  <a:prstClr val="white"/>
                </a:solidFill>
                <a:latin typeface="Calibri"/>
              </a:rPr>
              <a:t>giderleri</a:t>
            </a:r>
            <a:r>
              <a:rPr lang="en-US" sz="1600" kern="0" dirty="0">
                <a:solidFill>
                  <a:prstClr val="white"/>
                </a:solidFill>
                <a:latin typeface="Calibri"/>
              </a:rPr>
              <a:t> </a:t>
            </a:r>
            <a:r>
              <a:rPr lang="en-US" sz="1600" kern="0" dirty="0" err="1">
                <a:solidFill>
                  <a:prstClr val="white"/>
                </a:solidFill>
                <a:latin typeface="Calibri"/>
              </a:rPr>
              <a:t>desteği</a:t>
            </a:r>
            <a:endParaRPr lang="en-US" sz="1600" kern="0" dirty="0">
              <a:solidFill>
                <a:prstClr val="white"/>
              </a:solidFill>
              <a:latin typeface="Calibri"/>
            </a:endParaRPr>
          </a:p>
        </p:txBody>
      </p:sp>
      <p:sp>
        <p:nvSpPr>
          <p:cNvPr id="7" name="Freeform 6"/>
          <p:cNvSpPr>
            <a:spLocks noChangeAspect="1"/>
          </p:cNvSpPr>
          <p:nvPr/>
        </p:nvSpPr>
        <p:spPr>
          <a:xfrm>
            <a:off x="5869405" y="3366927"/>
            <a:ext cx="1801973" cy="156587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7" fontAlgn="auto">
              <a:spcBef>
                <a:spcPts val="0"/>
              </a:spcBef>
              <a:spcAft>
                <a:spcPts val="0"/>
              </a:spcAft>
              <a:defRPr/>
            </a:pPr>
            <a:r>
              <a:rPr lang="en-US" sz="1600" kern="0" dirty="0">
                <a:solidFill>
                  <a:prstClr val="white"/>
                </a:solidFill>
                <a:latin typeface="Calibri"/>
              </a:rPr>
              <a:t>Personel </a:t>
            </a:r>
            <a:r>
              <a:rPr lang="en-US" sz="1600" kern="0" dirty="0" err="1">
                <a:solidFill>
                  <a:prstClr val="white"/>
                </a:solidFill>
                <a:latin typeface="Calibri"/>
              </a:rPr>
              <a:t>gideri</a:t>
            </a:r>
            <a:r>
              <a:rPr lang="en-US" sz="1600" kern="0" dirty="0">
                <a:solidFill>
                  <a:prstClr val="white"/>
                </a:solidFill>
                <a:latin typeface="Calibri"/>
              </a:rPr>
              <a:t> </a:t>
            </a:r>
            <a:r>
              <a:rPr lang="en-US" sz="1600" kern="0" dirty="0" err="1">
                <a:solidFill>
                  <a:prstClr val="white"/>
                </a:solidFill>
                <a:latin typeface="Calibri"/>
              </a:rPr>
              <a:t>desteği</a:t>
            </a:r>
            <a:endParaRPr lang="en-US" sz="1600" kern="0" dirty="0">
              <a:solidFill>
                <a:prstClr val="white"/>
              </a:solidFill>
              <a:latin typeface="Calibri"/>
            </a:endParaRPr>
          </a:p>
        </p:txBody>
      </p:sp>
      <p:sp>
        <p:nvSpPr>
          <p:cNvPr id="8" name="Freeform 7"/>
          <p:cNvSpPr>
            <a:spLocks noChangeAspect="1"/>
          </p:cNvSpPr>
          <p:nvPr/>
        </p:nvSpPr>
        <p:spPr>
          <a:xfrm>
            <a:off x="7401069" y="2583988"/>
            <a:ext cx="1801973" cy="156587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7" fontAlgn="auto">
              <a:spcBef>
                <a:spcPts val="0"/>
              </a:spcBef>
              <a:spcAft>
                <a:spcPts val="0"/>
              </a:spcAft>
              <a:defRPr/>
            </a:pPr>
            <a:r>
              <a:rPr lang="en-US" sz="1600" kern="0" dirty="0">
                <a:solidFill>
                  <a:prstClr val="white"/>
                </a:solidFill>
                <a:latin typeface="Calibri"/>
              </a:rPr>
              <a:t>Eğitim ve </a:t>
            </a:r>
            <a:r>
              <a:rPr lang="en-US" sz="1600" kern="0" dirty="0" err="1">
                <a:solidFill>
                  <a:prstClr val="white"/>
                </a:solidFill>
                <a:latin typeface="Calibri"/>
              </a:rPr>
              <a:t>danışmanlık</a:t>
            </a:r>
            <a:r>
              <a:rPr lang="en-US" sz="1600" kern="0" dirty="0">
                <a:solidFill>
                  <a:prstClr val="white"/>
                </a:solidFill>
                <a:latin typeface="Calibri"/>
              </a:rPr>
              <a:t> </a:t>
            </a:r>
            <a:r>
              <a:rPr lang="en-US" sz="1600" kern="0" dirty="0" err="1">
                <a:solidFill>
                  <a:prstClr val="white"/>
                </a:solidFill>
                <a:latin typeface="Calibri"/>
              </a:rPr>
              <a:t>desteği</a:t>
            </a:r>
            <a:endParaRPr lang="en-US" sz="1600" kern="0" dirty="0">
              <a:solidFill>
                <a:prstClr val="white"/>
              </a:solidFill>
              <a:latin typeface="Calibri"/>
            </a:endParaRPr>
          </a:p>
        </p:txBody>
      </p:sp>
      <p:sp>
        <p:nvSpPr>
          <p:cNvPr id="9" name="Freeform 8"/>
          <p:cNvSpPr>
            <a:spLocks noChangeAspect="1"/>
          </p:cNvSpPr>
          <p:nvPr/>
        </p:nvSpPr>
        <p:spPr>
          <a:xfrm>
            <a:off x="8932733" y="3366927"/>
            <a:ext cx="1801973" cy="1565877"/>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87" fontAlgn="auto">
              <a:spcBef>
                <a:spcPts val="0"/>
              </a:spcBef>
              <a:spcAft>
                <a:spcPts val="0"/>
              </a:spcAft>
              <a:defRPr/>
            </a:pPr>
            <a:r>
              <a:rPr lang="it-IT" sz="1600" kern="0" dirty="0">
                <a:solidFill>
                  <a:prstClr val="white"/>
                </a:solidFill>
                <a:latin typeface="Calibri"/>
              </a:rPr>
              <a:t>Tanıtım ve pazarlama giderleri desteği </a:t>
            </a:r>
          </a:p>
        </p:txBody>
      </p:sp>
      <p:pic>
        <p:nvPicPr>
          <p:cNvPr id="24" name="Picture 3"/>
          <p:cNvPicPr>
            <a:picLocks noChangeAspect="1" noChangeArrowheads="1"/>
          </p:cNvPicPr>
          <p:nvPr/>
        </p:nvPicPr>
        <p:blipFill>
          <a:blip r:embed="rId3" cstate="print"/>
          <a:srcRect/>
          <a:stretch>
            <a:fillRect/>
          </a:stretch>
        </p:blipFill>
        <p:spPr bwMode="auto">
          <a:xfrm>
            <a:off x="10929759" y="175477"/>
            <a:ext cx="717371" cy="506003"/>
          </a:xfrm>
          <a:prstGeom prst="rect">
            <a:avLst/>
          </a:prstGeom>
          <a:noFill/>
          <a:ln w="9525">
            <a:noFill/>
            <a:miter lim="800000"/>
            <a:headEnd/>
            <a:tailEnd/>
          </a:ln>
        </p:spPr>
      </p:pic>
      <p:sp>
        <p:nvSpPr>
          <p:cNvPr id="12" name="Title 1"/>
          <p:cNvSpPr txBox="1">
            <a:spLocks/>
          </p:cNvSpPr>
          <p:nvPr/>
        </p:nvSpPr>
        <p:spPr>
          <a:xfrm>
            <a:off x="419799" y="21192"/>
            <a:ext cx="10476045" cy="1320578"/>
          </a:xfrm>
          <a:prstGeom prst="rect">
            <a:avLst/>
          </a:prstGeom>
        </p:spPr>
        <p:txBody>
          <a:bodyPr vert="horz" lIns="91095" tIns="45549" rIns="91095" bIns="4554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87">
              <a:defRPr/>
            </a:pPr>
            <a:r>
              <a:rPr lang="tr-TR" sz="36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rPr>
              <a:t>DESTEK UNSURLARI</a:t>
            </a:r>
            <a:endParaRPr lang="en-US" sz="2400" b="1" dirty="0">
              <a:solidFill>
                <a:srgbClr val="00A3CA"/>
              </a:solidFill>
              <a:effectLst>
                <a:outerShdw blurRad="38100" dist="38100" dir="2700000" algn="tl">
                  <a:srgbClr val="000000">
                    <a:alpha val="43137"/>
                  </a:srgbClr>
                </a:outerShdw>
              </a:effectLst>
              <a:latin typeface="Calibri" pitchFamily="34" charset="0"/>
              <a:ea typeface="ヒラギノ角ゴ Pro W3" pitchFamily="1" charset="-128"/>
            </a:endParaRPr>
          </a:p>
        </p:txBody>
      </p:sp>
      <p:sp>
        <p:nvSpPr>
          <p:cNvPr id="2" name="Slayt Numarası Yer Tutucusu 1"/>
          <p:cNvSpPr>
            <a:spLocks noGrp="1"/>
          </p:cNvSpPr>
          <p:nvPr>
            <p:ph type="sldNum" sz="quarter" idx="12"/>
          </p:nvPr>
        </p:nvSpPr>
        <p:spPr/>
        <p:txBody>
          <a:bodyPr/>
          <a:lstStyle/>
          <a:p>
            <a:pPr defTabSz="914374">
              <a:defRPr/>
            </a:pPr>
            <a:fld id="{FF16F97C-866D-4F85-A1F6-DDF39F62CB6A}" type="slidenum">
              <a:rPr lang="en-CA">
                <a:solidFill>
                  <a:prstClr val="black">
                    <a:tint val="75000"/>
                  </a:prstClr>
                </a:solidFill>
              </a:rPr>
              <a:pPr defTabSz="914374">
                <a:defRPr/>
              </a:pPr>
              <a:t>28</a:t>
            </a:fld>
            <a:endParaRPr lang="en-CA">
              <a:solidFill>
                <a:prstClr val="black">
                  <a:tint val="75000"/>
                </a:prstClr>
              </a:solidFill>
            </a:endParaRPr>
          </a:p>
        </p:txBody>
      </p:sp>
    </p:spTree>
    <p:custDataLst>
      <p:tags r:id="rId1"/>
    </p:custDataLst>
    <p:extLst>
      <p:ext uri="{BB962C8B-B14F-4D97-AF65-F5344CB8AC3E}">
        <p14:creationId xmlns:p14="http://schemas.microsoft.com/office/powerpoint/2010/main" val="1146896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ShapeNameChangedByPowerUser1"/>
          <p:cNvGrpSpPr/>
          <p:nvPr/>
        </p:nvGrpSpPr>
        <p:grpSpPr>
          <a:xfrm>
            <a:off x="1015861" y="2590018"/>
            <a:ext cx="1674561" cy="2575580"/>
            <a:chOff x="1018988" y="1637071"/>
            <a:chExt cx="1680883" cy="2585305"/>
          </a:xfrm>
        </p:grpSpPr>
        <p:sp>
          <p:nvSpPr>
            <p:cNvPr id="8" name="Freeform 7"/>
            <p:cNvSpPr/>
            <p:nvPr/>
          </p:nvSpPr>
          <p:spPr>
            <a:xfrm>
              <a:off x="101898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3" name="Freeform 12"/>
            <p:cNvSpPr/>
            <p:nvPr/>
          </p:nvSpPr>
          <p:spPr>
            <a:xfrm>
              <a:off x="140222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29" name="ShapeNameChangedByPowerUser2"/>
          <p:cNvGrpSpPr/>
          <p:nvPr/>
        </p:nvGrpSpPr>
        <p:grpSpPr>
          <a:xfrm>
            <a:off x="3419639" y="2533271"/>
            <a:ext cx="1674561" cy="2575580"/>
            <a:chOff x="3843368" y="1637071"/>
            <a:chExt cx="1680883" cy="2585305"/>
          </a:xfrm>
        </p:grpSpPr>
        <p:sp>
          <p:nvSpPr>
            <p:cNvPr id="14" name="Freeform 13"/>
            <p:cNvSpPr/>
            <p:nvPr/>
          </p:nvSpPr>
          <p:spPr>
            <a:xfrm>
              <a:off x="384336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5" name="Freeform 14"/>
            <p:cNvSpPr/>
            <p:nvPr/>
          </p:nvSpPr>
          <p:spPr>
            <a:xfrm>
              <a:off x="422660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28" name="ShapeNameChangedByPowerUser3"/>
          <p:cNvGrpSpPr/>
          <p:nvPr/>
        </p:nvGrpSpPr>
        <p:grpSpPr>
          <a:xfrm>
            <a:off x="5522786" y="2585127"/>
            <a:ext cx="1674561" cy="2575580"/>
            <a:chOff x="6667748" y="1637071"/>
            <a:chExt cx="1680883" cy="2585305"/>
          </a:xfrm>
        </p:grpSpPr>
        <p:sp>
          <p:nvSpPr>
            <p:cNvPr id="16" name="Freeform 15"/>
            <p:cNvSpPr/>
            <p:nvPr/>
          </p:nvSpPr>
          <p:spPr>
            <a:xfrm>
              <a:off x="6667748"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7" name="Freeform 16"/>
            <p:cNvSpPr/>
            <p:nvPr/>
          </p:nvSpPr>
          <p:spPr>
            <a:xfrm>
              <a:off x="7050988"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27" name="ShapeNameChangedByPowerUser4"/>
          <p:cNvGrpSpPr/>
          <p:nvPr/>
        </p:nvGrpSpPr>
        <p:grpSpPr>
          <a:xfrm>
            <a:off x="7685560" y="2585128"/>
            <a:ext cx="1674560" cy="2575579"/>
            <a:chOff x="9492129" y="1637071"/>
            <a:chExt cx="1680883" cy="2585305"/>
          </a:xfrm>
        </p:grpSpPr>
        <p:sp>
          <p:nvSpPr>
            <p:cNvPr id="18" name="Freeform 17"/>
            <p:cNvSpPr/>
            <p:nvPr/>
          </p:nvSpPr>
          <p:spPr>
            <a:xfrm>
              <a:off x="9492129" y="1828800"/>
              <a:ext cx="1680883" cy="2393576"/>
            </a:xfrm>
            <a:custGeom>
              <a:avLst/>
              <a:gdLst>
                <a:gd name="connsiteX0" fmla="*/ 0 w 1680883"/>
                <a:gd name="connsiteY0" fmla="*/ 0 h 2393576"/>
                <a:gd name="connsiteX1" fmla="*/ 1680883 w 1680883"/>
                <a:gd name="connsiteY1" fmla="*/ 0 h 2393576"/>
                <a:gd name="connsiteX2" fmla="*/ 1680883 w 1680883"/>
                <a:gd name="connsiteY2" fmla="*/ 2393576 h 2393576"/>
                <a:gd name="connsiteX3" fmla="*/ 840442 w 1680883"/>
                <a:gd name="connsiteY3" fmla="*/ 2191871 h 2393576"/>
                <a:gd name="connsiteX4" fmla="*/ 0 w 1680883"/>
                <a:gd name="connsiteY4" fmla="*/ 2393576 h 2393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883" h="2393576">
                  <a:moveTo>
                    <a:pt x="0" y="0"/>
                  </a:moveTo>
                  <a:lnTo>
                    <a:pt x="1680883" y="0"/>
                  </a:lnTo>
                  <a:lnTo>
                    <a:pt x="1680883" y="2393576"/>
                  </a:lnTo>
                  <a:lnTo>
                    <a:pt x="840442" y="2191871"/>
                  </a:lnTo>
                  <a:lnTo>
                    <a:pt x="0" y="239357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sp>
          <p:nvSpPr>
            <p:cNvPr id="19" name="Freeform 18"/>
            <p:cNvSpPr/>
            <p:nvPr/>
          </p:nvSpPr>
          <p:spPr>
            <a:xfrm>
              <a:off x="9875369" y="1637071"/>
              <a:ext cx="1067307" cy="1240601"/>
            </a:xfrm>
            <a:custGeom>
              <a:avLst/>
              <a:gdLst>
                <a:gd name="connsiteX0" fmla="*/ 912449 w 1067307"/>
                <a:gd name="connsiteY0" fmla="*/ 0 h 1240601"/>
                <a:gd name="connsiteX1" fmla="*/ 1067307 w 1067307"/>
                <a:gd name="connsiteY1" fmla="*/ 199103 h 1240601"/>
                <a:gd name="connsiteX2" fmla="*/ 914401 w 1067307"/>
                <a:gd name="connsiteY2" fmla="*/ 191822 h 1240601"/>
                <a:gd name="connsiteX3" fmla="*/ 914401 w 1067307"/>
                <a:gd name="connsiteY3" fmla="*/ 783401 h 1240601"/>
                <a:gd name="connsiteX4" fmla="*/ 457200 w 1067307"/>
                <a:gd name="connsiteY4" fmla="*/ 1240601 h 1240601"/>
                <a:gd name="connsiteX5" fmla="*/ 0 w 1067307"/>
                <a:gd name="connsiteY5" fmla="*/ 783401 h 1240601"/>
                <a:gd name="connsiteX6" fmla="*/ 0 w 1067307"/>
                <a:gd name="connsiteY6" fmla="*/ 3472 h 1240601"/>
                <a:gd name="connsiteX7" fmla="*/ 912449 w 1067307"/>
                <a:gd name="connsiteY7" fmla="*/ 3472 h 124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307" h="1240601">
                  <a:moveTo>
                    <a:pt x="912449" y="0"/>
                  </a:moveTo>
                  <a:lnTo>
                    <a:pt x="1067307" y="199103"/>
                  </a:lnTo>
                  <a:lnTo>
                    <a:pt x="914401" y="191822"/>
                  </a:lnTo>
                  <a:lnTo>
                    <a:pt x="914401" y="783401"/>
                  </a:lnTo>
                  <a:lnTo>
                    <a:pt x="457200" y="1240601"/>
                  </a:lnTo>
                  <a:lnTo>
                    <a:pt x="0" y="783401"/>
                  </a:lnTo>
                  <a:lnTo>
                    <a:pt x="0" y="3472"/>
                  </a:lnTo>
                  <a:lnTo>
                    <a:pt x="912449" y="347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40" name="POWER_USER_ID_ICONS_Gauge"/>
          <p:cNvGrpSpPr>
            <a:grpSpLocks noChangeAspect="1"/>
          </p:cNvGrpSpPr>
          <p:nvPr>
            <p:custDataLst>
              <p:tags r:id="rId2"/>
            </p:custDataLst>
          </p:nvPr>
        </p:nvGrpSpPr>
        <p:grpSpPr bwMode="auto">
          <a:xfrm>
            <a:off x="3948425" y="2724279"/>
            <a:ext cx="638938" cy="640520"/>
            <a:chOff x="40" y="40"/>
            <a:chExt cx="404" cy="405"/>
          </a:xfrm>
          <a:solidFill>
            <a:schemeClr val="bg1"/>
          </a:solidFill>
        </p:grpSpPr>
        <p:sp>
          <p:nvSpPr>
            <p:cNvPr id="41" name="POWER_USER_ID_ICONS_Gauge"/>
            <p:cNvSpPr>
              <a:spLocks/>
            </p:cNvSpPr>
            <p:nvPr>
              <p:custDataLst>
                <p:tags r:id="rId8"/>
              </p:custDataLst>
            </p:nvPr>
          </p:nvSpPr>
          <p:spPr bwMode="auto">
            <a:xfrm>
              <a:off x="91" y="91"/>
              <a:ext cx="303" cy="264"/>
            </a:xfrm>
            <a:custGeom>
              <a:avLst/>
              <a:gdLst>
                <a:gd name="T0" fmla="*/ 337 w 419"/>
                <a:gd name="T1" fmla="*/ 317 h 364"/>
                <a:gd name="T2" fmla="*/ 376 w 419"/>
                <a:gd name="T3" fmla="*/ 209 h 364"/>
                <a:gd name="T4" fmla="*/ 209 w 419"/>
                <a:gd name="T5" fmla="*/ 43 h 364"/>
                <a:gd name="T6" fmla="*/ 43 w 419"/>
                <a:gd name="T7" fmla="*/ 209 h 364"/>
                <a:gd name="T8" fmla="*/ 82 w 419"/>
                <a:gd name="T9" fmla="*/ 317 h 364"/>
                <a:gd name="T10" fmla="*/ 90 w 419"/>
                <a:gd name="T11" fmla="*/ 326 h 364"/>
                <a:gd name="T12" fmla="*/ 57 w 419"/>
                <a:gd name="T13" fmla="*/ 353 h 364"/>
                <a:gd name="T14" fmla="*/ 66 w 419"/>
                <a:gd name="T15" fmla="*/ 364 h 364"/>
                <a:gd name="T16" fmla="*/ 99 w 419"/>
                <a:gd name="T17" fmla="*/ 337 h 364"/>
                <a:gd name="T18" fmla="*/ 90 w 419"/>
                <a:gd name="T19" fmla="*/ 326 h 364"/>
                <a:gd name="T20" fmla="*/ 71 w 419"/>
                <a:gd name="T21" fmla="*/ 342 h 364"/>
                <a:gd name="T22" fmla="*/ 63 w 419"/>
                <a:gd name="T23" fmla="*/ 332 h 364"/>
                <a:gd name="T24" fmla="*/ 20 w 419"/>
                <a:gd name="T25" fmla="*/ 230 h 364"/>
                <a:gd name="T26" fmla="*/ 1 w 419"/>
                <a:gd name="T27" fmla="*/ 231 h 364"/>
                <a:gd name="T28" fmla="*/ 0 w 419"/>
                <a:gd name="T29" fmla="*/ 217 h 364"/>
                <a:gd name="T30" fmla="*/ 19 w 419"/>
                <a:gd name="T31" fmla="*/ 216 h 364"/>
                <a:gd name="T32" fmla="*/ 18 w 419"/>
                <a:gd name="T33" fmla="*/ 209 h 364"/>
                <a:gd name="T34" fmla="*/ 67 w 419"/>
                <a:gd name="T35" fmla="*/ 82 h 364"/>
                <a:gd name="T36" fmla="*/ 54 w 419"/>
                <a:gd name="T37" fmla="*/ 69 h 364"/>
                <a:gd name="T38" fmla="*/ 64 w 419"/>
                <a:gd name="T39" fmla="*/ 59 h 364"/>
                <a:gd name="T40" fmla="*/ 77 w 419"/>
                <a:gd name="T41" fmla="*/ 72 h 364"/>
                <a:gd name="T42" fmla="*/ 202 w 419"/>
                <a:gd name="T43" fmla="*/ 19 h 364"/>
                <a:gd name="T44" fmla="*/ 202 w 419"/>
                <a:gd name="T45" fmla="*/ 0 h 364"/>
                <a:gd name="T46" fmla="*/ 217 w 419"/>
                <a:gd name="T47" fmla="*/ 0 h 364"/>
                <a:gd name="T48" fmla="*/ 217 w 419"/>
                <a:gd name="T49" fmla="*/ 19 h 364"/>
                <a:gd name="T50" fmla="*/ 342 w 419"/>
                <a:gd name="T51" fmla="*/ 72 h 364"/>
                <a:gd name="T52" fmla="*/ 355 w 419"/>
                <a:gd name="T53" fmla="*/ 59 h 364"/>
                <a:gd name="T54" fmla="*/ 365 w 419"/>
                <a:gd name="T55" fmla="*/ 69 h 364"/>
                <a:gd name="T56" fmla="*/ 352 w 419"/>
                <a:gd name="T57" fmla="*/ 82 h 364"/>
                <a:gd name="T58" fmla="*/ 400 w 419"/>
                <a:gd name="T59" fmla="*/ 209 h 364"/>
                <a:gd name="T60" fmla="*/ 400 w 419"/>
                <a:gd name="T61" fmla="*/ 216 h 364"/>
                <a:gd name="T62" fmla="*/ 419 w 419"/>
                <a:gd name="T63" fmla="*/ 217 h 364"/>
                <a:gd name="T64" fmla="*/ 418 w 419"/>
                <a:gd name="T65" fmla="*/ 231 h 364"/>
                <a:gd name="T66" fmla="*/ 399 w 419"/>
                <a:gd name="T67" fmla="*/ 230 h 364"/>
                <a:gd name="T68" fmla="*/ 356 w 419"/>
                <a:gd name="T69" fmla="*/ 332 h 364"/>
                <a:gd name="T70" fmla="*/ 348 w 419"/>
                <a:gd name="T71" fmla="*/ 342 h 364"/>
                <a:gd name="T72" fmla="*/ 362 w 419"/>
                <a:gd name="T73" fmla="*/ 353 h 364"/>
                <a:gd name="T74" fmla="*/ 353 w 419"/>
                <a:gd name="T75" fmla="*/ 364 h 364"/>
                <a:gd name="T76" fmla="*/ 320 w 419"/>
                <a:gd name="T77" fmla="*/ 337 h 364"/>
                <a:gd name="T78" fmla="*/ 329 w 419"/>
                <a:gd name="T79" fmla="*/ 326 h 364"/>
                <a:gd name="T80" fmla="*/ 337 w 419"/>
                <a:gd name="T81" fmla="*/ 31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9" h="364">
                  <a:moveTo>
                    <a:pt x="337" y="317"/>
                  </a:moveTo>
                  <a:cubicBezTo>
                    <a:pt x="362" y="287"/>
                    <a:pt x="376" y="249"/>
                    <a:pt x="376" y="209"/>
                  </a:cubicBezTo>
                  <a:cubicBezTo>
                    <a:pt x="376" y="117"/>
                    <a:pt x="301" y="43"/>
                    <a:pt x="209" y="43"/>
                  </a:cubicBezTo>
                  <a:cubicBezTo>
                    <a:pt x="117" y="43"/>
                    <a:pt x="43" y="117"/>
                    <a:pt x="43" y="209"/>
                  </a:cubicBezTo>
                  <a:cubicBezTo>
                    <a:pt x="43" y="249"/>
                    <a:pt x="57" y="287"/>
                    <a:pt x="82" y="317"/>
                  </a:cubicBezTo>
                  <a:lnTo>
                    <a:pt x="90" y="326"/>
                  </a:lnTo>
                  <a:lnTo>
                    <a:pt x="57" y="353"/>
                  </a:lnTo>
                  <a:lnTo>
                    <a:pt x="66" y="364"/>
                  </a:lnTo>
                  <a:lnTo>
                    <a:pt x="99" y="337"/>
                  </a:lnTo>
                  <a:lnTo>
                    <a:pt x="90" y="326"/>
                  </a:lnTo>
                  <a:lnTo>
                    <a:pt x="71" y="342"/>
                  </a:lnTo>
                  <a:lnTo>
                    <a:pt x="63" y="332"/>
                  </a:lnTo>
                  <a:cubicBezTo>
                    <a:pt x="39" y="303"/>
                    <a:pt x="24" y="267"/>
                    <a:pt x="20" y="230"/>
                  </a:cubicBezTo>
                  <a:lnTo>
                    <a:pt x="1" y="231"/>
                  </a:lnTo>
                  <a:lnTo>
                    <a:pt x="0" y="217"/>
                  </a:lnTo>
                  <a:lnTo>
                    <a:pt x="19" y="216"/>
                  </a:lnTo>
                  <a:cubicBezTo>
                    <a:pt x="18" y="214"/>
                    <a:pt x="18" y="211"/>
                    <a:pt x="18" y="209"/>
                  </a:cubicBezTo>
                  <a:cubicBezTo>
                    <a:pt x="18" y="160"/>
                    <a:pt x="37" y="116"/>
                    <a:pt x="67" y="82"/>
                  </a:cubicBezTo>
                  <a:lnTo>
                    <a:pt x="54" y="69"/>
                  </a:lnTo>
                  <a:lnTo>
                    <a:pt x="64" y="59"/>
                  </a:lnTo>
                  <a:lnTo>
                    <a:pt x="77" y="72"/>
                  </a:lnTo>
                  <a:cubicBezTo>
                    <a:pt x="110" y="40"/>
                    <a:pt x="154" y="20"/>
                    <a:pt x="202" y="19"/>
                  </a:cubicBezTo>
                  <a:lnTo>
                    <a:pt x="202" y="0"/>
                  </a:lnTo>
                  <a:lnTo>
                    <a:pt x="217" y="0"/>
                  </a:lnTo>
                  <a:lnTo>
                    <a:pt x="217" y="19"/>
                  </a:lnTo>
                  <a:cubicBezTo>
                    <a:pt x="265" y="20"/>
                    <a:pt x="309" y="40"/>
                    <a:pt x="342" y="72"/>
                  </a:cubicBezTo>
                  <a:lnTo>
                    <a:pt x="355" y="59"/>
                  </a:lnTo>
                  <a:lnTo>
                    <a:pt x="365" y="69"/>
                  </a:lnTo>
                  <a:lnTo>
                    <a:pt x="352" y="82"/>
                  </a:lnTo>
                  <a:cubicBezTo>
                    <a:pt x="382" y="116"/>
                    <a:pt x="400" y="160"/>
                    <a:pt x="400" y="209"/>
                  </a:cubicBezTo>
                  <a:cubicBezTo>
                    <a:pt x="400" y="211"/>
                    <a:pt x="400" y="214"/>
                    <a:pt x="400" y="216"/>
                  </a:cubicBezTo>
                  <a:lnTo>
                    <a:pt x="419" y="217"/>
                  </a:lnTo>
                  <a:lnTo>
                    <a:pt x="418" y="231"/>
                  </a:lnTo>
                  <a:lnTo>
                    <a:pt x="399" y="230"/>
                  </a:lnTo>
                  <a:cubicBezTo>
                    <a:pt x="395" y="267"/>
                    <a:pt x="380" y="303"/>
                    <a:pt x="356" y="332"/>
                  </a:cubicBezTo>
                  <a:lnTo>
                    <a:pt x="348" y="342"/>
                  </a:lnTo>
                  <a:lnTo>
                    <a:pt x="362" y="353"/>
                  </a:lnTo>
                  <a:lnTo>
                    <a:pt x="353" y="364"/>
                  </a:lnTo>
                  <a:lnTo>
                    <a:pt x="320" y="337"/>
                  </a:lnTo>
                  <a:lnTo>
                    <a:pt x="329" y="326"/>
                  </a:lnTo>
                  <a:lnTo>
                    <a:pt x="337" y="317"/>
                  </a:ln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sp>
          <p:nvSpPr>
            <p:cNvPr id="42" name="POWER_USER_ID_ICONS_Gauge"/>
            <p:cNvSpPr>
              <a:spLocks/>
            </p:cNvSpPr>
            <p:nvPr>
              <p:custDataLst>
                <p:tags r:id="rId9"/>
              </p:custDataLst>
            </p:nvPr>
          </p:nvSpPr>
          <p:spPr bwMode="auto">
            <a:xfrm>
              <a:off x="202" y="172"/>
              <a:ext cx="114" cy="110"/>
            </a:xfrm>
            <a:custGeom>
              <a:avLst/>
              <a:gdLst>
                <a:gd name="T0" fmla="*/ 0 w 157"/>
                <a:gd name="T1" fmla="*/ 131 h 151"/>
                <a:gd name="T2" fmla="*/ 20 w 157"/>
                <a:gd name="T3" fmla="*/ 151 h 151"/>
                <a:gd name="T4" fmla="*/ 45 w 157"/>
                <a:gd name="T5" fmla="*/ 124 h 151"/>
                <a:gd name="T6" fmla="*/ 57 w 157"/>
                <a:gd name="T7" fmla="*/ 126 h 151"/>
                <a:gd name="T8" fmla="*/ 84 w 157"/>
                <a:gd name="T9" fmla="*/ 96 h 151"/>
                <a:gd name="T10" fmla="*/ 81 w 157"/>
                <a:gd name="T11" fmla="*/ 84 h 151"/>
                <a:gd name="T12" fmla="*/ 157 w 157"/>
                <a:gd name="T13" fmla="*/ 0 h 151"/>
                <a:gd name="T14" fmla="*/ 70 w 157"/>
                <a:gd name="T15" fmla="*/ 73 h 151"/>
                <a:gd name="T16" fmla="*/ 54 w 157"/>
                <a:gd name="T17" fmla="*/ 69 h 151"/>
                <a:gd name="T18" fmla="*/ 27 w 157"/>
                <a:gd name="T19" fmla="*/ 99 h 151"/>
                <a:gd name="T20" fmla="*/ 28 w 157"/>
                <a:gd name="T21" fmla="*/ 107 h 151"/>
                <a:gd name="T22" fmla="*/ 0 w 157"/>
                <a:gd name="T23" fmla="*/ 13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151">
                  <a:moveTo>
                    <a:pt x="0" y="131"/>
                  </a:moveTo>
                  <a:lnTo>
                    <a:pt x="20" y="151"/>
                  </a:lnTo>
                  <a:lnTo>
                    <a:pt x="45" y="124"/>
                  </a:lnTo>
                  <a:cubicBezTo>
                    <a:pt x="49" y="125"/>
                    <a:pt x="53" y="126"/>
                    <a:pt x="57" y="126"/>
                  </a:cubicBezTo>
                  <a:cubicBezTo>
                    <a:pt x="73" y="125"/>
                    <a:pt x="85" y="111"/>
                    <a:pt x="84" y="96"/>
                  </a:cubicBezTo>
                  <a:cubicBezTo>
                    <a:pt x="84" y="91"/>
                    <a:pt x="82" y="88"/>
                    <a:pt x="81" y="84"/>
                  </a:cubicBezTo>
                  <a:lnTo>
                    <a:pt x="157" y="0"/>
                  </a:lnTo>
                  <a:lnTo>
                    <a:pt x="70" y="73"/>
                  </a:lnTo>
                  <a:cubicBezTo>
                    <a:pt x="65" y="70"/>
                    <a:pt x="59" y="69"/>
                    <a:pt x="54" y="69"/>
                  </a:cubicBezTo>
                  <a:cubicBezTo>
                    <a:pt x="38" y="70"/>
                    <a:pt x="26" y="84"/>
                    <a:pt x="27" y="99"/>
                  </a:cubicBezTo>
                  <a:cubicBezTo>
                    <a:pt x="27" y="102"/>
                    <a:pt x="28" y="105"/>
                    <a:pt x="28" y="107"/>
                  </a:cubicBezTo>
                  <a:lnTo>
                    <a:pt x="0" y="131"/>
                  </a:ln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sp>
          <p:nvSpPr>
            <p:cNvPr id="43" name="POWER_USER_ID_ICONS_Gauge"/>
            <p:cNvSpPr>
              <a:spLocks noEditPoints="1"/>
            </p:cNvSpPr>
            <p:nvPr>
              <p:custDataLst>
                <p:tags r:id="rId10"/>
              </p:custDataLst>
            </p:nvPr>
          </p:nvSpPr>
          <p:spPr bwMode="auto">
            <a:xfrm>
              <a:off x="40" y="40"/>
              <a:ext cx="404" cy="405"/>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43 h 558"/>
                <a:gd name="T12" fmla="*/ 515 w 558"/>
                <a:gd name="T13" fmla="*/ 279 h 558"/>
                <a:gd name="T14" fmla="*/ 279 w 558"/>
                <a:gd name="T15" fmla="*/ 516 h 558"/>
                <a:gd name="T16" fmla="*/ 43 w 558"/>
                <a:gd name="T17" fmla="*/ 279 h 558"/>
                <a:gd name="T18" fmla="*/ 279 w 558"/>
                <a:gd name="T19" fmla="*/ 4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43"/>
                  </a:moveTo>
                  <a:cubicBezTo>
                    <a:pt x="410" y="43"/>
                    <a:pt x="515" y="149"/>
                    <a:pt x="515" y="279"/>
                  </a:cubicBezTo>
                  <a:cubicBezTo>
                    <a:pt x="515" y="410"/>
                    <a:pt x="410" y="516"/>
                    <a:pt x="279" y="516"/>
                  </a:cubicBezTo>
                  <a:cubicBezTo>
                    <a:pt x="149" y="516"/>
                    <a:pt x="43" y="410"/>
                    <a:pt x="43" y="279"/>
                  </a:cubicBezTo>
                  <a:cubicBezTo>
                    <a:pt x="43" y="149"/>
                    <a:pt x="149" y="43"/>
                    <a:pt x="279" y="43"/>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grpSp>
      <p:grpSp>
        <p:nvGrpSpPr>
          <p:cNvPr id="44" name="POWER_USER_ID_ICONS_Running"/>
          <p:cNvGrpSpPr>
            <a:grpSpLocks noChangeAspect="1"/>
          </p:cNvGrpSpPr>
          <p:nvPr>
            <p:custDataLst>
              <p:tags r:id="rId3"/>
            </p:custDataLst>
          </p:nvPr>
        </p:nvGrpSpPr>
        <p:grpSpPr bwMode="auto">
          <a:xfrm flipH="1">
            <a:off x="6099114" y="2734557"/>
            <a:ext cx="521905" cy="744901"/>
            <a:chOff x="8" y="8"/>
            <a:chExt cx="330" cy="471"/>
          </a:xfrm>
          <a:solidFill>
            <a:schemeClr val="bg1"/>
          </a:solidFill>
        </p:grpSpPr>
        <p:sp>
          <p:nvSpPr>
            <p:cNvPr id="45" name="POWER_USER_ID_ICONS_Running"/>
            <p:cNvSpPr>
              <a:spLocks noChangeArrowheads="1"/>
            </p:cNvSpPr>
            <p:nvPr>
              <p:custDataLst>
                <p:tags r:id="rId6"/>
              </p:custDataLst>
            </p:nvPr>
          </p:nvSpPr>
          <p:spPr bwMode="auto">
            <a:xfrm>
              <a:off x="26" y="8"/>
              <a:ext cx="109" cy="116"/>
            </a:xfrm>
            <a:prstGeom prst="ellipse">
              <a:avLst/>
            </a:pr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sp>
          <p:nvSpPr>
            <p:cNvPr id="46" name="POWER_USER_ID_ICONS_Running"/>
            <p:cNvSpPr>
              <a:spLocks/>
            </p:cNvSpPr>
            <p:nvPr>
              <p:custDataLst>
                <p:tags r:id="rId7"/>
              </p:custDataLst>
            </p:nvPr>
          </p:nvSpPr>
          <p:spPr bwMode="auto">
            <a:xfrm>
              <a:off x="8" y="99"/>
              <a:ext cx="330" cy="380"/>
            </a:xfrm>
            <a:custGeom>
              <a:avLst/>
              <a:gdLst>
                <a:gd name="T0" fmla="*/ 650 w 879"/>
                <a:gd name="T1" fmla="*/ 681 h 1007"/>
                <a:gd name="T2" fmla="*/ 637 w 879"/>
                <a:gd name="T3" fmla="*/ 422 h 1007"/>
                <a:gd name="T4" fmla="*/ 478 w 879"/>
                <a:gd name="T5" fmla="*/ 150 h 1007"/>
                <a:gd name="T6" fmla="*/ 541 w 879"/>
                <a:gd name="T7" fmla="*/ 123 h 1007"/>
                <a:gd name="T8" fmla="*/ 662 w 879"/>
                <a:gd name="T9" fmla="*/ 300 h 1007"/>
                <a:gd name="T10" fmla="*/ 752 w 879"/>
                <a:gd name="T11" fmla="*/ 232 h 1007"/>
                <a:gd name="T12" fmla="*/ 643 w 879"/>
                <a:gd name="T13" fmla="*/ 14 h 1007"/>
                <a:gd name="T14" fmla="*/ 357 w 879"/>
                <a:gd name="T15" fmla="*/ 0 h 1007"/>
                <a:gd name="T16" fmla="*/ 191 w 879"/>
                <a:gd name="T17" fmla="*/ 109 h 1007"/>
                <a:gd name="T18" fmla="*/ 178 w 879"/>
                <a:gd name="T19" fmla="*/ 327 h 1007"/>
                <a:gd name="T20" fmla="*/ 0 w 879"/>
                <a:gd name="T21" fmla="*/ 334 h 1007"/>
                <a:gd name="T22" fmla="*/ 13 w 879"/>
                <a:gd name="T23" fmla="*/ 476 h 1007"/>
                <a:gd name="T24" fmla="*/ 312 w 879"/>
                <a:gd name="T25" fmla="*/ 449 h 1007"/>
                <a:gd name="T26" fmla="*/ 344 w 879"/>
                <a:gd name="T27" fmla="*/ 340 h 1007"/>
                <a:gd name="T28" fmla="*/ 401 w 879"/>
                <a:gd name="T29" fmla="*/ 463 h 1007"/>
                <a:gd name="T30" fmla="*/ 389 w 879"/>
                <a:gd name="T31" fmla="*/ 510 h 1007"/>
                <a:gd name="T32" fmla="*/ 217 w 879"/>
                <a:gd name="T33" fmla="*/ 619 h 1007"/>
                <a:gd name="T34" fmla="*/ 229 w 879"/>
                <a:gd name="T35" fmla="*/ 1007 h 1007"/>
                <a:gd name="T36" fmla="*/ 357 w 879"/>
                <a:gd name="T37" fmla="*/ 1007 h 1007"/>
                <a:gd name="T38" fmla="*/ 382 w 879"/>
                <a:gd name="T39" fmla="*/ 708 h 1007"/>
                <a:gd name="T40" fmla="*/ 529 w 879"/>
                <a:gd name="T41" fmla="*/ 606 h 1007"/>
                <a:gd name="T42" fmla="*/ 516 w 879"/>
                <a:gd name="T43" fmla="*/ 817 h 1007"/>
                <a:gd name="T44" fmla="*/ 860 w 879"/>
                <a:gd name="T45" fmla="*/ 817 h 1007"/>
                <a:gd name="T46" fmla="*/ 879 w 879"/>
                <a:gd name="T47" fmla="*/ 674 h 1007"/>
                <a:gd name="T48" fmla="*/ 650 w 879"/>
                <a:gd name="T49" fmla="*/ 681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9" h="1007">
                  <a:moveTo>
                    <a:pt x="650" y="681"/>
                  </a:moveTo>
                  <a:cubicBezTo>
                    <a:pt x="662" y="646"/>
                    <a:pt x="637" y="422"/>
                    <a:pt x="637" y="422"/>
                  </a:cubicBezTo>
                  <a:lnTo>
                    <a:pt x="478" y="150"/>
                  </a:lnTo>
                  <a:lnTo>
                    <a:pt x="541" y="123"/>
                  </a:lnTo>
                  <a:lnTo>
                    <a:pt x="662" y="300"/>
                  </a:lnTo>
                  <a:lnTo>
                    <a:pt x="752" y="232"/>
                  </a:lnTo>
                  <a:lnTo>
                    <a:pt x="643" y="14"/>
                  </a:lnTo>
                  <a:lnTo>
                    <a:pt x="357" y="0"/>
                  </a:lnTo>
                  <a:cubicBezTo>
                    <a:pt x="338" y="34"/>
                    <a:pt x="217" y="102"/>
                    <a:pt x="191" y="109"/>
                  </a:cubicBezTo>
                  <a:cubicBezTo>
                    <a:pt x="166" y="116"/>
                    <a:pt x="178" y="327"/>
                    <a:pt x="178" y="327"/>
                  </a:cubicBezTo>
                  <a:lnTo>
                    <a:pt x="0" y="334"/>
                  </a:lnTo>
                  <a:lnTo>
                    <a:pt x="13" y="476"/>
                  </a:lnTo>
                  <a:lnTo>
                    <a:pt x="312" y="449"/>
                  </a:lnTo>
                  <a:lnTo>
                    <a:pt x="344" y="340"/>
                  </a:lnTo>
                  <a:cubicBezTo>
                    <a:pt x="344" y="340"/>
                    <a:pt x="389" y="442"/>
                    <a:pt x="401" y="463"/>
                  </a:cubicBezTo>
                  <a:cubicBezTo>
                    <a:pt x="414" y="483"/>
                    <a:pt x="389" y="510"/>
                    <a:pt x="389" y="510"/>
                  </a:cubicBezTo>
                  <a:lnTo>
                    <a:pt x="217" y="619"/>
                  </a:lnTo>
                  <a:lnTo>
                    <a:pt x="229" y="1007"/>
                  </a:lnTo>
                  <a:lnTo>
                    <a:pt x="357" y="1007"/>
                  </a:lnTo>
                  <a:lnTo>
                    <a:pt x="382" y="708"/>
                  </a:lnTo>
                  <a:lnTo>
                    <a:pt x="529" y="606"/>
                  </a:lnTo>
                  <a:lnTo>
                    <a:pt x="516" y="817"/>
                  </a:lnTo>
                  <a:lnTo>
                    <a:pt x="860" y="817"/>
                  </a:lnTo>
                  <a:lnTo>
                    <a:pt x="879" y="674"/>
                  </a:lnTo>
                  <a:cubicBezTo>
                    <a:pt x="841" y="612"/>
                    <a:pt x="637" y="715"/>
                    <a:pt x="650" y="681"/>
                  </a:cubicBezTo>
                  <a:close/>
                </a:path>
              </a:pathLst>
            </a:custGeom>
            <a:grp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grpSp>
      <p:sp>
        <p:nvSpPr>
          <p:cNvPr id="47" name="POWER_USER_ID_ICONS_Stopwatch5"/>
          <p:cNvSpPr>
            <a:spLocks noChangeAspect="1" noEditPoints="1"/>
          </p:cNvSpPr>
          <p:nvPr>
            <p:custDataLst>
              <p:tags r:id="rId4"/>
            </p:custDataLst>
          </p:nvPr>
        </p:nvSpPr>
        <p:spPr bwMode="auto">
          <a:xfrm>
            <a:off x="8195275" y="2770907"/>
            <a:ext cx="716434" cy="531394"/>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bg1"/>
          </a:solidFill>
          <a:ln>
            <a:noFill/>
          </a:ln>
          <a:extLst/>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sp>
        <p:nvSpPr>
          <p:cNvPr id="48" name="POWER_USER_ID_ICONS_Magnifying_Glass2"/>
          <p:cNvSpPr>
            <a:spLocks noChangeAspect="1" noEditPoints="1"/>
          </p:cNvSpPr>
          <p:nvPr>
            <p:custDataLst>
              <p:tags r:id="rId5"/>
            </p:custDataLst>
          </p:nvPr>
        </p:nvSpPr>
        <p:spPr bwMode="auto">
          <a:xfrm>
            <a:off x="1586654" y="2882800"/>
            <a:ext cx="532976" cy="532976"/>
          </a:xfrm>
          <a:custGeom>
            <a:avLst/>
            <a:gdLst>
              <a:gd name="T0" fmla="*/ 634 w 896"/>
              <a:gd name="T1" fmla="*/ 514 h 896"/>
              <a:gd name="T2" fmla="*/ 623 w 896"/>
              <a:gd name="T3" fmla="*/ 503 h 896"/>
              <a:gd name="T4" fmla="*/ 619 w 896"/>
              <a:gd name="T5" fmla="*/ 500 h 896"/>
              <a:gd name="T6" fmla="*/ 665 w 896"/>
              <a:gd name="T7" fmla="*/ 332 h 896"/>
              <a:gd name="T8" fmla="*/ 332 w 896"/>
              <a:gd name="T9" fmla="*/ 0 h 896"/>
              <a:gd name="T10" fmla="*/ 0 w 896"/>
              <a:gd name="T11" fmla="*/ 332 h 896"/>
              <a:gd name="T12" fmla="*/ 332 w 896"/>
              <a:gd name="T13" fmla="*/ 665 h 896"/>
              <a:gd name="T14" fmla="*/ 499 w 896"/>
              <a:gd name="T15" fmla="*/ 620 h 896"/>
              <a:gd name="T16" fmla="*/ 502 w 896"/>
              <a:gd name="T17" fmla="*/ 624 h 896"/>
              <a:gd name="T18" fmla="*/ 514 w 896"/>
              <a:gd name="T19" fmla="*/ 635 h 896"/>
              <a:gd name="T20" fmla="*/ 583 w 896"/>
              <a:gd name="T21" fmla="*/ 584 h 896"/>
              <a:gd name="T22" fmla="*/ 634 w 896"/>
              <a:gd name="T23" fmla="*/ 514 h 896"/>
              <a:gd name="T24" fmla="*/ 332 w 896"/>
              <a:gd name="T25" fmla="*/ 564 h 896"/>
              <a:gd name="T26" fmla="*/ 100 w 896"/>
              <a:gd name="T27" fmla="*/ 332 h 896"/>
              <a:gd name="T28" fmla="*/ 332 w 896"/>
              <a:gd name="T29" fmla="*/ 100 h 896"/>
              <a:gd name="T30" fmla="*/ 564 w 896"/>
              <a:gd name="T31" fmla="*/ 332 h 896"/>
              <a:gd name="T32" fmla="*/ 332 w 896"/>
              <a:gd name="T33" fmla="*/ 564 h 896"/>
              <a:gd name="T34" fmla="*/ 860 w 896"/>
              <a:gd name="T35" fmla="*/ 740 h 896"/>
              <a:gd name="T36" fmla="*/ 657 w 896"/>
              <a:gd name="T37" fmla="*/ 537 h 896"/>
              <a:gd name="T38" fmla="*/ 604 w 896"/>
              <a:gd name="T39" fmla="*/ 606 h 896"/>
              <a:gd name="T40" fmla="*/ 537 w 896"/>
              <a:gd name="T41" fmla="*/ 658 h 896"/>
              <a:gd name="T42" fmla="*/ 739 w 896"/>
              <a:gd name="T43" fmla="*/ 860 h 896"/>
              <a:gd name="T44" fmla="*/ 798 w 896"/>
              <a:gd name="T45" fmla="*/ 798 h 896"/>
              <a:gd name="T46" fmla="*/ 860 w 896"/>
              <a:gd name="T47" fmla="*/ 740 h 896"/>
              <a:gd name="T48" fmla="*/ 881 w 896"/>
              <a:gd name="T49" fmla="*/ 769 h 896"/>
              <a:gd name="T50" fmla="*/ 828 w 896"/>
              <a:gd name="T51" fmla="*/ 831 h 896"/>
              <a:gd name="T52" fmla="*/ 769 w 896"/>
              <a:gd name="T53" fmla="*/ 882 h 896"/>
              <a:gd name="T54" fmla="*/ 864 w 896"/>
              <a:gd name="T55" fmla="*/ 865 h 896"/>
              <a:gd name="T56" fmla="*/ 881 w 896"/>
              <a:gd name="T57" fmla="*/ 76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6" h="896">
                <a:moveTo>
                  <a:pt x="634" y="514"/>
                </a:moveTo>
                <a:lnTo>
                  <a:pt x="623" y="503"/>
                </a:lnTo>
                <a:cubicBezTo>
                  <a:pt x="622" y="502"/>
                  <a:pt x="621" y="501"/>
                  <a:pt x="619" y="500"/>
                </a:cubicBezTo>
                <a:cubicBezTo>
                  <a:pt x="648" y="451"/>
                  <a:pt x="665" y="393"/>
                  <a:pt x="665" y="332"/>
                </a:cubicBezTo>
                <a:cubicBezTo>
                  <a:pt x="665" y="149"/>
                  <a:pt x="516" y="0"/>
                  <a:pt x="332" y="0"/>
                </a:cubicBezTo>
                <a:cubicBezTo>
                  <a:pt x="149" y="0"/>
                  <a:pt x="0" y="149"/>
                  <a:pt x="0" y="332"/>
                </a:cubicBezTo>
                <a:cubicBezTo>
                  <a:pt x="0" y="516"/>
                  <a:pt x="149" y="665"/>
                  <a:pt x="332" y="665"/>
                </a:cubicBezTo>
                <a:cubicBezTo>
                  <a:pt x="393" y="665"/>
                  <a:pt x="450" y="648"/>
                  <a:pt x="499" y="620"/>
                </a:cubicBezTo>
                <a:cubicBezTo>
                  <a:pt x="500" y="621"/>
                  <a:pt x="501" y="622"/>
                  <a:pt x="502" y="624"/>
                </a:cubicBezTo>
                <a:lnTo>
                  <a:pt x="514" y="635"/>
                </a:lnTo>
                <a:cubicBezTo>
                  <a:pt x="536" y="622"/>
                  <a:pt x="565" y="603"/>
                  <a:pt x="583" y="584"/>
                </a:cubicBezTo>
                <a:cubicBezTo>
                  <a:pt x="602" y="565"/>
                  <a:pt x="621" y="536"/>
                  <a:pt x="634" y="514"/>
                </a:cubicBezTo>
                <a:close/>
                <a:moveTo>
                  <a:pt x="332" y="564"/>
                </a:moveTo>
                <a:cubicBezTo>
                  <a:pt x="204" y="564"/>
                  <a:pt x="100" y="460"/>
                  <a:pt x="100" y="332"/>
                </a:cubicBezTo>
                <a:cubicBezTo>
                  <a:pt x="100" y="204"/>
                  <a:pt x="204" y="100"/>
                  <a:pt x="332" y="100"/>
                </a:cubicBezTo>
                <a:cubicBezTo>
                  <a:pt x="460" y="100"/>
                  <a:pt x="564" y="204"/>
                  <a:pt x="564" y="332"/>
                </a:cubicBezTo>
                <a:cubicBezTo>
                  <a:pt x="564" y="460"/>
                  <a:pt x="460" y="564"/>
                  <a:pt x="332" y="564"/>
                </a:cubicBezTo>
                <a:close/>
                <a:moveTo>
                  <a:pt x="860" y="740"/>
                </a:moveTo>
                <a:lnTo>
                  <a:pt x="657" y="537"/>
                </a:lnTo>
                <a:cubicBezTo>
                  <a:pt x="648" y="554"/>
                  <a:pt x="633" y="577"/>
                  <a:pt x="604" y="606"/>
                </a:cubicBezTo>
                <a:cubicBezTo>
                  <a:pt x="576" y="634"/>
                  <a:pt x="554" y="649"/>
                  <a:pt x="537" y="658"/>
                </a:cubicBezTo>
                <a:lnTo>
                  <a:pt x="739" y="860"/>
                </a:lnTo>
                <a:cubicBezTo>
                  <a:pt x="756" y="841"/>
                  <a:pt x="780" y="816"/>
                  <a:pt x="798" y="798"/>
                </a:cubicBezTo>
                <a:cubicBezTo>
                  <a:pt x="817" y="779"/>
                  <a:pt x="842" y="756"/>
                  <a:pt x="860" y="740"/>
                </a:cubicBezTo>
                <a:close/>
                <a:moveTo>
                  <a:pt x="881" y="769"/>
                </a:moveTo>
                <a:cubicBezTo>
                  <a:pt x="871" y="784"/>
                  <a:pt x="855" y="805"/>
                  <a:pt x="828" y="831"/>
                </a:cubicBezTo>
                <a:cubicBezTo>
                  <a:pt x="803" y="856"/>
                  <a:pt x="784" y="872"/>
                  <a:pt x="769" y="882"/>
                </a:cubicBezTo>
                <a:cubicBezTo>
                  <a:pt x="800" y="896"/>
                  <a:pt x="838" y="890"/>
                  <a:pt x="864" y="865"/>
                </a:cubicBezTo>
                <a:cubicBezTo>
                  <a:pt x="890" y="839"/>
                  <a:pt x="896" y="801"/>
                  <a:pt x="881" y="769"/>
                </a:cubicBezTo>
                <a:close/>
              </a:path>
            </a:pathLst>
          </a:custGeom>
          <a:solidFill>
            <a:schemeClr val="bg1"/>
          </a:solidFill>
          <a:ln w="0">
            <a:noFill/>
            <a:prstDash val="solid"/>
            <a:round/>
            <a:headEnd/>
            <a:tailEnd/>
          </a:ln>
        </p:spPr>
        <p:txBody>
          <a:bodyPr vert="horz" wrap="square" lIns="91095" tIns="45549" rIns="91095" bIns="45549" numCol="1" anchor="t" anchorCtr="0" compatLnSpc="1">
            <a:prstTxWarp prst="textNoShape">
              <a:avLst/>
            </a:prstTxWarp>
          </a:bodyPr>
          <a:lstStyle/>
          <a:p>
            <a:pPr defTabSz="911005" fontAlgn="auto">
              <a:spcBef>
                <a:spcPts val="0"/>
              </a:spcBef>
              <a:spcAft>
                <a:spcPts val="0"/>
              </a:spcAft>
              <a:defRPr/>
            </a:pPr>
            <a:endParaRPr lang="en-US" sz="1793" kern="0" dirty="0">
              <a:solidFill>
                <a:sysClr val="windowText" lastClr="000000"/>
              </a:solidFill>
              <a:latin typeface="Calibri"/>
            </a:endParaRPr>
          </a:p>
        </p:txBody>
      </p:sp>
      <p:sp>
        <p:nvSpPr>
          <p:cNvPr id="34" name="Metin kutusu 33"/>
          <p:cNvSpPr txBox="1"/>
          <p:nvPr/>
        </p:nvSpPr>
        <p:spPr>
          <a:xfrm>
            <a:off x="310128" y="46660"/>
            <a:ext cx="4464236" cy="590896"/>
          </a:xfrm>
          <a:prstGeom prst="rect">
            <a:avLst/>
          </a:prstGeom>
          <a:solidFill>
            <a:schemeClr val="bg1"/>
          </a:solidFill>
        </p:spPr>
        <p:txBody>
          <a:bodyPr wrap="square" rtlCol="0">
            <a:spAutoFit/>
          </a:bodyPr>
          <a:lstStyle/>
          <a:p>
            <a:pPr defTabSz="914387">
              <a:lnSpc>
                <a:spcPct val="90000"/>
              </a:lnSpc>
              <a:defRPr/>
            </a:pPr>
            <a:r>
              <a:rPr lang="tr-TR" sz="3600" b="1" dirty="0">
                <a:solidFill>
                  <a:srgbClr val="00A3CA"/>
                </a:solidFill>
                <a:effectLst>
                  <a:outerShdw blurRad="38100" dist="38100" dir="2700000" algn="tl">
                    <a:srgbClr val="000000">
                      <a:alpha val="43137"/>
                    </a:srgbClr>
                  </a:outerShdw>
                </a:effectLst>
              </a:rPr>
              <a:t>Yatırım Projesi Süresi</a:t>
            </a:r>
          </a:p>
        </p:txBody>
      </p:sp>
      <p:pic>
        <p:nvPicPr>
          <p:cNvPr id="50" name="Picture 3"/>
          <p:cNvPicPr>
            <a:picLocks noChangeAspect="1" noChangeArrowheads="1"/>
          </p:cNvPicPr>
          <p:nvPr/>
        </p:nvPicPr>
        <p:blipFill>
          <a:blip r:embed="rId12" cstate="print"/>
          <a:srcRect/>
          <a:stretch>
            <a:fillRect/>
          </a:stretch>
        </p:blipFill>
        <p:spPr bwMode="auto">
          <a:xfrm>
            <a:off x="11258050" y="129672"/>
            <a:ext cx="720038" cy="507884"/>
          </a:xfrm>
          <a:prstGeom prst="rect">
            <a:avLst/>
          </a:prstGeom>
          <a:noFill/>
          <a:ln w="9525">
            <a:noFill/>
            <a:miter lim="800000"/>
            <a:headEnd/>
            <a:tailEnd/>
          </a:ln>
        </p:spPr>
      </p:pic>
      <p:sp>
        <p:nvSpPr>
          <p:cNvPr id="4" name="Dikdörtgen 3"/>
          <p:cNvSpPr/>
          <p:nvPr/>
        </p:nvSpPr>
        <p:spPr>
          <a:xfrm>
            <a:off x="1387231" y="926574"/>
            <a:ext cx="3363915" cy="1323439"/>
          </a:xfrm>
          <a:prstGeom prst="rect">
            <a:avLst/>
          </a:prstGeom>
        </p:spPr>
        <p:txBody>
          <a:bodyPr wrap="square">
            <a:spAutoFit/>
          </a:bodyPr>
          <a:lstStyle/>
          <a:p>
            <a:pPr defTabSz="914387">
              <a:defRPr/>
            </a:pPr>
            <a:r>
              <a:rPr lang="tr-TR" sz="2000" b="1" dirty="0">
                <a:solidFill>
                  <a:srgbClr val="002060"/>
                </a:solidFill>
              </a:rPr>
              <a:t>İşletme, yatırım proje süresini 4 ay ve katları şeklinde olmak üzere en az 8 ay en fazla 36 ay olacak şekilde </a:t>
            </a:r>
            <a:r>
              <a:rPr lang="tr-TR" sz="2000" b="1" dirty="0" smtClean="0">
                <a:solidFill>
                  <a:srgbClr val="002060"/>
                </a:solidFill>
              </a:rPr>
              <a:t>belirler.</a:t>
            </a:r>
            <a:endParaRPr lang="tr-TR" sz="2000" b="1" dirty="0">
              <a:solidFill>
                <a:srgbClr val="002060"/>
              </a:solidFill>
            </a:endParaRPr>
          </a:p>
        </p:txBody>
      </p:sp>
      <p:sp>
        <p:nvSpPr>
          <p:cNvPr id="5" name="Dikdörtgen 4"/>
          <p:cNvSpPr/>
          <p:nvPr/>
        </p:nvSpPr>
        <p:spPr>
          <a:xfrm>
            <a:off x="1309391" y="5505603"/>
            <a:ext cx="2519951" cy="1015663"/>
          </a:xfrm>
          <a:prstGeom prst="rect">
            <a:avLst/>
          </a:prstGeom>
        </p:spPr>
        <p:txBody>
          <a:bodyPr wrap="square">
            <a:spAutoFit/>
          </a:bodyPr>
          <a:lstStyle/>
          <a:p>
            <a:pPr algn="just" defTabSz="914387">
              <a:defRPr/>
            </a:pPr>
            <a:r>
              <a:rPr lang="nn-NO" sz="2000" b="1" dirty="0">
                <a:solidFill>
                  <a:srgbClr val="002060"/>
                </a:solidFill>
              </a:rPr>
              <a:t>Faaliyet-zaman planı 4’er aylık dönemleri </a:t>
            </a:r>
            <a:r>
              <a:rPr lang="nn-NO" sz="2000" b="1" dirty="0" smtClean="0">
                <a:solidFill>
                  <a:srgbClr val="002060"/>
                </a:solidFill>
              </a:rPr>
              <a:t>kapsar</a:t>
            </a:r>
            <a:r>
              <a:rPr lang="tr-TR" sz="2000" b="1" dirty="0" smtClean="0">
                <a:solidFill>
                  <a:srgbClr val="002060"/>
                </a:solidFill>
              </a:rPr>
              <a:t>.</a:t>
            </a:r>
            <a:endParaRPr lang="nn-NO" sz="2000" b="1" dirty="0">
              <a:solidFill>
                <a:srgbClr val="002060"/>
              </a:solidFill>
            </a:endParaRPr>
          </a:p>
        </p:txBody>
      </p:sp>
      <p:sp>
        <p:nvSpPr>
          <p:cNvPr id="6" name="Dikdörtgen 5"/>
          <p:cNvSpPr/>
          <p:nvPr/>
        </p:nvSpPr>
        <p:spPr>
          <a:xfrm>
            <a:off x="6430677" y="798088"/>
            <a:ext cx="4728573" cy="1631216"/>
          </a:xfrm>
          <a:prstGeom prst="rect">
            <a:avLst/>
          </a:prstGeom>
        </p:spPr>
        <p:txBody>
          <a:bodyPr wrap="square">
            <a:spAutoFit/>
          </a:bodyPr>
          <a:lstStyle/>
          <a:p>
            <a:pPr defTabSz="914387">
              <a:defRPr/>
            </a:pPr>
            <a:r>
              <a:rPr lang="tr-TR" sz="2000" b="1" dirty="0">
                <a:solidFill>
                  <a:srgbClr val="002060"/>
                </a:solidFill>
              </a:rPr>
              <a:t>İşletmenin talep etmesi halinde, kurul kararı ile bir defaya mahsus olmak üzere 4 ay ek süre verilebilir. Verilen ek süre </a:t>
            </a:r>
            <a:r>
              <a:rPr lang="tr-TR" sz="2000" b="1" dirty="0" smtClean="0">
                <a:solidFill>
                  <a:srgbClr val="002060"/>
                </a:solidFill>
              </a:rPr>
              <a:t>dahil </a:t>
            </a:r>
            <a:r>
              <a:rPr lang="tr-TR" sz="2000" b="1" dirty="0">
                <a:solidFill>
                  <a:srgbClr val="002060"/>
                </a:solidFill>
              </a:rPr>
              <a:t>olmak üzere yatırım projesi süresi toplam 36 ayı </a:t>
            </a:r>
            <a:r>
              <a:rPr lang="tr-TR" sz="2000" b="1" dirty="0" smtClean="0">
                <a:solidFill>
                  <a:srgbClr val="002060"/>
                </a:solidFill>
              </a:rPr>
              <a:t>geçemez.</a:t>
            </a:r>
            <a:endParaRPr lang="tr-TR" sz="2000" b="1" dirty="0">
              <a:solidFill>
                <a:srgbClr val="002060"/>
              </a:solidFill>
            </a:endParaRPr>
          </a:p>
        </p:txBody>
      </p:sp>
      <p:sp>
        <p:nvSpPr>
          <p:cNvPr id="7" name="Dikdörtgen 6"/>
          <p:cNvSpPr/>
          <p:nvPr/>
        </p:nvSpPr>
        <p:spPr>
          <a:xfrm>
            <a:off x="8062540" y="5351716"/>
            <a:ext cx="3162658" cy="1323439"/>
          </a:xfrm>
          <a:prstGeom prst="rect">
            <a:avLst/>
          </a:prstGeom>
        </p:spPr>
        <p:txBody>
          <a:bodyPr wrap="square">
            <a:spAutoFit/>
          </a:bodyPr>
          <a:lstStyle/>
          <a:p>
            <a:pPr defTabSz="914387">
              <a:defRPr/>
            </a:pPr>
            <a:r>
              <a:rPr lang="tr-TR" sz="2000" b="1" dirty="0">
                <a:solidFill>
                  <a:srgbClr val="002060"/>
                </a:solidFill>
              </a:rPr>
              <a:t>Yatırım projesinin başlangıç tarihi desteklemeye ilişkin ilk kurul kararının evrak kaydına alındığı tarihtir.</a:t>
            </a:r>
          </a:p>
        </p:txBody>
      </p:sp>
    </p:spTree>
    <p:custDataLst>
      <p:tags r:id="rId1"/>
    </p:custDataLst>
    <p:extLst>
      <p:ext uri="{BB962C8B-B14F-4D97-AF65-F5344CB8AC3E}">
        <p14:creationId xmlns:p14="http://schemas.microsoft.com/office/powerpoint/2010/main" val="253556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681287" y="104141"/>
            <a:ext cx="5112568" cy="461225"/>
          </a:xfrm>
          <a:prstGeom prst="rect">
            <a:avLst/>
          </a:prstGeom>
          <a:noFill/>
        </p:spPr>
        <p:txBody>
          <a:bodyPr wrap="square" lIns="91009" tIns="45502" rIns="91009" bIns="45502" rtlCol="0">
            <a:spAutoFit/>
          </a:bodyPr>
          <a:lstStyle/>
          <a:p>
            <a:r>
              <a:rPr lang="tr-TR" sz="2400" b="1" dirty="0">
                <a:solidFill>
                  <a:srgbClr val="00BAD5"/>
                </a:solidFill>
              </a:rPr>
              <a:t>KOSGEB Müdürlükleri</a:t>
            </a:r>
          </a:p>
        </p:txBody>
      </p:sp>
      <p:pic>
        <p:nvPicPr>
          <p:cNvPr id="3" name="Picture 3"/>
          <p:cNvPicPr>
            <a:picLocks noChangeAspect="1" noChangeArrowheads="1"/>
          </p:cNvPicPr>
          <p:nvPr/>
        </p:nvPicPr>
        <p:blipFill>
          <a:blip r:embed="rId3" cstate="print"/>
          <a:srcRect/>
          <a:stretch>
            <a:fillRect/>
          </a:stretch>
        </p:blipFill>
        <p:spPr bwMode="auto">
          <a:xfrm>
            <a:off x="10682288" y="180955"/>
            <a:ext cx="720080" cy="507913"/>
          </a:xfrm>
          <a:prstGeom prst="rect">
            <a:avLst/>
          </a:prstGeom>
          <a:noFill/>
          <a:ln w="9525">
            <a:noFill/>
            <a:miter lim="800000"/>
            <a:headEnd/>
            <a:tailEnd/>
          </a:ln>
        </p:spPr>
      </p:pic>
      <p:cxnSp>
        <p:nvCxnSpPr>
          <p:cNvPr id="18" name="17 Düz Bağlayıcı"/>
          <p:cNvCxnSpPr/>
          <p:nvPr/>
        </p:nvCxnSpPr>
        <p:spPr>
          <a:xfrm>
            <a:off x="2473554" y="4640437"/>
            <a:ext cx="74168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Picture 3"/>
          <p:cNvPicPr>
            <a:picLocks noChangeAspect="1" noChangeArrowheads="1"/>
          </p:cNvPicPr>
          <p:nvPr/>
        </p:nvPicPr>
        <p:blipFill>
          <a:blip r:embed="rId4" cstate="print"/>
          <a:srcRect/>
          <a:stretch>
            <a:fillRect/>
          </a:stretch>
        </p:blipFill>
        <p:spPr bwMode="auto">
          <a:xfrm>
            <a:off x="1897453" y="1055607"/>
            <a:ext cx="409575" cy="419100"/>
          </a:xfrm>
          <a:prstGeom prst="rect">
            <a:avLst/>
          </a:prstGeom>
          <a:noFill/>
          <a:ln w="9525">
            <a:noFill/>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1893259" y="2102105"/>
            <a:ext cx="409575" cy="419100"/>
          </a:xfrm>
          <a:prstGeom prst="rect">
            <a:avLst/>
          </a:prstGeom>
          <a:noFill/>
          <a:ln w="9525">
            <a:noFill/>
            <a:miter lim="800000"/>
            <a:headEnd/>
            <a:tailEnd/>
          </a:ln>
        </p:spPr>
      </p:pic>
      <p:sp>
        <p:nvSpPr>
          <p:cNvPr id="22" name="21 Metin kutusu"/>
          <p:cNvSpPr txBox="1"/>
          <p:nvPr/>
        </p:nvSpPr>
        <p:spPr>
          <a:xfrm>
            <a:off x="2253160" y="643126"/>
            <a:ext cx="1368152" cy="400110"/>
          </a:xfrm>
          <a:prstGeom prst="rect">
            <a:avLst/>
          </a:prstGeom>
          <a:noFill/>
        </p:spPr>
        <p:txBody>
          <a:bodyPr wrap="square" lIns="91009" tIns="45502" rIns="91009" bIns="45502" rtlCol="0">
            <a:spAutoFit/>
          </a:bodyPr>
          <a:lstStyle/>
          <a:p>
            <a:r>
              <a:rPr lang="tr-TR" sz="2000" b="1" dirty="0">
                <a:solidFill>
                  <a:srgbClr val="1B5363"/>
                </a:solidFill>
              </a:rPr>
              <a:t>81 ilde;</a:t>
            </a:r>
          </a:p>
        </p:txBody>
      </p:sp>
      <p:sp>
        <p:nvSpPr>
          <p:cNvPr id="29" name="28 Metin kutusu"/>
          <p:cNvSpPr txBox="1"/>
          <p:nvPr/>
        </p:nvSpPr>
        <p:spPr>
          <a:xfrm>
            <a:off x="2272210" y="1066876"/>
            <a:ext cx="3528392" cy="400110"/>
          </a:xfrm>
          <a:prstGeom prst="rect">
            <a:avLst/>
          </a:prstGeom>
          <a:noFill/>
        </p:spPr>
        <p:txBody>
          <a:bodyPr wrap="square" lIns="91009" tIns="45502" rIns="91009" bIns="45502" rtlCol="0">
            <a:spAutoFit/>
          </a:bodyPr>
          <a:lstStyle/>
          <a:p>
            <a:r>
              <a:rPr lang="tr-TR" sz="2000" b="1" dirty="0" smtClean="0">
                <a:solidFill>
                  <a:srgbClr val="1B5363"/>
                </a:solidFill>
              </a:rPr>
              <a:t>91 </a:t>
            </a:r>
            <a:r>
              <a:rPr lang="tr-TR" sz="2000" b="1" dirty="0">
                <a:solidFill>
                  <a:srgbClr val="1B5363"/>
                </a:solidFill>
              </a:rPr>
              <a:t>KOSGEB Müdürlüğü</a:t>
            </a:r>
          </a:p>
        </p:txBody>
      </p:sp>
      <p:sp>
        <p:nvSpPr>
          <p:cNvPr id="30" name="29 Metin kutusu"/>
          <p:cNvSpPr txBox="1"/>
          <p:nvPr/>
        </p:nvSpPr>
        <p:spPr>
          <a:xfrm>
            <a:off x="2253337" y="2102182"/>
            <a:ext cx="5544617" cy="400110"/>
          </a:xfrm>
          <a:prstGeom prst="rect">
            <a:avLst/>
          </a:prstGeom>
          <a:noFill/>
        </p:spPr>
        <p:txBody>
          <a:bodyPr wrap="square" lIns="91009" tIns="45502" rIns="91009" bIns="45502" rtlCol="0">
            <a:spAutoFit/>
          </a:bodyPr>
          <a:lstStyle/>
          <a:p>
            <a:r>
              <a:rPr lang="tr-TR" sz="2000" b="1" dirty="0" smtClean="0">
                <a:solidFill>
                  <a:srgbClr val="1B5363"/>
                </a:solidFill>
              </a:rPr>
              <a:t>23 </a:t>
            </a:r>
            <a:r>
              <a:rPr lang="tr-TR" sz="2000" b="1" dirty="0">
                <a:solidFill>
                  <a:srgbClr val="1B5363"/>
                </a:solidFill>
              </a:rPr>
              <a:t>Teknoloji Merkezi (TEKMER)</a:t>
            </a:r>
          </a:p>
        </p:txBody>
      </p:sp>
      <p:sp>
        <p:nvSpPr>
          <p:cNvPr id="46" name="29 Metin kutusu"/>
          <p:cNvSpPr txBox="1">
            <a:spLocks noChangeArrowheads="1"/>
          </p:cNvSpPr>
          <p:nvPr/>
        </p:nvSpPr>
        <p:spPr bwMode="auto">
          <a:xfrm>
            <a:off x="1893259" y="2616788"/>
            <a:ext cx="4545706" cy="30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9" tIns="45502" rIns="91009" bIns="4550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tr-TR" sz="1400" b="1" dirty="0" smtClean="0">
                <a:solidFill>
                  <a:srgbClr val="1B5363"/>
                </a:solidFill>
                <a:latin typeface="Calibri" pitchFamily="34" charset="0"/>
              </a:rPr>
              <a:t>→  108 </a:t>
            </a:r>
            <a:r>
              <a:rPr lang="tr-TR" sz="1400" b="1" dirty="0">
                <a:solidFill>
                  <a:srgbClr val="1B5363"/>
                </a:solidFill>
                <a:latin typeface="Calibri" pitchFamily="34" charset="0"/>
              </a:rPr>
              <a:t>Üniversite ile Ar-Ge - </a:t>
            </a:r>
            <a:r>
              <a:rPr lang="tr-TR" sz="1400" b="1" dirty="0" err="1">
                <a:solidFill>
                  <a:srgbClr val="1B5363"/>
                </a:solidFill>
                <a:latin typeface="Calibri" pitchFamily="34" charset="0"/>
              </a:rPr>
              <a:t>İnovasyon</a:t>
            </a:r>
            <a:r>
              <a:rPr lang="tr-TR" sz="1400" b="1" dirty="0">
                <a:solidFill>
                  <a:srgbClr val="1B5363"/>
                </a:solidFill>
                <a:latin typeface="Calibri" pitchFamily="34" charset="0"/>
              </a:rPr>
              <a:t> İşbirliği</a:t>
            </a:r>
          </a:p>
        </p:txBody>
      </p:sp>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1793" y="2892124"/>
            <a:ext cx="8972552" cy="3932333"/>
          </a:xfrm>
          <a:prstGeom prst="rect">
            <a:avLst/>
          </a:prstGeom>
          <a:noFill/>
          <a:ln>
            <a:noFill/>
          </a:ln>
          <a:effectLst/>
          <a:extLst/>
        </p:spPr>
      </p:pic>
      <p:sp>
        <p:nvSpPr>
          <p:cNvPr id="4" name="Slayt Numarası Yer Tutucusu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3</a:t>
            </a:fld>
            <a:endParaRPr lang="en-CA">
              <a:solidFill>
                <a:prstClr val="black">
                  <a:tint val="75000"/>
                </a:prstClr>
              </a:solidFill>
            </a:endParaRPr>
          </a:p>
        </p:txBody>
      </p:sp>
      <p:pic>
        <p:nvPicPr>
          <p:cNvPr id="14" name="Picture 2"/>
          <p:cNvPicPr>
            <a:picLocks noChangeAspect="1" noChangeArrowheads="1"/>
          </p:cNvPicPr>
          <p:nvPr/>
        </p:nvPicPr>
        <p:blipFill>
          <a:blip r:embed="rId4" cstate="print"/>
          <a:srcRect/>
          <a:stretch>
            <a:fillRect/>
          </a:stretch>
        </p:blipFill>
        <p:spPr bwMode="auto">
          <a:xfrm>
            <a:off x="5336471" y="1069731"/>
            <a:ext cx="409575" cy="419100"/>
          </a:xfrm>
          <a:prstGeom prst="rect">
            <a:avLst/>
          </a:prstGeom>
          <a:noFill/>
          <a:ln w="9525">
            <a:noFill/>
            <a:miter lim="800000"/>
            <a:headEnd/>
            <a:tailEnd/>
          </a:ln>
        </p:spPr>
      </p:pic>
      <p:sp>
        <p:nvSpPr>
          <p:cNvPr id="5" name="Metin kutusu 4"/>
          <p:cNvSpPr txBox="1"/>
          <p:nvPr/>
        </p:nvSpPr>
        <p:spPr>
          <a:xfrm>
            <a:off x="5769296" y="1078647"/>
            <a:ext cx="3846028" cy="400110"/>
          </a:xfrm>
          <a:prstGeom prst="rect">
            <a:avLst/>
          </a:prstGeom>
          <a:noFill/>
        </p:spPr>
        <p:txBody>
          <a:bodyPr wrap="square" lIns="91009" tIns="45502" rIns="91009" bIns="45502" rtlCol="0">
            <a:spAutoFit/>
          </a:bodyPr>
          <a:lstStyle/>
          <a:p>
            <a:r>
              <a:rPr lang="tr-TR" sz="2000" b="1" dirty="0" smtClean="0">
                <a:solidFill>
                  <a:srgbClr val="1B5363"/>
                </a:solidFill>
              </a:rPr>
              <a:t>20 </a:t>
            </a:r>
            <a:r>
              <a:rPr lang="tr-TR" sz="2000" b="1" dirty="0">
                <a:solidFill>
                  <a:srgbClr val="1B5363"/>
                </a:solidFill>
              </a:rPr>
              <a:t>İş Geliştirme Merkezi (İŞGEM)</a:t>
            </a:r>
            <a:endParaRPr lang="tr-TR" sz="2000" dirty="0"/>
          </a:p>
        </p:txBody>
      </p:sp>
      <p:pic>
        <p:nvPicPr>
          <p:cNvPr id="32" name="Picture 2"/>
          <p:cNvPicPr>
            <a:picLocks noChangeAspect="1" noChangeArrowheads="1"/>
          </p:cNvPicPr>
          <p:nvPr/>
        </p:nvPicPr>
        <p:blipFill>
          <a:blip r:embed="rId4" cstate="print"/>
          <a:srcRect/>
          <a:stretch>
            <a:fillRect/>
          </a:stretch>
        </p:blipFill>
        <p:spPr bwMode="auto">
          <a:xfrm>
            <a:off x="5330967" y="1579224"/>
            <a:ext cx="409575" cy="419100"/>
          </a:xfrm>
          <a:prstGeom prst="rect">
            <a:avLst/>
          </a:prstGeom>
          <a:noFill/>
          <a:ln w="9525">
            <a:noFill/>
            <a:miter lim="800000"/>
            <a:headEnd/>
            <a:tailEnd/>
          </a:ln>
        </p:spPr>
      </p:pic>
      <p:sp>
        <p:nvSpPr>
          <p:cNvPr id="33" name="Metin kutusu 32"/>
          <p:cNvSpPr txBox="1"/>
          <p:nvPr/>
        </p:nvSpPr>
        <p:spPr>
          <a:xfrm>
            <a:off x="5763814" y="1588140"/>
            <a:ext cx="3846028" cy="400110"/>
          </a:xfrm>
          <a:prstGeom prst="rect">
            <a:avLst/>
          </a:prstGeom>
          <a:noFill/>
        </p:spPr>
        <p:txBody>
          <a:bodyPr wrap="square" lIns="91009" tIns="45502" rIns="91009" bIns="45502" rtlCol="0">
            <a:spAutoFit/>
          </a:bodyPr>
          <a:lstStyle/>
          <a:p>
            <a:r>
              <a:rPr lang="tr-TR" sz="2000" b="1" dirty="0">
                <a:solidFill>
                  <a:srgbClr val="1B5363"/>
                </a:solidFill>
              </a:rPr>
              <a:t>8 Laboratuvar (5 İlde)</a:t>
            </a:r>
            <a:endParaRPr lang="tr-TR" sz="2000" dirty="0"/>
          </a:p>
        </p:txBody>
      </p:sp>
      <p:pic>
        <p:nvPicPr>
          <p:cNvPr id="34" name="Picture 3"/>
          <p:cNvPicPr>
            <a:picLocks noChangeAspect="1" noChangeArrowheads="1"/>
          </p:cNvPicPr>
          <p:nvPr/>
        </p:nvPicPr>
        <p:blipFill>
          <a:blip r:embed="rId4" cstate="print"/>
          <a:srcRect/>
          <a:stretch>
            <a:fillRect/>
          </a:stretch>
        </p:blipFill>
        <p:spPr bwMode="auto">
          <a:xfrm>
            <a:off x="1893259" y="1582716"/>
            <a:ext cx="409575" cy="419100"/>
          </a:xfrm>
          <a:prstGeom prst="rect">
            <a:avLst/>
          </a:prstGeom>
          <a:noFill/>
          <a:ln w="9525">
            <a:noFill/>
            <a:miter lim="800000"/>
            <a:headEnd/>
            <a:tailEnd/>
          </a:ln>
        </p:spPr>
      </p:pic>
      <p:sp>
        <p:nvSpPr>
          <p:cNvPr id="35" name="28 Metin kutusu"/>
          <p:cNvSpPr txBox="1"/>
          <p:nvPr/>
        </p:nvSpPr>
        <p:spPr>
          <a:xfrm>
            <a:off x="2240924" y="1612913"/>
            <a:ext cx="3528392" cy="400110"/>
          </a:xfrm>
          <a:prstGeom prst="rect">
            <a:avLst/>
          </a:prstGeom>
          <a:noFill/>
        </p:spPr>
        <p:txBody>
          <a:bodyPr wrap="square" lIns="91009" tIns="45502" rIns="91009" bIns="45502" rtlCol="0">
            <a:spAutoFit/>
          </a:bodyPr>
          <a:lstStyle/>
          <a:p>
            <a:r>
              <a:rPr lang="tr-TR" sz="2000" b="1" dirty="0" smtClean="0">
                <a:solidFill>
                  <a:srgbClr val="1B5363"/>
                </a:solidFill>
              </a:rPr>
              <a:t>101 </a:t>
            </a:r>
            <a:r>
              <a:rPr lang="tr-TR" sz="2000" b="1" dirty="0">
                <a:solidFill>
                  <a:srgbClr val="1B5363"/>
                </a:solidFill>
              </a:rPr>
              <a:t>KOSGEB Temsilciliği</a:t>
            </a:r>
          </a:p>
        </p:txBody>
      </p:sp>
    </p:spTree>
    <p:extLst>
      <p:ext uri="{BB962C8B-B14F-4D97-AF65-F5344CB8AC3E}">
        <p14:creationId xmlns:p14="http://schemas.microsoft.com/office/powerpoint/2010/main" val="1868190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817496" y="1040175"/>
            <a:ext cx="10477064" cy="5266899"/>
            <a:chOff x="726606" y="1684343"/>
            <a:chExt cx="7690789" cy="4305585"/>
          </a:xfrm>
        </p:grpSpPr>
        <p:grpSp>
          <p:nvGrpSpPr>
            <p:cNvPr id="68" name="Group 67"/>
            <p:cNvGrpSpPr>
              <a:grpSpLocks noChangeAspect="1"/>
            </p:cNvGrpSpPr>
            <p:nvPr/>
          </p:nvGrpSpPr>
          <p:grpSpPr>
            <a:xfrm>
              <a:off x="6947321" y="2270743"/>
              <a:ext cx="1470074" cy="1483078"/>
              <a:chOff x="9268877" y="1596791"/>
              <a:chExt cx="1005840" cy="1014737"/>
            </a:xfrm>
          </p:grpSpPr>
          <p:sp>
            <p:nvSpPr>
              <p:cNvPr id="67" name="Arc 66"/>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65" name="Arc 64"/>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grpSp>
        <p:cxnSp>
          <p:nvCxnSpPr>
            <p:cNvPr id="6" name="Straight Connector 5"/>
            <p:cNvCxnSpPr/>
            <p:nvPr/>
          </p:nvCxnSpPr>
          <p:spPr>
            <a:xfrm>
              <a:off x="1132084" y="2270743"/>
              <a:ext cx="6561161" cy="0"/>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1986872"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31" name="Oval 30"/>
            <p:cNvSpPr>
              <a:spLocks noChangeAspect="1"/>
            </p:cNvSpPr>
            <p:nvPr/>
          </p:nvSpPr>
          <p:spPr>
            <a:xfrm>
              <a:off x="4203139"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32" name="Oval 31"/>
            <p:cNvSpPr>
              <a:spLocks noChangeAspect="1"/>
            </p:cNvSpPr>
            <p:nvPr/>
          </p:nvSpPr>
          <p:spPr>
            <a:xfrm>
              <a:off x="6419407" y="2196505"/>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cxnSp>
          <p:nvCxnSpPr>
            <p:cNvPr id="8" name="Straight Connector 7"/>
            <p:cNvCxnSpPr/>
            <p:nvPr/>
          </p:nvCxnSpPr>
          <p:spPr>
            <a:xfrm flipV="1">
              <a:off x="1484729" y="3753769"/>
              <a:ext cx="6210000" cy="51"/>
            </a:xfrm>
            <a:prstGeom prst="line">
              <a:avLst/>
            </a:prstGeom>
            <a:ln w="152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83987" y="5236796"/>
              <a:ext cx="6210000" cy="51"/>
            </a:xfrm>
            <a:prstGeom prst="line">
              <a:avLst/>
            </a:prstGeom>
            <a:ln w="1524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89312" y="2321280"/>
              <a:ext cx="768576" cy="327954"/>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rPr>
                <a:t>Başvuru</a:t>
              </a:r>
              <a:endParaRPr lang="en-US" sz="2000" b="1" kern="0" dirty="0">
                <a:solidFill>
                  <a:srgbClr val="1F497D"/>
                </a:solidFill>
              </a:endParaRPr>
            </a:p>
          </p:txBody>
        </p:sp>
        <p:sp>
          <p:nvSpPr>
            <p:cNvPr id="93" name="TextBox 92"/>
            <p:cNvSpPr txBox="1"/>
            <p:nvPr/>
          </p:nvSpPr>
          <p:spPr>
            <a:xfrm>
              <a:off x="3491548" y="2313279"/>
              <a:ext cx="1621633" cy="327954"/>
            </a:xfrm>
            <a:prstGeom prst="rect">
              <a:avLst/>
            </a:prstGeom>
            <a:noFill/>
          </p:spPr>
          <p:txBody>
            <a:bodyPr wrap="none" rtlCol="0">
              <a:spAutoFit/>
            </a:bodyPr>
            <a:lstStyle/>
            <a:p>
              <a:pPr algn="ctr" defTabSz="685764" fontAlgn="auto">
                <a:spcBef>
                  <a:spcPts val="0"/>
                </a:spcBef>
                <a:spcAft>
                  <a:spcPts val="0"/>
                </a:spcAft>
                <a:defRPr/>
              </a:pPr>
              <a:r>
                <a:rPr lang="en-US" sz="2000" b="1" kern="0" dirty="0" err="1">
                  <a:solidFill>
                    <a:srgbClr val="1F497D"/>
                  </a:solidFill>
                </a:rPr>
                <a:t>Ön</a:t>
              </a:r>
              <a:r>
                <a:rPr lang="en-US" sz="2000" b="1" kern="0" dirty="0">
                  <a:solidFill>
                    <a:srgbClr val="1F497D"/>
                  </a:solidFill>
                </a:rPr>
                <a:t> </a:t>
              </a:r>
              <a:r>
                <a:rPr lang="en-US" sz="2000" b="1" kern="0" dirty="0" err="1">
                  <a:solidFill>
                    <a:srgbClr val="1F497D"/>
                  </a:solidFill>
                </a:rPr>
                <a:t>Değerlendirme</a:t>
              </a:r>
              <a:r>
                <a:rPr lang="en-US" sz="2000" b="1" kern="0" dirty="0">
                  <a:solidFill>
                    <a:srgbClr val="1F497D"/>
                  </a:solidFill>
                </a:rPr>
                <a:t> </a:t>
              </a:r>
            </a:p>
          </p:txBody>
        </p:sp>
        <p:sp>
          <p:nvSpPr>
            <p:cNvPr id="95" name="TextBox 94"/>
            <p:cNvSpPr txBox="1"/>
            <p:nvPr/>
          </p:nvSpPr>
          <p:spPr>
            <a:xfrm>
              <a:off x="967683" y="2576801"/>
              <a:ext cx="2273429" cy="490815"/>
            </a:xfrm>
            <a:prstGeom prst="rect">
              <a:avLst/>
            </a:prstGeom>
            <a:noFill/>
          </p:spPr>
          <p:txBody>
            <a:bodyPr wrap="square" rtlCol="0">
              <a:spAutoFit/>
            </a:bodyPr>
            <a:lstStyle/>
            <a:p>
              <a:pPr algn="ctr" defTabSz="685764" fontAlgn="auto">
                <a:spcBef>
                  <a:spcPts val="0"/>
                </a:spcBef>
                <a:spcAft>
                  <a:spcPts val="0"/>
                </a:spcAft>
                <a:defRPr/>
              </a:pPr>
              <a:r>
                <a:rPr lang="en-US" sz="1600" kern="0" dirty="0">
                  <a:solidFill>
                    <a:prstClr val="white">
                      <a:lumMod val="50000"/>
                    </a:prstClr>
                  </a:solidFill>
                </a:rPr>
                <a:t>KOBİ </a:t>
              </a:r>
              <a:r>
                <a:rPr lang="en-US" sz="1600" kern="0" dirty="0" err="1">
                  <a:solidFill>
                    <a:prstClr val="white">
                      <a:lumMod val="50000"/>
                    </a:prstClr>
                  </a:solidFill>
                </a:rPr>
                <a:t>Bilgi</a:t>
              </a:r>
              <a:r>
                <a:rPr lang="en-US" sz="1600" kern="0" dirty="0">
                  <a:solidFill>
                    <a:prstClr val="white">
                      <a:lumMod val="50000"/>
                    </a:prstClr>
                  </a:solidFill>
                </a:rPr>
                <a:t> </a:t>
              </a:r>
              <a:r>
                <a:rPr lang="en-US" sz="1600" kern="0" dirty="0" err="1">
                  <a:solidFill>
                    <a:prstClr val="white">
                      <a:lumMod val="50000"/>
                    </a:prstClr>
                  </a:solidFill>
                </a:rPr>
                <a:t>Sistemi</a:t>
              </a:r>
              <a:r>
                <a:rPr lang="en-US" sz="1600" kern="0" dirty="0">
                  <a:solidFill>
                    <a:prstClr val="white">
                      <a:lumMod val="50000"/>
                    </a:prstClr>
                  </a:solidFill>
                </a:rPr>
                <a:t> </a:t>
              </a:r>
              <a:r>
                <a:rPr lang="en-US" sz="1600" kern="0" dirty="0" err="1">
                  <a:solidFill>
                    <a:prstClr val="white">
                      <a:lumMod val="50000"/>
                    </a:prstClr>
                  </a:solidFill>
                </a:rPr>
                <a:t>üzerinden</a:t>
              </a:r>
              <a:r>
                <a:rPr lang="en-US" sz="1600" kern="0" dirty="0">
                  <a:solidFill>
                    <a:prstClr val="white">
                      <a:lumMod val="50000"/>
                    </a:prstClr>
                  </a:solidFill>
                </a:rPr>
                <a:t>; </a:t>
              </a:r>
              <a:r>
                <a:rPr lang="en-US" sz="1600" kern="0" dirty="0" err="1">
                  <a:solidFill>
                    <a:prstClr val="white">
                      <a:lumMod val="50000"/>
                    </a:prstClr>
                  </a:solidFill>
                </a:rPr>
                <a:t>Uygulama</a:t>
              </a:r>
              <a:r>
                <a:rPr lang="en-US" sz="1600" kern="0" dirty="0">
                  <a:solidFill>
                    <a:prstClr val="white">
                      <a:lumMod val="50000"/>
                    </a:prstClr>
                  </a:solidFill>
                </a:rPr>
                <a:t> </a:t>
              </a:r>
              <a:r>
                <a:rPr lang="en-US" sz="1600" kern="0" dirty="0" err="1">
                  <a:solidFill>
                    <a:prstClr val="white">
                      <a:lumMod val="50000"/>
                    </a:prstClr>
                  </a:solidFill>
                </a:rPr>
                <a:t>Birimlerine</a:t>
              </a:r>
              <a:endParaRPr lang="en-US" sz="1600" kern="0" dirty="0">
                <a:solidFill>
                  <a:prstClr val="white">
                    <a:lumMod val="50000"/>
                  </a:prstClr>
                </a:solidFill>
              </a:endParaRPr>
            </a:p>
          </p:txBody>
        </p:sp>
        <p:sp>
          <p:nvSpPr>
            <p:cNvPr id="96" name="TextBox 95"/>
            <p:cNvSpPr txBox="1"/>
            <p:nvPr/>
          </p:nvSpPr>
          <p:spPr>
            <a:xfrm>
              <a:off x="3407942" y="2584119"/>
              <a:ext cx="1735063" cy="490815"/>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rPr>
                <a:t>E</a:t>
              </a:r>
              <a:r>
                <a:rPr lang="en-US" sz="1600" kern="0" dirty="0" err="1">
                  <a:solidFill>
                    <a:prstClr val="white">
                      <a:lumMod val="50000"/>
                    </a:prstClr>
                  </a:solidFill>
                </a:rPr>
                <a:t>ksiklerin</a:t>
              </a:r>
              <a:r>
                <a:rPr lang="en-US" sz="1600" kern="0" dirty="0">
                  <a:solidFill>
                    <a:prstClr val="white">
                      <a:lumMod val="50000"/>
                    </a:prstClr>
                  </a:solidFill>
                </a:rPr>
                <a:t>  </a:t>
              </a:r>
              <a:r>
                <a:rPr lang="en-US" sz="1600" kern="0" dirty="0" err="1">
                  <a:solidFill>
                    <a:prstClr val="white">
                      <a:lumMod val="50000"/>
                    </a:prstClr>
                  </a:solidFill>
                </a:rPr>
                <a:t>bildirimi</a:t>
              </a:r>
              <a:r>
                <a:rPr lang="en-US" sz="1600" kern="0" dirty="0">
                  <a:solidFill>
                    <a:prstClr val="white">
                      <a:lumMod val="50000"/>
                    </a:prstClr>
                  </a:solidFill>
                </a:rPr>
                <a:t> </a:t>
              </a:r>
              <a:r>
                <a:rPr lang="en-US" sz="1600" kern="0" dirty="0" err="1">
                  <a:solidFill>
                    <a:prstClr val="white">
                      <a:lumMod val="50000"/>
                    </a:prstClr>
                  </a:solidFill>
                </a:rPr>
                <a:t>ve</a:t>
              </a:r>
              <a:r>
                <a:rPr lang="en-US" sz="1600" kern="0" dirty="0">
                  <a:solidFill>
                    <a:prstClr val="white">
                      <a:lumMod val="50000"/>
                    </a:prstClr>
                  </a:solidFill>
                </a:rPr>
                <a:t> </a:t>
              </a:r>
              <a:r>
                <a:rPr lang="en-US" sz="1600" kern="0" dirty="0" err="1">
                  <a:solidFill>
                    <a:prstClr val="white">
                      <a:lumMod val="50000"/>
                    </a:prstClr>
                  </a:solidFill>
                </a:rPr>
                <a:t>tamamlanması</a:t>
              </a:r>
              <a:endParaRPr lang="en-US" sz="1600" kern="0" dirty="0">
                <a:solidFill>
                  <a:prstClr val="white">
                    <a:lumMod val="50000"/>
                  </a:prstClr>
                </a:solidFill>
              </a:endParaRPr>
            </a:p>
          </p:txBody>
        </p:sp>
        <p:sp>
          <p:nvSpPr>
            <p:cNvPr id="94" name="TextBox 93"/>
            <p:cNvSpPr txBox="1"/>
            <p:nvPr/>
          </p:nvSpPr>
          <p:spPr>
            <a:xfrm>
              <a:off x="5656738" y="2324855"/>
              <a:ext cx="1748710" cy="327954"/>
            </a:xfrm>
            <a:prstGeom prst="rect">
              <a:avLst/>
            </a:prstGeom>
            <a:noFill/>
          </p:spPr>
          <p:txBody>
            <a:bodyPr wrap="none" rtlCol="0">
              <a:spAutoFit/>
            </a:bodyPr>
            <a:lstStyle/>
            <a:p>
              <a:pPr algn="ctr" defTabSz="685764" fontAlgn="auto">
                <a:spcBef>
                  <a:spcPts val="0"/>
                </a:spcBef>
                <a:spcAft>
                  <a:spcPts val="0"/>
                </a:spcAft>
                <a:defRPr/>
              </a:pPr>
              <a:r>
                <a:rPr lang="en-US" sz="2000" b="1" kern="0" dirty="0" err="1">
                  <a:solidFill>
                    <a:srgbClr val="1F497D"/>
                  </a:solidFill>
                </a:rPr>
                <a:t>Yerinde</a:t>
              </a:r>
              <a:r>
                <a:rPr lang="en-US" sz="2000" b="1" kern="0" dirty="0">
                  <a:solidFill>
                    <a:srgbClr val="1F497D"/>
                  </a:solidFill>
                </a:rPr>
                <a:t> </a:t>
              </a:r>
              <a:r>
                <a:rPr lang="en-US" sz="2000" b="1" kern="0" dirty="0" err="1">
                  <a:solidFill>
                    <a:srgbClr val="1F497D"/>
                  </a:solidFill>
                </a:rPr>
                <a:t>İncelemeler</a:t>
              </a:r>
              <a:r>
                <a:rPr lang="en-US" sz="2000" b="1" kern="0" dirty="0">
                  <a:solidFill>
                    <a:srgbClr val="1F497D"/>
                  </a:solidFill>
                </a:rPr>
                <a:t> </a:t>
              </a:r>
            </a:p>
          </p:txBody>
        </p:sp>
        <p:sp>
          <p:nvSpPr>
            <p:cNvPr id="97" name="TextBox 96"/>
            <p:cNvSpPr txBox="1"/>
            <p:nvPr/>
          </p:nvSpPr>
          <p:spPr>
            <a:xfrm>
              <a:off x="5470776" y="2526721"/>
              <a:ext cx="2081513" cy="679284"/>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rPr>
                <a:t>Orta yüksek veya yüksek teknoloji ise t</a:t>
              </a:r>
              <a:r>
                <a:rPr lang="en-US" sz="1600" kern="0" dirty="0" err="1">
                  <a:solidFill>
                    <a:prstClr val="white">
                      <a:lumMod val="50000"/>
                    </a:prstClr>
                  </a:solidFill>
                </a:rPr>
                <a:t>eknik</a:t>
              </a:r>
              <a:r>
                <a:rPr lang="en-US" sz="1600" kern="0" dirty="0">
                  <a:solidFill>
                    <a:prstClr val="white">
                      <a:lumMod val="50000"/>
                    </a:prstClr>
                  </a:solidFill>
                </a:rPr>
                <a:t> ve </a:t>
              </a:r>
              <a:r>
                <a:rPr lang="en-US" sz="1600" kern="0" dirty="0" err="1">
                  <a:solidFill>
                    <a:prstClr val="white">
                      <a:lumMod val="50000"/>
                    </a:prstClr>
                  </a:solidFill>
                </a:rPr>
                <a:t>mali</a:t>
              </a:r>
              <a:r>
                <a:rPr lang="en-US" sz="1600" kern="0" dirty="0">
                  <a:solidFill>
                    <a:prstClr val="white">
                      <a:lumMod val="50000"/>
                    </a:prstClr>
                  </a:solidFill>
                </a:rPr>
                <a:t> </a:t>
              </a:r>
              <a:r>
                <a:rPr lang="en-US" sz="1600" kern="0" dirty="0" err="1">
                  <a:solidFill>
                    <a:prstClr val="white">
                      <a:lumMod val="50000"/>
                    </a:prstClr>
                  </a:solidFill>
                </a:rPr>
                <a:t>raporların</a:t>
              </a:r>
              <a:r>
                <a:rPr lang="en-US" sz="1600" kern="0" dirty="0">
                  <a:solidFill>
                    <a:prstClr val="white">
                      <a:lumMod val="50000"/>
                    </a:prstClr>
                  </a:solidFill>
                </a:rPr>
                <a:t> </a:t>
              </a:r>
              <a:r>
                <a:rPr lang="en-US" sz="1600" kern="0" dirty="0" err="1">
                  <a:solidFill>
                    <a:prstClr val="white">
                      <a:lumMod val="50000"/>
                    </a:prstClr>
                  </a:solidFill>
                </a:rPr>
                <a:t>hazırlanması</a:t>
              </a:r>
              <a:endParaRPr lang="en-US" sz="1600" kern="0" dirty="0">
                <a:solidFill>
                  <a:prstClr val="white">
                    <a:lumMod val="50000"/>
                  </a:prstClr>
                </a:solidFill>
              </a:endParaRPr>
            </a:p>
          </p:txBody>
        </p:sp>
        <p:grpSp>
          <p:nvGrpSpPr>
            <p:cNvPr id="85" name="POWER_USER_ID_ICONS_Gavel"/>
            <p:cNvGrpSpPr>
              <a:grpSpLocks noChangeAspect="1"/>
            </p:cNvGrpSpPr>
            <p:nvPr>
              <p:custDataLst>
                <p:tags r:id="rId8"/>
              </p:custDataLst>
            </p:nvPr>
          </p:nvGrpSpPr>
          <p:grpSpPr>
            <a:xfrm>
              <a:off x="4083508" y="1731573"/>
              <a:ext cx="403436" cy="326506"/>
              <a:chOff x="-1958181" y="55563"/>
              <a:chExt cx="715963" cy="579438"/>
            </a:xfrm>
            <a:solidFill>
              <a:schemeClr val="tx2"/>
            </a:solidFill>
          </p:grpSpPr>
          <p:sp>
            <p:nvSpPr>
              <p:cNvPr id="86" name="POWER_USER_ID_ICONS_Gavel"/>
              <p:cNvSpPr>
                <a:spLocks noChangeArrowheads="1"/>
              </p:cNvSpPr>
              <p:nvPr>
                <p:custDataLst>
                  <p:tags r:id="rId45"/>
                </p:custDataLst>
              </p:nvPr>
            </p:nvSpPr>
            <p:spPr bwMode="auto">
              <a:xfrm>
                <a:off x="-1532731" y="560388"/>
                <a:ext cx="209550" cy="74613"/>
              </a:xfrm>
              <a:prstGeom prst="rect">
                <a:avLst/>
              </a:prstGeom>
              <a:grpFill/>
              <a:ln w="9525">
                <a:noFill/>
                <a:miter lim="800000"/>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87" name="POWER_USER_ID_ICONS_Gavel"/>
              <p:cNvSpPr>
                <a:spLocks noChangeArrowheads="1"/>
              </p:cNvSpPr>
              <p:nvPr>
                <p:custDataLst>
                  <p:tags r:id="rId46"/>
                </p:custDataLst>
              </p:nvPr>
            </p:nvSpPr>
            <p:spPr bwMode="auto">
              <a:xfrm>
                <a:off x="-1643856" y="604838"/>
                <a:ext cx="401638" cy="30163"/>
              </a:xfrm>
              <a:prstGeom prst="rect">
                <a:avLst/>
              </a:prstGeom>
              <a:grpFill/>
              <a:ln w="9525">
                <a:noFill/>
                <a:miter lim="800000"/>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88" name="POWER_USER_ID_ICONS_Gavel"/>
              <p:cNvSpPr>
                <a:spLocks/>
              </p:cNvSpPr>
              <p:nvPr>
                <p:custDataLst>
                  <p:tags r:id="rId47"/>
                </p:custDataLst>
              </p:nvPr>
            </p:nvSpPr>
            <p:spPr bwMode="auto">
              <a:xfrm>
                <a:off x="-1593056" y="176213"/>
                <a:ext cx="152400" cy="161925"/>
              </a:xfrm>
              <a:custGeom>
                <a:avLst/>
                <a:gdLst>
                  <a:gd name="T0" fmla="*/ 222 w 257"/>
                  <a:gd name="T1" fmla="*/ 90 h 270"/>
                  <a:gd name="T2" fmla="*/ 156 w 257"/>
                  <a:gd name="T3" fmla="*/ 0 h 270"/>
                  <a:gd name="T4" fmla="*/ 0 w 257"/>
                  <a:gd name="T5" fmla="*/ 86 h 270"/>
                  <a:gd name="T6" fmla="*/ 39 w 257"/>
                  <a:gd name="T7" fmla="*/ 192 h 270"/>
                  <a:gd name="T8" fmla="*/ 94 w 257"/>
                  <a:gd name="T9" fmla="*/ 270 h 270"/>
                  <a:gd name="T10" fmla="*/ 257 w 257"/>
                  <a:gd name="T11" fmla="*/ 180 h 270"/>
                  <a:gd name="T12" fmla="*/ 222 w 257"/>
                  <a:gd name="T13" fmla="*/ 90 h 270"/>
                </a:gdLst>
                <a:ahLst/>
                <a:cxnLst>
                  <a:cxn ang="0">
                    <a:pos x="T0" y="T1"/>
                  </a:cxn>
                  <a:cxn ang="0">
                    <a:pos x="T2" y="T3"/>
                  </a:cxn>
                  <a:cxn ang="0">
                    <a:pos x="T4" y="T5"/>
                  </a:cxn>
                  <a:cxn ang="0">
                    <a:pos x="T6" y="T7"/>
                  </a:cxn>
                  <a:cxn ang="0">
                    <a:pos x="T8" y="T9"/>
                  </a:cxn>
                  <a:cxn ang="0">
                    <a:pos x="T10" y="T11"/>
                  </a:cxn>
                  <a:cxn ang="0">
                    <a:pos x="T12" y="T13"/>
                  </a:cxn>
                </a:cxnLst>
                <a:rect l="0" t="0" r="r" b="b"/>
                <a:pathLst>
                  <a:path w="257" h="270">
                    <a:moveTo>
                      <a:pt x="222" y="90"/>
                    </a:moveTo>
                    <a:cubicBezTo>
                      <a:pt x="203" y="54"/>
                      <a:pt x="180" y="23"/>
                      <a:pt x="156" y="0"/>
                    </a:cubicBezTo>
                    <a:lnTo>
                      <a:pt x="0" y="86"/>
                    </a:lnTo>
                    <a:cubicBezTo>
                      <a:pt x="7" y="119"/>
                      <a:pt x="20" y="156"/>
                      <a:pt x="39" y="192"/>
                    </a:cubicBezTo>
                    <a:cubicBezTo>
                      <a:pt x="55" y="222"/>
                      <a:pt x="74" y="249"/>
                      <a:pt x="94" y="270"/>
                    </a:cubicBezTo>
                    <a:lnTo>
                      <a:pt x="257" y="180"/>
                    </a:lnTo>
                    <a:cubicBezTo>
                      <a:pt x="250" y="151"/>
                      <a:pt x="238" y="121"/>
                      <a:pt x="222" y="90"/>
                    </a:cubicBez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00" name="POWER_USER_ID_ICONS_Gavel"/>
              <p:cNvSpPr>
                <a:spLocks/>
              </p:cNvSpPr>
              <p:nvPr>
                <p:custDataLst>
                  <p:tags r:id="rId48"/>
                </p:custDataLst>
              </p:nvPr>
            </p:nvSpPr>
            <p:spPr bwMode="auto">
              <a:xfrm>
                <a:off x="-1575594" y="273050"/>
                <a:ext cx="231775" cy="184150"/>
              </a:xfrm>
              <a:custGeom>
                <a:avLst/>
                <a:gdLst>
                  <a:gd name="T0" fmla="*/ 376 w 388"/>
                  <a:gd name="T1" fmla="*/ 96 h 309"/>
                  <a:gd name="T2" fmla="*/ 341 w 388"/>
                  <a:gd name="T3" fmla="*/ 31 h 309"/>
                  <a:gd name="T4" fmla="*/ 278 w 388"/>
                  <a:gd name="T5" fmla="*/ 12 h 309"/>
                  <a:gd name="T6" fmla="*/ 31 w 388"/>
                  <a:gd name="T7" fmla="*/ 149 h 309"/>
                  <a:gd name="T8" fmla="*/ 12 w 388"/>
                  <a:gd name="T9" fmla="*/ 213 h 309"/>
                  <a:gd name="T10" fmla="*/ 47 w 388"/>
                  <a:gd name="T11" fmla="*/ 278 h 309"/>
                  <a:gd name="T12" fmla="*/ 110 w 388"/>
                  <a:gd name="T13" fmla="*/ 297 h 309"/>
                  <a:gd name="T14" fmla="*/ 357 w 388"/>
                  <a:gd name="T15" fmla="*/ 160 h 309"/>
                  <a:gd name="T16" fmla="*/ 376 w 388"/>
                  <a:gd name="T17" fmla="*/ 9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09">
                    <a:moveTo>
                      <a:pt x="376" y="96"/>
                    </a:moveTo>
                    <a:lnTo>
                      <a:pt x="341" y="31"/>
                    </a:lnTo>
                    <a:cubicBezTo>
                      <a:pt x="328" y="8"/>
                      <a:pt x="300" y="0"/>
                      <a:pt x="278" y="12"/>
                    </a:cubicBezTo>
                    <a:lnTo>
                      <a:pt x="31" y="149"/>
                    </a:lnTo>
                    <a:cubicBezTo>
                      <a:pt x="8" y="161"/>
                      <a:pt x="0" y="190"/>
                      <a:pt x="12" y="213"/>
                    </a:cubicBezTo>
                    <a:lnTo>
                      <a:pt x="47" y="278"/>
                    </a:lnTo>
                    <a:cubicBezTo>
                      <a:pt x="60" y="301"/>
                      <a:pt x="88" y="309"/>
                      <a:pt x="110" y="297"/>
                    </a:cubicBezTo>
                    <a:lnTo>
                      <a:pt x="357" y="160"/>
                    </a:lnTo>
                    <a:cubicBezTo>
                      <a:pt x="380" y="148"/>
                      <a:pt x="388" y="119"/>
                      <a:pt x="376" y="96"/>
                    </a:cubicBez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01" name="POWER_USER_ID_ICONS_Gavel"/>
              <p:cNvSpPr>
                <a:spLocks/>
              </p:cNvSpPr>
              <p:nvPr>
                <p:custDataLst>
                  <p:tags r:id="rId49"/>
                </p:custDataLst>
              </p:nvPr>
            </p:nvSpPr>
            <p:spPr bwMode="auto">
              <a:xfrm>
                <a:off x="-1958181" y="268288"/>
                <a:ext cx="396875" cy="231775"/>
              </a:xfrm>
              <a:custGeom>
                <a:avLst/>
                <a:gdLst>
                  <a:gd name="T0" fmla="*/ 11 w 666"/>
                  <a:gd name="T1" fmla="*/ 361 h 388"/>
                  <a:gd name="T2" fmla="*/ 56 w 666"/>
                  <a:gd name="T3" fmla="*/ 381 h 388"/>
                  <a:gd name="T4" fmla="*/ 648 w 666"/>
                  <a:gd name="T5" fmla="*/ 75 h 388"/>
                  <a:gd name="T6" fmla="*/ 655 w 666"/>
                  <a:gd name="T7" fmla="*/ 29 h 388"/>
                  <a:gd name="T8" fmla="*/ 654 w 666"/>
                  <a:gd name="T9" fmla="*/ 27 h 388"/>
                  <a:gd name="T10" fmla="*/ 609 w 666"/>
                  <a:gd name="T11" fmla="*/ 8 h 388"/>
                  <a:gd name="T12" fmla="*/ 17 w 666"/>
                  <a:gd name="T13" fmla="*/ 313 h 388"/>
                  <a:gd name="T14" fmla="*/ 10 w 666"/>
                  <a:gd name="T15" fmla="*/ 360 h 388"/>
                  <a:gd name="T16" fmla="*/ 11 w 666"/>
                  <a:gd name="T17" fmla="*/ 36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6" h="388">
                    <a:moveTo>
                      <a:pt x="11" y="361"/>
                    </a:moveTo>
                    <a:cubicBezTo>
                      <a:pt x="21" y="379"/>
                      <a:pt x="42" y="388"/>
                      <a:pt x="56" y="381"/>
                    </a:cubicBezTo>
                    <a:lnTo>
                      <a:pt x="648" y="75"/>
                    </a:lnTo>
                    <a:cubicBezTo>
                      <a:pt x="663" y="68"/>
                      <a:pt x="666" y="47"/>
                      <a:pt x="655" y="29"/>
                    </a:cubicBezTo>
                    <a:lnTo>
                      <a:pt x="654" y="27"/>
                    </a:lnTo>
                    <a:cubicBezTo>
                      <a:pt x="644" y="9"/>
                      <a:pt x="624" y="0"/>
                      <a:pt x="609" y="8"/>
                    </a:cubicBezTo>
                    <a:lnTo>
                      <a:pt x="17" y="313"/>
                    </a:lnTo>
                    <a:cubicBezTo>
                      <a:pt x="3" y="320"/>
                      <a:pt x="0" y="341"/>
                      <a:pt x="10" y="360"/>
                    </a:cubicBezTo>
                    <a:lnTo>
                      <a:pt x="11" y="361"/>
                    </a:ln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09" name="POWER_USER_ID_ICONS_Gavel"/>
              <p:cNvSpPr>
                <a:spLocks/>
              </p:cNvSpPr>
              <p:nvPr>
                <p:custDataLst>
                  <p:tags r:id="rId50"/>
                </p:custDataLst>
              </p:nvPr>
            </p:nvSpPr>
            <p:spPr bwMode="auto">
              <a:xfrm>
                <a:off x="-1696244" y="55563"/>
                <a:ext cx="231775" cy="185738"/>
              </a:xfrm>
              <a:custGeom>
                <a:avLst/>
                <a:gdLst>
                  <a:gd name="T0" fmla="*/ 12 w 388"/>
                  <a:gd name="T1" fmla="*/ 213 h 310"/>
                  <a:gd name="T2" fmla="*/ 30 w 388"/>
                  <a:gd name="T3" fmla="*/ 150 h 310"/>
                  <a:gd name="T4" fmla="*/ 277 w 388"/>
                  <a:gd name="T5" fmla="*/ 13 h 310"/>
                  <a:gd name="T6" fmla="*/ 340 w 388"/>
                  <a:gd name="T7" fmla="*/ 31 h 310"/>
                  <a:gd name="T8" fmla="*/ 375 w 388"/>
                  <a:gd name="T9" fmla="*/ 97 h 310"/>
                  <a:gd name="T10" fmla="*/ 357 w 388"/>
                  <a:gd name="T11" fmla="*/ 161 h 310"/>
                  <a:gd name="T12" fmla="*/ 110 w 388"/>
                  <a:gd name="T13" fmla="*/ 298 h 310"/>
                  <a:gd name="T14" fmla="*/ 47 w 388"/>
                  <a:gd name="T15" fmla="*/ 279 h 310"/>
                  <a:gd name="T16" fmla="*/ 12 w 388"/>
                  <a:gd name="T17" fmla="*/ 21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310">
                    <a:moveTo>
                      <a:pt x="12" y="213"/>
                    </a:moveTo>
                    <a:cubicBezTo>
                      <a:pt x="0" y="191"/>
                      <a:pt x="8" y="162"/>
                      <a:pt x="30" y="150"/>
                    </a:cubicBezTo>
                    <a:lnTo>
                      <a:pt x="277" y="13"/>
                    </a:lnTo>
                    <a:cubicBezTo>
                      <a:pt x="300" y="0"/>
                      <a:pt x="328" y="9"/>
                      <a:pt x="340" y="31"/>
                    </a:cubicBezTo>
                    <a:lnTo>
                      <a:pt x="375" y="97"/>
                    </a:lnTo>
                    <a:cubicBezTo>
                      <a:pt x="388" y="120"/>
                      <a:pt x="379" y="148"/>
                      <a:pt x="357" y="161"/>
                    </a:cubicBezTo>
                    <a:lnTo>
                      <a:pt x="110" y="298"/>
                    </a:lnTo>
                    <a:cubicBezTo>
                      <a:pt x="87" y="310"/>
                      <a:pt x="59" y="302"/>
                      <a:pt x="47" y="279"/>
                    </a:cubicBezTo>
                    <a:lnTo>
                      <a:pt x="12" y="213"/>
                    </a:lnTo>
                    <a:close/>
                  </a:path>
                </a:pathLst>
              </a:custGeom>
              <a:grpFill/>
              <a:ln w="9525">
                <a:noFill/>
                <a:round/>
                <a:headEnd/>
                <a:tailEnd/>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grpSp>
          <p:nvGrpSpPr>
            <p:cNvPr id="110" name="POWER_USER_ID_ICONS_Big_Idea"/>
            <p:cNvGrpSpPr>
              <a:grpSpLocks noChangeAspect="1"/>
            </p:cNvGrpSpPr>
            <p:nvPr>
              <p:custDataLst>
                <p:tags r:id="rId9"/>
              </p:custDataLst>
            </p:nvPr>
          </p:nvGrpSpPr>
          <p:grpSpPr bwMode="auto">
            <a:xfrm>
              <a:off x="1903977" y="1684343"/>
              <a:ext cx="353773" cy="372365"/>
              <a:chOff x="3544" y="-299"/>
              <a:chExt cx="4110" cy="4326"/>
            </a:xfrm>
            <a:solidFill>
              <a:schemeClr val="tx2"/>
            </a:solidFill>
          </p:grpSpPr>
          <p:sp>
            <p:nvSpPr>
              <p:cNvPr id="111" name="Freeform 1368"/>
              <p:cNvSpPr>
                <a:spLocks noEditPoints="1"/>
              </p:cNvSpPr>
              <p:nvPr/>
            </p:nvSpPr>
            <p:spPr bwMode="auto">
              <a:xfrm>
                <a:off x="4897" y="1236"/>
                <a:ext cx="393" cy="372"/>
              </a:xfrm>
              <a:custGeom>
                <a:avLst/>
                <a:gdLst>
                  <a:gd name="T0" fmla="*/ 59 w 116"/>
                  <a:gd name="T1" fmla="*/ 110 h 110"/>
                  <a:gd name="T2" fmla="*/ 3 w 116"/>
                  <a:gd name="T3" fmla="*/ 76 h 110"/>
                  <a:gd name="T4" fmla="*/ 0 w 116"/>
                  <a:gd name="T5" fmla="*/ 71 h 110"/>
                  <a:gd name="T6" fmla="*/ 0 w 116"/>
                  <a:gd name="T7" fmla="*/ 0 h 110"/>
                  <a:gd name="T8" fmla="*/ 116 w 116"/>
                  <a:gd name="T9" fmla="*/ 0 h 110"/>
                  <a:gd name="T10" fmla="*/ 116 w 116"/>
                  <a:gd name="T11" fmla="*/ 77 h 110"/>
                  <a:gd name="T12" fmla="*/ 113 w 116"/>
                  <a:gd name="T13" fmla="*/ 82 h 110"/>
                  <a:gd name="T14" fmla="*/ 59 w 116"/>
                  <a:gd name="T15" fmla="*/ 110 h 110"/>
                  <a:gd name="T16" fmla="*/ 35 w 116"/>
                  <a:gd name="T17" fmla="*/ 60 h 110"/>
                  <a:gd name="T18" fmla="*/ 59 w 116"/>
                  <a:gd name="T19" fmla="*/ 75 h 110"/>
                  <a:gd name="T20" fmla="*/ 82 w 116"/>
                  <a:gd name="T21" fmla="*/ 64 h 110"/>
                  <a:gd name="T22" fmla="*/ 82 w 116"/>
                  <a:gd name="T23" fmla="*/ 34 h 110"/>
                  <a:gd name="T24" fmla="*/ 35 w 116"/>
                  <a:gd name="T25" fmla="*/ 34 h 110"/>
                  <a:gd name="T26" fmla="*/ 35 w 116"/>
                  <a:gd name="T27"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110">
                    <a:moveTo>
                      <a:pt x="59" y="110"/>
                    </a:moveTo>
                    <a:cubicBezTo>
                      <a:pt x="38" y="110"/>
                      <a:pt x="19" y="99"/>
                      <a:pt x="3" y="76"/>
                    </a:cubicBezTo>
                    <a:lnTo>
                      <a:pt x="0" y="71"/>
                    </a:lnTo>
                    <a:lnTo>
                      <a:pt x="0" y="0"/>
                    </a:lnTo>
                    <a:lnTo>
                      <a:pt x="116" y="0"/>
                    </a:lnTo>
                    <a:lnTo>
                      <a:pt x="116" y="77"/>
                    </a:lnTo>
                    <a:lnTo>
                      <a:pt x="113" y="82"/>
                    </a:lnTo>
                    <a:cubicBezTo>
                      <a:pt x="110" y="85"/>
                      <a:pt x="90" y="110"/>
                      <a:pt x="59" y="110"/>
                    </a:cubicBezTo>
                    <a:close/>
                    <a:moveTo>
                      <a:pt x="35" y="60"/>
                    </a:moveTo>
                    <a:cubicBezTo>
                      <a:pt x="43" y="70"/>
                      <a:pt x="51" y="75"/>
                      <a:pt x="59" y="75"/>
                    </a:cubicBezTo>
                    <a:cubicBezTo>
                      <a:pt x="68" y="75"/>
                      <a:pt x="76" y="69"/>
                      <a:pt x="82" y="64"/>
                    </a:cubicBezTo>
                    <a:lnTo>
                      <a:pt x="82" y="34"/>
                    </a:lnTo>
                    <a:lnTo>
                      <a:pt x="35" y="34"/>
                    </a:lnTo>
                    <a:lnTo>
                      <a:pt x="35" y="60"/>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2" name="Freeform 1369"/>
              <p:cNvSpPr>
                <a:spLocks/>
              </p:cNvSpPr>
              <p:nvPr/>
            </p:nvSpPr>
            <p:spPr bwMode="auto">
              <a:xfrm>
                <a:off x="6551" y="558"/>
                <a:ext cx="318" cy="678"/>
              </a:xfrm>
              <a:custGeom>
                <a:avLst/>
                <a:gdLst>
                  <a:gd name="T0" fmla="*/ 74 w 94"/>
                  <a:gd name="T1" fmla="*/ 182 h 200"/>
                  <a:gd name="T2" fmla="*/ 23 w 94"/>
                  <a:gd name="T3" fmla="*/ 34 h 200"/>
                  <a:gd name="T4" fmla="*/ 49 w 94"/>
                  <a:gd name="T5" fmla="*/ 26 h 200"/>
                  <a:gd name="T6" fmla="*/ 93 w 94"/>
                  <a:gd name="T7" fmla="*/ 159 h 200"/>
                  <a:gd name="T8" fmla="*/ 74 w 94"/>
                  <a:gd name="T9" fmla="*/ 182 h 200"/>
                </a:gdLst>
                <a:ahLst/>
                <a:cxnLst>
                  <a:cxn ang="0">
                    <a:pos x="T0" y="T1"/>
                  </a:cxn>
                  <a:cxn ang="0">
                    <a:pos x="T2" y="T3"/>
                  </a:cxn>
                  <a:cxn ang="0">
                    <a:pos x="T4" y="T5"/>
                  </a:cxn>
                  <a:cxn ang="0">
                    <a:pos x="T6" y="T7"/>
                  </a:cxn>
                  <a:cxn ang="0">
                    <a:pos x="T8" y="T9"/>
                  </a:cxn>
                </a:cxnLst>
                <a:rect l="0" t="0" r="r" b="b"/>
                <a:pathLst>
                  <a:path w="94" h="200">
                    <a:moveTo>
                      <a:pt x="74" y="182"/>
                    </a:moveTo>
                    <a:cubicBezTo>
                      <a:pt x="53" y="149"/>
                      <a:pt x="65" y="95"/>
                      <a:pt x="23" y="34"/>
                    </a:cubicBezTo>
                    <a:cubicBezTo>
                      <a:pt x="0" y="0"/>
                      <a:pt x="37" y="8"/>
                      <a:pt x="49" y="26"/>
                    </a:cubicBezTo>
                    <a:cubicBezTo>
                      <a:pt x="64" y="49"/>
                      <a:pt x="88" y="125"/>
                      <a:pt x="93" y="159"/>
                    </a:cubicBezTo>
                    <a:cubicBezTo>
                      <a:pt x="94" y="167"/>
                      <a:pt x="86" y="200"/>
                      <a:pt x="74" y="182"/>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3" name="Freeform 1370"/>
              <p:cNvSpPr>
                <a:spLocks/>
              </p:cNvSpPr>
              <p:nvPr/>
            </p:nvSpPr>
            <p:spPr bwMode="auto">
              <a:xfrm>
                <a:off x="6694" y="334"/>
                <a:ext cx="253" cy="678"/>
              </a:xfrm>
              <a:custGeom>
                <a:avLst/>
                <a:gdLst>
                  <a:gd name="T0" fmla="*/ 57 w 75"/>
                  <a:gd name="T1" fmla="*/ 181 h 200"/>
                  <a:gd name="T2" fmla="*/ 19 w 75"/>
                  <a:gd name="T3" fmla="*/ 36 h 200"/>
                  <a:gd name="T4" fmla="*/ 45 w 75"/>
                  <a:gd name="T5" fmla="*/ 32 h 200"/>
                  <a:gd name="T6" fmla="*/ 75 w 75"/>
                  <a:gd name="T7" fmla="*/ 169 h 200"/>
                  <a:gd name="T8" fmla="*/ 57 w 75"/>
                  <a:gd name="T9" fmla="*/ 181 h 200"/>
                </a:gdLst>
                <a:ahLst/>
                <a:cxnLst>
                  <a:cxn ang="0">
                    <a:pos x="T0" y="T1"/>
                  </a:cxn>
                  <a:cxn ang="0">
                    <a:pos x="T2" y="T3"/>
                  </a:cxn>
                  <a:cxn ang="0">
                    <a:pos x="T4" y="T5"/>
                  </a:cxn>
                  <a:cxn ang="0">
                    <a:pos x="T6" y="T7"/>
                  </a:cxn>
                  <a:cxn ang="0">
                    <a:pos x="T8" y="T9"/>
                  </a:cxn>
                </a:cxnLst>
                <a:rect l="0" t="0" r="r" b="b"/>
                <a:pathLst>
                  <a:path w="75" h="200">
                    <a:moveTo>
                      <a:pt x="57" y="181"/>
                    </a:moveTo>
                    <a:cubicBezTo>
                      <a:pt x="40" y="146"/>
                      <a:pt x="54" y="102"/>
                      <a:pt x="19" y="36"/>
                    </a:cubicBezTo>
                    <a:cubicBezTo>
                      <a:pt x="0" y="0"/>
                      <a:pt x="36" y="13"/>
                      <a:pt x="45" y="32"/>
                    </a:cubicBezTo>
                    <a:cubicBezTo>
                      <a:pt x="58" y="56"/>
                      <a:pt x="74" y="134"/>
                      <a:pt x="75" y="169"/>
                    </a:cubicBezTo>
                    <a:cubicBezTo>
                      <a:pt x="75" y="177"/>
                      <a:pt x="67" y="200"/>
                      <a:pt x="57" y="181"/>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4" name="Freeform 1371"/>
              <p:cNvSpPr>
                <a:spLocks/>
              </p:cNvSpPr>
              <p:nvPr/>
            </p:nvSpPr>
            <p:spPr bwMode="auto">
              <a:xfrm>
                <a:off x="6149" y="-299"/>
                <a:ext cx="1492" cy="1030"/>
              </a:xfrm>
              <a:custGeom>
                <a:avLst/>
                <a:gdLst>
                  <a:gd name="T0" fmla="*/ 364 w 441"/>
                  <a:gd name="T1" fmla="*/ 93 h 304"/>
                  <a:gd name="T2" fmla="*/ 247 w 441"/>
                  <a:gd name="T3" fmla="*/ 44 h 304"/>
                  <a:gd name="T4" fmla="*/ 147 w 441"/>
                  <a:gd name="T5" fmla="*/ 83 h 304"/>
                  <a:gd name="T6" fmla="*/ 99 w 441"/>
                  <a:gd name="T7" fmla="*/ 162 h 304"/>
                  <a:gd name="T8" fmla="*/ 110 w 441"/>
                  <a:gd name="T9" fmla="*/ 295 h 304"/>
                  <a:gd name="T10" fmla="*/ 112 w 441"/>
                  <a:gd name="T11" fmla="*/ 257 h 304"/>
                  <a:gd name="T12" fmla="*/ 106 w 441"/>
                  <a:gd name="T13" fmla="*/ 187 h 304"/>
                  <a:gd name="T14" fmla="*/ 112 w 441"/>
                  <a:gd name="T15" fmla="*/ 181 h 304"/>
                  <a:gd name="T16" fmla="*/ 125 w 441"/>
                  <a:gd name="T17" fmla="*/ 154 h 304"/>
                  <a:gd name="T18" fmla="*/ 144 w 441"/>
                  <a:gd name="T19" fmla="*/ 104 h 304"/>
                  <a:gd name="T20" fmla="*/ 144 w 441"/>
                  <a:gd name="T21" fmla="*/ 105 h 304"/>
                  <a:gd name="T22" fmla="*/ 177 w 441"/>
                  <a:gd name="T23" fmla="*/ 94 h 304"/>
                  <a:gd name="T24" fmla="*/ 225 w 441"/>
                  <a:gd name="T25" fmla="*/ 62 h 304"/>
                  <a:gd name="T26" fmla="*/ 264 w 441"/>
                  <a:gd name="T27" fmla="*/ 77 h 304"/>
                  <a:gd name="T28" fmla="*/ 336 w 441"/>
                  <a:gd name="T29" fmla="*/ 104 h 304"/>
                  <a:gd name="T30" fmla="*/ 365 w 441"/>
                  <a:gd name="T31" fmla="*/ 120 h 304"/>
                  <a:gd name="T32" fmla="*/ 365 w 441"/>
                  <a:gd name="T33" fmla="*/ 115 h 304"/>
                  <a:gd name="T34" fmla="*/ 385 w 441"/>
                  <a:gd name="T35" fmla="*/ 167 h 304"/>
                  <a:gd name="T36" fmla="*/ 382 w 441"/>
                  <a:gd name="T37" fmla="*/ 172 h 304"/>
                  <a:gd name="T38" fmla="*/ 363 w 441"/>
                  <a:gd name="T39" fmla="*/ 162 h 304"/>
                  <a:gd name="T40" fmla="*/ 365 w 441"/>
                  <a:gd name="T41" fmla="*/ 190 h 304"/>
                  <a:gd name="T42" fmla="*/ 360 w 441"/>
                  <a:gd name="T43" fmla="*/ 255 h 304"/>
                  <a:gd name="T44" fmla="*/ 361 w 441"/>
                  <a:gd name="T45" fmla="*/ 290 h 304"/>
                  <a:gd name="T46" fmla="*/ 405 w 441"/>
                  <a:gd name="T47" fmla="*/ 190 h 304"/>
                  <a:gd name="T48" fmla="*/ 364 w 441"/>
                  <a:gd name="T49" fmla="*/ 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1" h="304">
                    <a:moveTo>
                      <a:pt x="364" y="93"/>
                    </a:moveTo>
                    <a:cubicBezTo>
                      <a:pt x="355" y="11"/>
                      <a:pt x="285" y="22"/>
                      <a:pt x="247" y="44"/>
                    </a:cubicBezTo>
                    <a:cubicBezTo>
                      <a:pt x="193" y="0"/>
                      <a:pt x="157" y="47"/>
                      <a:pt x="147" y="83"/>
                    </a:cubicBezTo>
                    <a:cubicBezTo>
                      <a:pt x="81" y="83"/>
                      <a:pt x="85" y="133"/>
                      <a:pt x="99" y="162"/>
                    </a:cubicBezTo>
                    <a:cubicBezTo>
                      <a:pt x="0" y="209"/>
                      <a:pt x="79" y="285"/>
                      <a:pt x="110" y="295"/>
                    </a:cubicBezTo>
                    <a:cubicBezTo>
                      <a:pt x="142" y="304"/>
                      <a:pt x="130" y="262"/>
                      <a:pt x="112" y="257"/>
                    </a:cubicBezTo>
                    <a:cubicBezTo>
                      <a:pt x="93" y="251"/>
                      <a:pt x="71" y="218"/>
                      <a:pt x="106" y="187"/>
                    </a:cubicBezTo>
                    <a:cubicBezTo>
                      <a:pt x="109" y="185"/>
                      <a:pt x="111" y="183"/>
                      <a:pt x="112" y="181"/>
                    </a:cubicBezTo>
                    <a:cubicBezTo>
                      <a:pt x="130" y="195"/>
                      <a:pt x="135" y="164"/>
                      <a:pt x="125" y="154"/>
                    </a:cubicBezTo>
                    <a:cubicBezTo>
                      <a:pt x="114" y="144"/>
                      <a:pt x="110" y="113"/>
                      <a:pt x="144" y="104"/>
                    </a:cubicBezTo>
                    <a:cubicBezTo>
                      <a:pt x="144" y="104"/>
                      <a:pt x="144" y="104"/>
                      <a:pt x="144" y="105"/>
                    </a:cubicBezTo>
                    <a:cubicBezTo>
                      <a:pt x="145" y="135"/>
                      <a:pt x="178" y="112"/>
                      <a:pt x="177" y="94"/>
                    </a:cubicBezTo>
                    <a:cubicBezTo>
                      <a:pt x="176" y="78"/>
                      <a:pt x="194" y="53"/>
                      <a:pt x="225" y="62"/>
                    </a:cubicBezTo>
                    <a:cubicBezTo>
                      <a:pt x="207" y="86"/>
                      <a:pt x="251" y="93"/>
                      <a:pt x="264" y="77"/>
                    </a:cubicBezTo>
                    <a:cubicBezTo>
                      <a:pt x="278" y="61"/>
                      <a:pt x="322" y="55"/>
                      <a:pt x="336" y="104"/>
                    </a:cubicBezTo>
                    <a:cubicBezTo>
                      <a:pt x="351" y="153"/>
                      <a:pt x="365" y="128"/>
                      <a:pt x="365" y="120"/>
                    </a:cubicBezTo>
                    <a:cubicBezTo>
                      <a:pt x="365" y="118"/>
                      <a:pt x="365" y="117"/>
                      <a:pt x="365" y="115"/>
                    </a:cubicBezTo>
                    <a:cubicBezTo>
                      <a:pt x="399" y="125"/>
                      <a:pt x="396" y="157"/>
                      <a:pt x="385" y="167"/>
                    </a:cubicBezTo>
                    <a:cubicBezTo>
                      <a:pt x="384" y="169"/>
                      <a:pt x="383" y="170"/>
                      <a:pt x="382" y="172"/>
                    </a:cubicBezTo>
                    <a:cubicBezTo>
                      <a:pt x="376" y="168"/>
                      <a:pt x="370" y="165"/>
                      <a:pt x="363" y="162"/>
                    </a:cubicBezTo>
                    <a:cubicBezTo>
                      <a:pt x="356" y="159"/>
                      <a:pt x="332" y="161"/>
                      <a:pt x="365" y="190"/>
                    </a:cubicBezTo>
                    <a:cubicBezTo>
                      <a:pt x="397" y="218"/>
                      <a:pt x="377" y="250"/>
                      <a:pt x="360" y="255"/>
                    </a:cubicBezTo>
                    <a:cubicBezTo>
                      <a:pt x="342" y="260"/>
                      <a:pt x="331" y="299"/>
                      <a:pt x="361" y="290"/>
                    </a:cubicBezTo>
                    <a:cubicBezTo>
                      <a:pt x="385" y="283"/>
                      <a:pt x="441" y="232"/>
                      <a:pt x="405" y="190"/>
                    </a:cubicBezTo>
                    <a:cubicBezTo>
                      <a:pt x="423" y="165"/>
                      <a:pt x="441" y="94"/>
                      <a:pt x="364" y="93"/>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5" name="Freeform 1372"/>
              <p:cNvSpPr>
                <a:spLocks noEditPoints="1"/>
              </p:cNvSpPr>
              <p:nvPr/>
            </p:nvSpPr>
            <p:spPr bwMode="auto">
              <a:xfrm>
                <a:off x="4934" y="2"/>
                <a:ext cx="910" cy="875"/>
              </a:xfrm>
              <a:custGeom>
                <a:avLst/>
                <a:gdLst>
                  <a:gd name="T0" fmla="*/ 266 w 269"/>
                  <a:gd name="T1" fmla="*/ 108 h 258"/>
                  <a:gd name="T2" fmla="*/ 235 w 269"/>
                  <a:gd name="T3" fmla="*/ 69 h 258"/>
                  <a:gd name="T4" fmla="*/ 93 w 269"/>
                  <a:gd name="T5" fmla="*/ 20 h 258"/>
                  <a:gd name="T6" fmla="*/ 28 w 269"/>
                  <a:gd name="T7" fmla="*/ 74 h 258"/>
                  <a:gd name="T8" fmla="*/ 4 w 269"/>
                  <a:gd name="T9" fmla="*/ 108 h 258"/>
                  <a:gd name="T10" fmla="*/ 27 w 269"/>
                  <a:gd name="T11" fmla="*/ 181 h 258"/>
                  <a:gd name="T12" fmla="*/ 175 w 269"/>
                  <a:gd name="T13" fmla="*/ 241 h 258"/>
                  <a:gd name="T14" fmla="*/ 243 w 269"/>
                  <a:gd name="T15" fmla="*/ 178 h 258"/>
                  <a:gd name="T16" fmla="*/ 266 w 269"/>
                  <a:gd name="T17" fmla="*/ 108 h 258"/>
                  <a:gd name="T18" fmla="*/ 202 w 269"/>
                  <a:gd name="T19" fmla="*/ 168 h 258"/>
                  <a:gd name="T20" fmla="*/ 146 w 269"/>
                  <a:gd name="T21" fmla="*/ 148 h 258"/>
                  <a:gd name="T22" fmla="*/ 133 w 269"/>
                  <a:gd name="T23" fmla="*/ 143 h 258"/>
                  <a:gd name="T24" fmla="*/ 121 w 269"/>
                  <a:gd name="T25" fmla="*/ 148 h 258"/>
                  <a:gd name="T26" fmla="*/ 66 w 269"/>
                  <a:gd name="T27" fmla="*/ 168 h 258"/>
                  <a:gd name="T28" fmla="*/ 38 w 269"/>
                  <a:gd name="T29" fmla="*/ 113 h 258"/>
                  <a:gd name="T30" fmla="*/ 135 w 269"/>
                  <a:gd name="T31" fmla="*/ 85 h 258"/>
                  <a:gd name="T32" fmla="*/ 232 w 269"/>
                  <a:gd name="T33" fmla="*/ 113 h 258"/>
                  <a:gd name="T34" fmla="*/ 202 w 269"/>
                  <a:gd name="T35" fmla="*/ 16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9" h="258">
                    <a:moveTo>
                      <a:pt x="266" y="108"/>
                    </a:moveTo>
                    <a:cubicBezTo>
                      <a:pt x="263" y="90"/>
                      <a:pt x="251" y="78"/>
                      <a:pt x="235" y="69"/>
                    </a:cubicBezTo>
                    <a:cubicBezTo>
                      <a:pt x="207" y="22"/>
                      <a:pt x="150" y="0"/>
                      <a:pt x="93" y="20"/>
                    </a:cubicBezTo>
                    <a:cubicBezTo>
                      <a:pt x="62" y="31"/>
                      <a:pt x="40" y="50"/>
                      <a:pt x="28" y="74"/>
                    </a:cubicBezTo>
                    <a:cubicBezTo>
                      <a:pt x="15" y="82"/>
                      <a:pt x="6" y="93"/>
                      <a:pt x="4" y="108"/>
                    </a:cubicBezTo>
                    <a:cubicBezTo>
                      <a:pt x="0" y="133"/>
                      <a:pt x="10" y="161"/>
                      <a:pt x="27" y="181"/>
                    </a:cubicBezTo>
                    <a:cubicBezTo>
                      <a:pt x="54" y="235"/>
                      <a:pt x="123" y="258"/>
                      <a:pt x="175" y="241"/>
                    </a:cubicBezTo>
                    <a:cubicBezTo>
                      <a:pt x="208" y="231"/>
                      <a:pt x="232" y="207"/>
                      <a:pt x="243" y="178"/>
                    </a:cubicBezTo>
                    <a:cubicBezTo>
                      <a:pt x="260" y="158"/>
                      <a:pt x="269" y="132"/>
                      <a:pt x="266" y="108"/>
                    </a:cubicBezTo>
                    <a:close/>
                    <a:moveTo>
                      <a:pt x="202" y="168"/>
                    </a:moveTo>
                    <a:cubicBezTo>
                      <a:pt x="181" y="178"/>
                      <a:pt x="160" y="163"/>
                      <a:pt x="146" y="148"/>
                    </a:cubicBezTo>
                    <a:cubicBezTo>
                      <a:pt x="143" y="145"/>
                      <a:pt x="138" y="143"/>
                      <a:pt x="133" y="143"/>
                    </a:cubicBezTo>
                    <a:cubicBezTo>
                      <a:pt x="129" y="143"/>
                      <a:pt x="124" y="145"/>
                      <a:pt x="121" y="148"/>
                    </a:cubicBezTo>
                    <a:cubicBezTo>
                      <a:pt x="107" y="163"/>
                      <a:pt x="86" y="178"/>
                      <a:pt x="66" y="168"/>
                    </a:cubicBezTo>
                    <a:cubicBezTo>
                      <a:pt x="47" y="159"/>
                      <a:pt x="35" y="131"/>
                      <a:pt x="38" y="113"/>
                    </a:cubicBezTo>
                    <a:cubicBezTo>
                      <a:pt x="40" y="96"/>
                      <a:pt x="88" y="86"/>
                      <a:pt x="135" y="85"/>
                    </a:cubicBezTo>
                    <a:cubicBezTo>
                      <a:pt x="182" y="86"/>
                      <a:pt x="229" y="96"/>
                      <a:pt x="232" y="113"/>
                    </a:cubicBezTo>
                    <a:cubicBezTo>
                      <a:pt x="234" y="131"/>
                      <a:pt x="222" y="158"/>
                      <a:pt x="202" y="168"/>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6" name="Freeform 1373"/>
              <p:cNvSpPr>
                <a:spLocks noEditPoints="1"/>
              </p:cNvSpPr>
              <p:nvPr/>
            </p:nvSpPr>
            <p:spPr bwMode="auto">
              <a:xfrm>
                <a:off x="6078" y="-160"/>
                <a:ext cx="358" cy="359"/>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35 h 106"/>
                  <a:gd name="T12" fmla="*/ 35 w 106"/>
                  <a:gd name="T13" fmla="*/ 53 h 106"/>
                  <a:gd name="T14" fmla="*/ 53 w 106"/>
                  <a:gd name="T15" fmla="*/ 71 h 106"/>
                  <a:gd name="T16" fmla="*/ 71 w 106"/>
                  <a:gd name="T17" fmla="*/ 53 h 106"/>
                  <a:gd name="T18" fmla="*/ 53 w 106"/>
                  <a:gd name="T19" fmla="*/ 3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35"/>
                    </a:moveTo>
                    <a:cubicBezTo>
                      <a:pt x="43" y="35"/>
                      <a:pt x="35" y="43"/>
                      <a:pt x="35" y="53"/>
                    </a:cubicBezTo>
                    <a:cubicBezTo>
                      <a:pt x="35" y="63"/>
                      <a:pt x="43" y="71"/>
                      <a:pt x="53" y="71"/>
                    </a:cubicBezTo>
                    <a:cubicBezTo>
                      <a:pt x="63" y="71"/>
                      <a:pt x="71" y="63"/>
                      <a:pt x="71" y="53"/>
                    </a:cubicBezTo>
                    <a:cubicBezTo>
                      <a:pt x="71" y="43"/>
                      <a:pt x="63" y="35"/>
                      <a:pt x="53" y="35"/>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7" name="Freeform 1374"/>
              <p:cNvSpPr>
                <a:spLocks noEditPoints="1"/>
              </p:cNvSpPr>
              <p:nvPr/>
            </p:nvSpPr>
            <p:spPr bwMode="auto">
              <a:xfrm>
                <a:off x="6998" y="558"/>
                <a:ext cx="369" cy="678"/>
              </a:xfrm>
              <a:custGeom>
                <a:avLst/>
                <a:gdLst>
                  <a:gd name="T0" fmla="*/ 56 w 109"/>
                  <a:gd name="T1" fmla="*/ 66 h 200"/>
                  <a:gd name="T2" fmla="*/ 54 w 109"/>
                  <a:gd name="T3" fmla="*/ 66 h 200"/>
                  <a:gd name="T4" fmla="*/ 71 w 109"/>
                  <a:gd name="T5" fmla="*/ 34 h 200"/>
                  <a:gd name="T6" fmla="*/ 46 w 109"/>
                  <a:gd name="T7" fmla="*/ 26 h 200"/>
                  <a:gd name="T8" fmla="*/ 23 w 109"/>
                  <a:gd name="T9" fmla="*/ 77 h 200"/>
                  <a:gd name="T10" fmla="*/ 4 w 109"/>
                  <a:gd name="T11" fmla="*/ 118 h 200"/>
                  <a:gd name="T12" fmla="*/ 6 w 109"/>
                  <a:gd name="T13" fmla="*/ 134 h 200"/>
                  <a:gd name="T14" fmla="*/ 1 w 109"/>
                  <a:gd name="T15" fmla="*/ 159 h 200"/>
                  <a:gd name="T16" fmla="*/ 20 w 109"/>
                  <a:gd name="T17" fmla="*/ 182 h 200"/>
                  <a:gd name="T18" fmla="*/ 29 w 109"/>
                  <a:gd name="T19" fmla="*/ 163 h 200"/>
                  <a:gd name="T20" fmla="*/ 56 w 109"/>
                  <a:gd name="T21" fmla="*/ 171 h 200"/>
                  <a:gd name="T22" fmla="*/ 109 w 109"/>
                  <a:gd name="T23" fmla="*/ 118 h 200"/>
                  <a:gd name="T24" fmla="*/ 56 w 109"/>
                  <a:gd name="T25" fmla="*/ 66 h 200"/>
                  <a:gd name="T26" fmla="*/ 56 w 109"/>
                  <a:gd name="T27" fmla="*/ 136 h 200"/>
                  <a:gd name="T28" fmla="*/ 38 w 109"/>
                  <a:gd name="T29" fmla="*/ 118 h 200"/>
                  <a:gd name="T30" fmla="*/ 56 w 109"/>
                  <a:gd name="T31" fmla="*/ 100 h 200"/>
                  <a:gd name="T32" fmla="*/ 74 w 109"/>
                  <a:gd name="T33" fmla="*/ 118 h 200"/>
                  <a:gd name="T34" fmla="*/ 56 w 109"/>
                  <a:gd name="T35" fmla="*/ 13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200">
                    <a:moveTo>
                      <a:pt x="56" y="66"/>
                    </a:moveTo>
                    <a:cubicBezTo>
                      <a:pt x="55" y="66"/>
                      <a:pt x="55" y="66"/>
                      <a:pt x="54" y="66"/>
                    </a:cubicBezTo>
                    <a:cubicBezTo>
                      <a:pt x="58" y="55"/>
                      <a:pt x="64" y="45"/>
                      <a:pt x="71" y="34"/>
                    </a:cubicBezTo>
                    <a:cubicBezTo>
                      <a:pt x="95" y="0"/>
                      <a:pt x="57" y="8"/>
                      <a:pt x="46" y="26"/>
                    </a:cubicBezTo>
                    <a:cubicBezTo>
                      <a:pt x="39" y="36"/>
                      <a:pt x="31" y="56"/>
                      <a:pt x="23" y="77"/>
                    </a:cubicBezTo>
                    <a:cubicBezTo>
                      <a:pt x="11" y="87"/>
                      <a:pt x="4" y="102"/>
                      <a:pt x="4" y="118"/>
                    </a:cubicBezTo>
                    <a:cubicBezTo>
                      <a:pt x="4" y="124"/>
                      <a:pt x="5" y="129"/>
                      <a:pt x="6" y="134"/>
                    </a:cubicBezTo>
                    <a:cubicBezTo>
                      <a:pt x="4" y="144"/>
                      <a:pt x="2" y="152"/>
                      <a:pt x="1" y="159"/>
                    </a:cubicBezTo>
                    <a:cubicBezTo>
                      <a:pt x="0" y="167"/>
                      <a:pt x="8" y="200"/>
                      <a:pt x="20" y="182"/>
                    </a:cubicBezTo>
                    <a:cubicBezTo>
                      <a:pt x="24" y="176"/>
                      <a:pt x="26" y="170"/>
                      <a:pt x="29" y="163"/>
                    </a:cubicBezTo>
                    <a:cubicBezTo>
                      <a:pt x="37" y="168"/>
                      <a:pt x="46" y="171"/>
                      <a:pt x="56" y="171"/>
                    </a:cubicBezTo>
                    <a:cubicBezTo>
                      <a:pt x="85" y="171"/>
                      <a:pt x="109" y="147"/>
                      <a:pt x="109" y="118"/>
                    </a:cubicBezTo>
                    <a:cubicBezTo>
                      <a:pt x="109" y="89"/>
                      <a:pt x="85" y="66"/>
                      <a:pt x="56" y="66"/>
                    </a:cubicBezTo>
                    <a:close/>
                    <a:moveTo>
                      <a:pt x="56" y="136"/>
                    </a:moveTo>
                    <a:cubicBezTo>
                      <a:pt x="46" y="136"/>
                      <a:pt x="38" y="128"/>
                      <a:pt x="38" y="118"/>
                    </a:cubicBezTo>
                    <a:cubicBezTo>
                      <a:pt x="38" y="108"/>
                      <a:pt x="46" y="100"/>
                      <a:pt x="56" y="100"/>
                    </a:cubicBezTo>
                    <a:cubicBezTo>
                      <a:pt x="66" y="100"/>
                      <a:pt x="74" y="108"/>
                      <a:pt x="74" y="118"/>
                    </a:cubicBezTo>
                    <a:cubicBezTo>
                      <a:pt x="74" y="128"/>
                      <a:pt x="66" y="136"/>
                      <a:pt x="56" y="13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8" name="Freeform 1375"/>
              <p:cNvSpPr>
                <a:spLocks noEditPoints="1"/>
              </p:cNvSpPr>
              <p:nvPr/>
            </p:nvSpPr>
            <p:spPr bwMode="auto">
              <a:xfrm>
                <a:off x="6930" y="67"/>
                <a:ext cx="356" cy="738"/>
              </a:xfrm>
              <a:custGeom>
                <a:avLst/>
                <a:gdLst>
                  <a:gd name="T0" fmla="*/ 52 w 105"/>
                  <a:gd name="T1" fmla="*/ 0 h 218"/>
                  <a:gd name="T2" fmla="*/ 0 w 105"/>
                  <a:gd name="T3" fmla="*/ 53 h 218"/>
                  <a:gd name="T4" fmla="*/ 26 w 105"/>
                  <a:gd name="T5" fmla="*/ 99 h 218"/>
                  <a:gd name="T6" fmla="*/ 17 w 105"/>
                  <a:gd name="T7" fmla="*/ 188 h 218"/>
                  <a:gd name="T8" fmla="*/ 34 w 105"/>
                  <a:gd name="T9" fmla="*/ 204 h 218"/>
                  <a:gd name="T10" fmla="*/ 48 w 105"/>
                  <a:gd name="T11" fmla="*/ 106 h 218"/>
                  <a:gd name="T12" fmla="*/ 52 w 105"/>
                  <a:gd name="T13" fmla="*/ 106 h 218"/>
                  <a:gd name="T14" fmla="*/ 105 w 105"/>
                  <a:gd name="T15" fmla="*/ 53 h 218"/>
                  <a:gd name="T16" fmla="*/ 52 w 105"/>
                  <a:gd name="T17" fmla="*/ 0 h 218"/>
                  <a:gd name="T18" fmla="*/ 37 w 105"/>
                  <a:gd name="T19" fmla="*/ 62 h 218"/>
                  <a:gd name="T20" fmla="*/ 34 w 105"/>
                  <a:gd name="T21" fmla="*/ 53 h 218"/>
                  <a:gd name="T22" fmla="*/ 52 w 105"/>
                  <a:gd name="T23" fmla="*/ 35 h 218"/>
                  <a:gd name="T24" fmla="*/ 61 w 105"/>
                  <a:gd name="T25" fmla="*/ 37 h 218"/>
                  <a:gd name="T26" fmla="*/ 70 w 105"/>
                  <a:gd name="T27" fmla="*/ 51 h 218"/>
                  <a:gd name="T28" fmla="*/ 71 w 105"/>
                  <a:gd name="T29" fmla="*/ 53 h 218"/>
                  <a:gd name="T30" fmla="*/ 62 w 105"/>
                  <a:gd name="T31" fmla="*/ 68 h 218"/>
                  <a:gd name="T32" fmla="*/ 52 w 105"/>
                  <a:gd name="T33" fmla="*/ 71 h 218"/>
                  <a:gd name="T34" fmla="*/ 37 w 105"/>
                  <a:gd name="T35" fmla="*/ 6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218">
                    <a:moveTo>
                      <a:pt x="52" y="0"/>
                    </a:moveTo>
                    <a:cubicBezTo>
                      <a:pt x="23" y="0"/>
                      <a:pt x="0" y="24"/>
                      <a:pt x="0" y="53"/>
                    </a:cubicBezTo>
                    <a:cubicBezTo>
                      <a:pt x="0" y="73"/>
                      <a:pt x="10" y="90"/>
                      <a:pt x="26" y="99"/>
                    </a:cubicBezTo>
                    <a:cubicBezTo>
                      <a:pt x="20" y="129"/>
                      <a:pt x="17" y="166"/>
                      <a:pt x="17" y="188"/>
                    </a:cubicBezTo>
                    <a:cubicBezTo>
                      <a:pt x="16" y="203"/>
                      <a:pt x="28" y="218"/>
                      <a:pt x="34" y="204"/>
                    </a:cubicBezTo>
                    <a:cubicBezTo>
                      <a:pt x="45" y="176"/>
                      <a:pt x="37" y="147"/>
                      <a:pt x="48" y="106"/>
                    </a:cubicBezTo>
                    <a:cubicBezTo>
                      <a:pt x="49" y="106"/>
                      <a:pt x="51" y="106"/>
                      <a:pt x="52" y="106"/>
                    </a:cubicBezTo>
                    <a:cubicBezTo>
                      <a:pt x="82" y="106"/>
                      <a:pt x="105" y="82"/>
                      <a:pt x="105" y="53"/>
                    </a:cubicBezTo>
                    <a:cubicBezTo>
                      <a:pt x="105" y="24"/>
                      <a:pt x="82" y="0"/>
                      <a:pt x="52" y="0"/>
                    </a:cubicBezTo>
                    <a:close/>
                    <a:moveTo>
                      <a:pt x="37" y="62"/>
                    </a:moveTo>
                    <a:cubicBezTo>
                      <a:pt x="35" y="59"/>
                      <a:pt x="34" y="56"/>
                      <a:pt x="34" y="53"/>
                    </a:cubicBezTo>
                    <a:cubicBezTo>
                      <a:pt x="34" y="43"/>
                      <a:pt x="42" y="35"/>
                      <a:pt x="52" y="35"/>
                    </a:cubicBezTo>
                    <a:cubicBezTo>
                      <a:pt x="55" y="35"/>
                      <a:pt x="58" y="36"/>
                      <a:pt x="61" y="37"/>
                    </a:cubicBezTo>
                    <a:cubicBezTo>
                      <a:pt x="66" y="40"/>
                      <a:pt x="69" y="45"/>
                      <a:pt x="70" y="51"/>
                    </a:cubicBezTo>
                    <a:cubicBezTo>
                      <a:pt x="70" y="52"/>
                      <a:pt x="71" y="52"/>
                      <a:pt x="71" y="53"/>
                    </a:cubicBezTo>
                    <a:cubicBezTo>
                      <a:pt x="71" y="60"/>
                      <a:pt x="67" y="65"/>
                      <a:pt x="62" y="68"/>
                    </a:cubicBezTo>
                    <a:cubicBezTo>
                      <a:pt x="59" y="70"/>
                      <a:pt x="56" y="71"/>
                      <a:pt x="52" y="71"/>
                    </a:cubicBezTo>
                    <a:cubicBezTo>
                      <a:pt x="45" y="71"/>
                      <a:pt x="40" y="67"/>
                      <a:pt x="37" y="62"/>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19" name="Freeform 1376"/>
              <p:cNvSpPr>
                <a:spLocks noEditPoints="1"/>
              </p:cNvSpPr>
              <p:nvPr/>
            </p:nvSpPr>
            <p:spPr bwMode="auto">
              <a:xfrm>
                <a:off x="3544" y="-279"/>
                <a:ext cx="4110" cy="4306"/>
              </a:xfrm>
              <a:custGeom>
                <a:avLst/>
                <a:gdLst>
                  <a:gd name="T0" fmla="*/ 728 w 1215"/>
                  <a:gd name="T1" fmla="*/ 718 h 1271"/>
                  <a:gd name="T2" fmla="*/ 841 w 1215"/>
                  <a:gd name="T3" fmla="*/ 668 h 1271"/>
                  <a:gd name="T4" fmla="*/ 884 w 1215"/>
                  <a:gd name="T5" fmla="*/ 679 h 1271"/>
                  <a:gd name="T6" fmla="*/ 999 w 1215"/>
                  <a:gd name="T7" fmla="*/ 688 h 1271"/>
                  <a:gd name="T8" fmla="*/ 1103 w 1215"/>
                  <a:gd name="T9" fmla="*/ 688 h 1271"/>
                  <a:gd name="T10" fmla="*/ 1118 w 1215"/>
                  <a:gd name="T11" fmla="*/ 662 h 1271"/>
                  <a:gd name="T12" fmla="*/ 1059 w 1215"/>
                  <a:gd name="T13" fmla="*/ 512 h 1271"/>
                  <a:gd name="T14" fmla="*/ 1095 w 1215"/>
                  <a:gd name="T15" fmla="*/ 494 h 1271"/>
                  <a:gd name="T16" fmla="*/ 922 w 1215"/>
                  <a:gd name="T17" fmla="*/ 477 h 1271"/>
                  <a:gd name="T18" fmla="*/ 922 w 1215"/>
                  <a:gd name="T19" fmla="*/ 512 h 1271"/>
                  <a:gd name="T20" fmla="*/ 943 w 1215"/>
                  <a:gd name="T21" fmla="*/ 533 h 1271"/>
                  <a:gd name="T22" fmla="*/ 881 w 1215"/>
                  <a:gd name="T23" fmla="*/ 546 h 1271"/>
                  <a:gd name="T24" fmla="*/ 584 w 1215"/>
                  <a:gd name="T25" fmla="*/ 345 h 1271"/>
                  <a:gd name="T26" fmla="*/ 486 w 1215"/>
                  <a:gd name="T27" fmla="*/ 349 h 1271"/>
                  <a:gd name="T28" fmla="*/ 306 w 1215"/>
                  <a:gd name="T29" fmla="*/ 113 h 1271"/>
                  <a:gd name="T30" fmla="*/ 284 w 1215"/>
                  <a:gd name="T31" fmla="*/ 98 h 1271"/>
                  <a:gd name="T32" fmla="*/ 194 w 1215"/>
                  <a:gd name="T33" fmla="*/ 168 h 1271"/>
                  <a:gd name="T34" fmla="*/ 181 w 1215"/>
                  <a:gd name="T35" fmla="*/ 189 h 1271"/>
                  <a:gd name="T36" fmla="*/ 366 w 1215"/>
                  <a:gd name="T37" fmla="*/ 601 h 1271"/>
                  <a:gd name="T38" fmla="*/ 52 w 1215"/>
                  <a:gd name="T39" fmla="*/ 718 h 1271"/>
                  <a:gd name="T40" fmla="*/ 52 w 1215"/>
                  <a:gd name="T41" fmla="*/ 822 h 1271"/>
                  <a:gd name="T42" fmla="*/ 111 w 1215"/>
                  <a:gd name="T43" fmla="*/ 1270 h 1271"/>
                  <a:gd name="T44" fmla="*/ 215 w 1215"/>
                  <a:gd name="T45" fmla="*/ 822 h 1271"/>
                  <a:gd name="T46" fmla="*/ 346 w 1215"/>
                  <a:gd name="T47" fmla="*/ 1063 h 1271"/>
                  <a:gd name="T48" fmla="*/ 363 w 1215"/>
                  <a:gd name="T49" fmla="*/ 1081 h 1271"/>
                  <a:gd name="T50" fmla="*/ 406 w 1215"/>
                  <a:gd name="T51" fmla="*/ 1197 h 1271"/>
                  <a:gd name="T52" fmla="*/ 382 w 1215"/>
                  <a:gd name="T53" fmla="*/ 1268 h 1271"/>
                  <a:gd name="T54" fmla="*/ 520 w 1215"/>
                  <a:gd name="T55" fmla="*/ 1081 h 1271"/>
                  <a:gd name="T56" fmla="*/ 589 w 1215"/>
                  <a:gd name="T57" fmla="*/ 1242 h 1271"/>
                  <a:gd name="T58" fmla="*/ 751 w 1215"/>
                  <a:gd name="T59" fmla="*/ 1225 h 1271"/>
                  <a:gd name="T60" fmla="*/ 671 w 1215"/>
                  <a:gd name="T61" fmla="*/ 1081 h 1271"/>
                  <a:gd name="T62" fmla="*/ 763 w 1215"/>
                  <a:gd name="T63" fmla="*/ 1075 h 1271"/>
                  <a:gd name="T64" fmla="*/ 740 w 1215"/>
                  <a:gd name="T65" fmla="*/ 822 h 1271"/>
                  <a:gd name="T66" fmla="*/ 1016 w 1215"/>
                  <a:gd name="T67" fmla="*/ 1270 h 1271"/>
                  <a:gd name="T68" fmla="*/ 1120 w 1215"/>
                  <a:gd name="T69" fmla="*/ 822 h 1271"/>
                  <a:gd name="T70" fmla="*/ 1215 w 1215"/>
                  <a:gd name="T71" fmla="*/ 770 h 1271"/>
                  <a:gd name="T72" fmla="*/ 978 w 1215"/>
                  <a:gd name="T73" fmla="*/ 563 h 1271"/>
                  <a:gd name="T74" fmla="*/ 1025 w 1215"/>
                  <a:gd name="T75" fmla="*/ 512 h 1271"/>
                  <a:gd name="T76" fmla="*/ 1025 w 1215"/>
                  <a:gd name="T77" fmla="*/ 565 h 1271"/>
                  <a:gd name="T78" fmla="*/ 978 w 1215"/>
                  <a:gd name="T79" fmla="*/ 563 h 1271"/>
                  <a:gd name="T80" fmla="*/ 755 w 1215"/>
                  <a:gd name="T81" fmla="*/ 479 h 1271"/>
                  <a:gd name="T82" fmla="*/ 930 w 1215"/>
                  <a:gd name="T83" fmla="*/ 574 h 1271"/>
                  <a:gd name="T84" fmla="*/ 841 w 1215"/>
                  <a:gd name="T85" fmla="*/ 634 h 1271"/>
                  <a:gd name="T86" fmla="*/ 684 w 1215"/>
                  <a:gd name="T87" fmla="*/ 497 h 1271"/>
                  <a:gd name="T88" fmla="*/ 693 w 1215"/>
                  <a:gd name="T89" fmla="*/ 718 h 1271"/>
                  <a:gd name="T90" fmla="*/ 563 w 1215"/>
                  <a:gd name="T91" fmla="*/ 380 h 1271"/>
                  <a:gd name="T92" fmla="*/ 365 w 1215"/>
                  <a:gd name="T93" fmla="*/ 470 h 1271"/>
                  <a:gd name="T94" fmla="*/ 275 w 1215"/>
                  <a:gd name="T95" fmla="*/ 147 h 1271"/>
                  <a:gd name="T96" fmla="*/ 486 w 1215"/>
                  <a:gd name="T97" fmla="*/ 384 h 1271"/>
                  <a:gd name="T98" fmla="*/ 528 w 1215"/>
                  <a:gd name="T99" fmla="*/ 718 h 1271"/>
                  <a:gd name="T100" fmla="*/ 401 w 1215"/>
                  <a:gd name="T101" fmla="*/ 601 h 1271"/>
                  <a:gd name="T102" fmla="*/ 382 w 1215"/>
                  <a:gd name="T103" fmla="*/ 1046 h 1271"/>
                  <a:gd name="T104" fmla="*/ 528 w 1215"/>
                  <a:gd name="T105" fmla="*/ 822 h 1271"/>
                  <a:gd name="T106" fmla="*/ 382 w 1215"/>
                  <a:gd name="T107" fmla="*/ 1046 h 1271"/>
                  <a:gd name="T108" fmla="*/ 563 w 1215"/>
                  <a:gd name="T109" fmla="*/ 822 h 1271"/>
                  <a:gd name="T110" fmla="*/ 731 w 1215"/>
                  <a:gd name="T111" fmla="*/ 104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71">
                    <a:moveTo>
                      <a:pt x="1163" y="718"/>
                    </a:moveTo>
                    <a:lnTo>
                      <a:pt x="728" y="718"/>
                    </a:lnTo>
                    <a:lnTo>
                      <a:pt x="716" y="615"/>
                    </a:lnTo>
                    <a:cubicBezTo>
                      <a:pt x="755" y="660"/>
                      <a:pt x="807" y="668"/>
                      <a:pt x="841" y="668"/>
                    </a:cubicBezTo>
                    <a:cubicBezTo>
                      <a:pt x="856" y="668"/>
                      <a:pt x="871" y="667"/>
                      <a:pt x="883" y="664"/>
                    </a:cubicBezTo>
                    <a:cubicBezTo>
                      <a:pt x="881" y="669"/>
                      <a:pt x="882" y="674"/>
                      <a:pt x="884" y="679"/>
                    </a:cubicBezTo>
                    <a:cubicBezTo>
                      <a:pt x="887" y="684"/>
                      <a:pt x="893" y="688"/>
                      <a:pt x="899" y="688"/>
                    </a:cubicBezTo>
                    <a:lnTo>
                      <a:pt x="999" y="688"/>
                    </a:lnTo>
                    <a:lnTo>
                      <a:pt x="1004" y="688"/>
                    </a:lnTo>
                    <a:lnTo>
                      <a:pt x="1103" y="688"/>
                    </a:lnTo>
                    <a:cubicBezTo>
                      <a:pt x="1109" y="688"/>
                      <a:pt x="1115" y="684"/>
                      <a:pt x="1118" y="679"/>
                    </a:cubicBezTo>
                    <a:cubicBezTo>
                      <a:pt x="1121" y="674"/>
                      <a:pt x="1121" y="667"/>
                      <a:pt x="1118" y="662"/>
                    </a:cubicBezTo>
                    <a:lnTo>
                      <a:pt x="1059" y="558"/>
                    </a:lnTo>
                    <a:lnTo>
                      <a:pt x="1059" y="512"/>
                    </a:lnTo>
                    <a:lnTo>
                      <a:pt x="1077" y="512"/>
                    </a:lnTo>
                    <a:cubicBezTo>
                      <a:pt x="1087" y="512"/>
                      <a:pt x="1095" y="504"/>
                      <a:pt x="1095" y="494"/>
                    </a:cubicBezTo>
                    <a:cubicBezTo>
                      <a:pt x="1095" y="485"/>
                      <a:pt x="1087" y="477"/>
                      <a:pt x="1077" y="477"/>
                    </a:cubicBezTo>
                    <a:lnTo>
                      <a:pt x="922" y="477"/>
                    </a:lnTo>
                    <a:cubicBezTo>
                      <a:pt x="913" y="477"/>
                      <a:pt x="905" y="485"/>
                      <a:pt x="905" y="494"/>
                    </a:cubicBezTo>
                    <a:cubicBezTo>
                      <a:pt x="905" y="504"/>
                      <a:pt x="913" y="512"/>
                      <a:pt x="922" y="512"/>
                    </a:cubicBezTo>
                    <a:lnTo>
                      <a:pt x="943" y="512"/>
                    </a:lnTo>
                    <a:lnTo>
                      <a:pt x="943" y="533"/>
                    </a:lnTo>
                    <a:cubicBezTo>
                      <a:pt x="943" y="533"/>
                      <a:pt x="943" y="533"/>
                      <a:pt x="943" y="533"/>
                    </a:cubicBezTo>
                    <a:cubicBezTo>
                      <a:pt x="933" y="537"/>
                      <a:pt x="908" y="546"/>
                      <a:pt x="881" y="546"/>
                    </a:cubicBezTo>
                    <a:cubicBezTo>
                      <a:pt x="833" y="546"/>
                      <a:pt x="803" y="521"/>
                      <a:pt x="789" y="470"/>
                    </a:cubicBezTo>
                    <a:cubicBezTo>
                      <a:pt x="765" y="384"/>
                      <a:pt x="667" y="349"/>
                      <a:pt x="584" y="345"/>
                    </a:cubicBezTo>
                    <a:cubicBezTo>
                      <a:pt x="572" y="345"/>
                      <a:pt x="556" y="346"/>
                      <a:pt x="538" y="347"/>
                    </a:cubicBezTo>
                    <a:cubicBezTo>
                      <a:pt x="522" y="348"/>
                      <a:pt x="503" y="349"/>
                      <a:pt x="486" y="349"/>
                    </a:cubicBezTo>
                    <a:cubicBezTo>
                      <a:pt x="451" y="349"/>
                      <a:pt x="439" y="344"/>
                      <a:pt x="434" y="341"/>
                    </a:cubicBezTo>
                    <a:cubicBezTo>
                      <a:pt x="380" y="297"/>
                      <a:pt x="319" y="247"/>
                      <a:pt x="306" y="113"/>
                    </a:cubicBezTo>
                    <a:cubicBezTo>
                      <a:pt x="305" y="106"/>
                      <a:pt x="301" y="101"/>
                      <a:pt x="295" y="98"/>
                    </a:cubicBezTo>
                    <a:cubicBezTo>
                      <a:pt x="292" y="97"/>
                      <a:pt x="288" y="97"/>
                      <a:pt x="284" y="98"/>
                    </a:cubicBezTo>
                    <a:cubicBezTo>
                      <a:pt x="275" y="15"/>
                      <a:pt x="181" y="0"/>
                      <a:pt x="188" y="87"/>
                    </a:cubicBezTo>
                    <a:cubicBezTo>
                      <a:pt x="195" y="156"/>
                      <a:pt x="192" y="162"/>
                      <a:pt x="194" y="168"/>
                    </a:cubicBezTo>
                    <a:lnTo>
                      <a:pt x="188" y="173"/>
                    </a:lnTo>
                    <a:cubicBezTo>
                      <a:pt x="183" y="177"/>
                      <a:pt x="181" y="183"/>
                      <a:pt x="181" y="189"/>
                    </a:cubicBezTo>
                    <a:cubicBezTo>
                      <a:pt x="182" y="196"/>
                      <a:pt x="203" y="358"/>
                      <a:pt x="340" y="494"/>
                    </a:cubicBezTo>
                    <a:cubicBezTo>
                      <a:pt x="352" y="506"/>
                      <a:pt x="366" y="534"/>
                      <a:pt x="366" y="601"/>
                    </a:cubicBezTo>
                    <a:cubicBezTo>
                      <a:pt x="366" y="626"/>
                      <a:pt x="364" y="673"/>
                      <a:pt x="362" y="718"/>
                    </a:cubicBezTo>
                    <a:lnTo>
                      <a:pt x="52" y="718"/>
                    </a:lnTo>
                    <a:cubicBezTo>
                      <a:pt x="23" y="718"/>
                      <a:pt x="0" y="742"/>
                      <a:pt x="0" y="770"/>
                    </a:cubicBezTo>
                    <a:cubicBezTo>
                      <a:pt x="0" y="799"/>
                      <a:pt x="23" y="822"/>
                      <a:pt x="52" y="822"/>
                    </a:cubicBezTo>
                    <a:lnTo>
                      <a:pt x="111" y="822"/>
                    </a:lnTo>
                    <a:lnTo>
                      <a:pt x="111" y="1270"/>
                    </a:lnTo>
                    <a:lnTo>
                      <a:pt x="215" y="1270"/>
                    </a:lnTo>
                    <a:lnTo>
                      <a:pt x="215" y="822"/>
                    </a:lnTo>
                    <a:lnTo>
                      <a:pt x="358" y="822"/>
                    </a:lnTo>
                    <a:cubicBezTo>
                      <a:pt x="353" y="942"/>
                      <a:pt x="346" y="1061"/>
                      <a:pt x="346" y="1063"/>
                    </a:cubicBezTo>
                    <a:cubicBezTo>
                      <a:pt x="346" y="1067"/>
                      <a:pt x="348" y="1072"/>
                      <a:pt x="351" y="1075"/>
                    </a:cubicBezTo>
                    <a:cubicBezTo>
                      <a:pt x="354" y="1079"/>
                      <a:pt x="359" y="1081"/>
                      <a:pt x="363" y="1081"/>
                    </a:cubicBezTo>
                    <a:lnTo>
                      <a:pt x="424" y="1081"/>
                    </a:lnTo>
                    <a:cubicBezTo>
                      <a:pt x="425" y="1180"/>
                      <a:pt x="428" y="1184"/>
                      <a:pt x="406" y="1197"/>
                    </a:cubicBezTo>
                    <a:cubicBezTo>
                      <a:pt x="382" y="1212"/>
                      <a:pt x="355" y="1211"/>
                      <a:pt x="344" y="1225"/>
                    </a:cubicBezTo>
                    <a:cubicBezTo>
                      <a:pt x="336" y="1237"/>
                      <a:pt x="342" y="1265"/>
                      <a:pt x="382" y="1268"/>
                    </a:cubicBezTo>
                    <a:cubicBezTo>
                      <a:pt x="422" y="1271"/>
                      <a:pt x="489" y="1270"/>
                      <a:pt x="506" y="1242"/>
                    </a:cubicBezTo>
                    <a:cubicBezTo>
                      <a:pt x="521" y="1216"/>
                      <a:pt x="521" y="1124"/>
                      <a:pt x="520" y="1081"/>
                    </a:cubicBezTo>
                    <a:lnTo>
                      <a:pt x="575" y="1081"/>
                    </a:lnTo>
                    <a:cubicBezTo>
                      <a:pt x="574" y="1124"/>
                      <a:pt x="574" y="1216"/>
                      <a:pt x="589" y="1242"/>
                    </a:cubicBezTo>
                    <a:cubicBezTo>
                      <a:pt x="606" y="1270"/>
                      <a:pt x="673" y="1271"/>
                      <a:pt x="713" y="1268"/>
                    </a:cubicBezTo>
                    <a:cubicBezTo>
                      <a:pt x="753" y="1265"/>
                      <a:pt x="759" y="1237"/>
                      <a:pt x="751" y="1225"/>
                    </a:cubicBezTo>
                    <a:cubicBezTo>
                      <a:pt x="740" y="1211"/>
                      <a:pt x="713" y="1212"/>
                      <a:pt x="689" y="1197"/>
                    </a:cubicBezTo>
                    <a:cubicBezTo>
                      <a:pt x="667" y="1184"/>
                      <a:pt x="670" y="1180"/>
                      <a:pt x="671" y="1081"/>
                    </a:cubicBezTo>
                    <a:lnTo>
                      <a:pt x="750" y="1081"/>
                    </a:lnTo>
                    <a:cubicBezTo>
                      <a:pt x="755" y="1081"/>
                      <a:pt x="760" y="1079"/>
                      <a:pt x="763" y="1075"/>
                    </a:cubicBezTo>
                    <a:cubicBezTo>
                      <a:pt x="766" y="1071"/>
                      <a:pt x="768" y="1067"/>
                      <a:pt x="767" y="1062"/>
                    </a:cubicBezTo>
                    <a:lnTo>
                      <a:pt x="740" y="822"/>
                    </a:lnTo>
                    <a:lnTo>
                      <a:pt x="1016" y="822"/>
                    </a:lnTo>
                    <a:lnTo>
                      <a:pt x="1016" y="1270"/>
                    </a:lnTo>
                    <a:lnTo>
                      <a:pt x="1120" y="1270"/>
                    </a:lnTo>
                    <a:lnTo>
                      <a:pt x="1120" y="822"/>
                    </a:lnTo>
                    <a:lnTo>
                      <a:pt x="1163" y="822"/>
                    </a:lnTo>
                    <a:cubicBezTo>
                      <a:pt x="1192" y="822"/>
                      <a:pt x="1215" y="799"/>
                      <a:pt x="1215" y="770"/>
                    </a:cubicBezTo>
                    <a:cubicBezTo>
                      <a:pt x="1215" y="742"/>
                      <a:pt x="1192" y="718"/>
                      <a:pt x="1163" y="718"/>
                    </a:cubicBezTo>
                    <a:close/>
                    <a:moveTo>
                      <a:pt x="978" y="563"/>
                    </a:moveTo>
                    <a:lnTo>
                      <a:pt x="978" y="512"/>
                    </a:lnTo>
                    <a:lnTo>
                      <a:pt x="1025" y="512"/>
                    </a:lnTo>
                    <a:lnTo>
                      <a:pt x="1025" y="563"/>
                    </a:lnTo>
                    <a:cubicBezTo>
                      <a:pt x="1025" y="564"/>
                      <a:pt x="1025" y="564"/>
                      <a:pt x="1025" y="565"/>
                    </a:cubicBezTo>
                    <a:lnTo>
                      <a:pt x="978" y="565"/>
                    </a:lnTo>
                    <a:cubicBezTo>
                      <a:pt x="978" y="564"/>
                      <a:pt x="978" y="564"/>
                      <a:pt x="978" y="563"/>
                    </a:cubicBezTo>
                    <a:close/>
                    <a:moveTo>
                      <a:pt x="582" y="380"/>
                    </a:moveTo>
                    <a:cubicBezTo>
                      <a:pt x="607" y="381"/>
                      <a:pt x="731" y="391"/>
                      <a:pt x="755" y="479"/>
                    </a:cubicBezTo>
                    <a:cubicBezTo>
                      <a:pt x="774" y="545"/>
                      <a:pt x="818" y="580"/>
                      <a:pt x="881" y="580"/>
                    </a:cubicBezTo>
                    <a:cubicBezTo>
                      <a:pt x="899" y="580"/>
                      <a:pt x="916" y="577"/>
                      <a:pt x="930" y="574"/>
                    </a:cubicBezTo>
                    <a:cubicBezTo>
                      <a:pt x="924" y="588"/>
                      <a:pt x="915" y="606"/>
                      <a:pt x="906" y="623"/>
                    </a:cubicBezTo>
                    <a:cubicBezTo>
                      <a:pt x="895" y="627"/>
                      <a:pt x="870" y="634"/>
                      <a:pt x="841" y="634"/>
                    </a:cubicBezTo>
                    <a:cubicBezTo>
                      <a:pt x="768" y="634"/>
                      <a:pt x="722" y="592"/>
                      <a:pt x="704" y="510"/>
                    </a:cubicBezTo>
                    <a:cubicBezTo>
                      <a:pt x="702" y="501"/>
                      <a:pt x="693" y="495"/>
                      <a:pt x="684" y="497"/>
                    </a:cubicBezTo>
                    <a:cubicBezTo>
                      <a:pt x="675" y="498"/>
                      <a:pt x="669" y="507"/>
                      <a:pt x="670" y="516"/>
                    </a:cubicBezTo>
                    <a:lnTo>
                      <a:pt x="693" y="718"/>
                    </a:lnTo>
                    <a:lnTo>
                      <a:pt x="563" y="718"/>
                    </a:lnTo>
                    <a:lnTo>
                      <a:pt x="563" y="380"/>
                    </a:lnTo>
                    <a:cubicBezTo>
                      <a:pt x="571" y="380"/>
                      <a:pt x="577" y="380"/>
                      <a:pt x="582" y="380"/>
                    </a:cubicBezTo>
                    <a:close/>
                    <a:moveTo>
                      <a:pt x="365" y="470"/>
                    </a:moveTo>
                    <a:cubicBezTo>
                      <a:pt x="255" y="360"/>
                      <a:pt x="224" y="229"/>
                      <a:pt x="217" y="194"/>
                    </a:cubicBezTo>
                    <a:lnTo>
                      <a:pt x="275" y="147"/>
                    </a:lnTo>
                    <a:cubicBezTo>
                      <a:pt x="296" y="273"/>
                      <a:pt x="360" y="325"/>
                      <a:pt x="413" y="367"/>
                    </a:cubicBezTo>
                    <a:cubicBezTo>
                      <a:pt x="427" y="379"/>
                      <a:pt x="449" y="384"/>
                      <a:pt x="486" y="384"/>
                    </a:cubicBezTo>
                    <a:cubicBezTo>
                      <a:pt x="500" y="384"/>
                      <a:pt x="515" y="383"/>
                      <a:pt x="528" y="382"/>
                    </a:cubicBezTo>
                    <a:lnTo>
                      <a:pt x="528" y="718"/>
                    </a:lnTo>
                    <a:lnTo>
                      <a:pt x="397" y="718"/>
                    </a:lnTo>
                    <a:cubicBezTo>
                      <a:pt x="399" y="673"/>
                      <a:pt x="400" y="626"/>
                      <a:pt x="401" y="601"/>
                    </a:cubicBezTo>
                    <a:cubicBezTo>
                      <a:pt x="401" y="538"/>
                      <a:pt x="389" y="494"/>
                      <a:pt x="365" y="470"/>
                    </a:cubicBezTo>
                    <a:close/>
                    <a:moveTo>
                      <a:pt x="382" y="1046"/>
                    </a:moveTo>
                    <a:cubicBezTo>
                      <a:pt x="384" y="1008"/>
                      <a:pt x="389" y="916"/>
                      <a:pt x="393" y="822"/>
                    </a:cubicBezTo>
                    <a:lnTo>
                      <a:pt x="528" y="822"/>
                    </a:lnTo>
                    <a:lnTo>
                      <a:pt x="528" y="1046"/>
                    </a:lnTo>
                    <a:lnTo>
                      <a:pt x="382" y="1046"/>
                    </a:lnTo>
                    <a:close/>
                    <a:moveTo>
                      <a:pt x="563" y="1046"/>
                    </a:moveTo>
                    <a:lnTo>
                      <a:pt x="563" y="822"/>
                    </a:lnTo>
                    <a:lnTo>
                      <a:pt x="705" y="822"/>
                    </a:lnTo>
                    <a:lnTo>
                      <a:pt x="731" y="1046"/>
                    </a:lnTo>
                    <a:lnTo>
                      <a:pt x="563" y="1046"/>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sp>
          <p:nvSpPr>
            <p:cNvPr id="126" name="POWER_USER_ID_ICONS_Crossroads"/>
            <p:cNvSpPr>
              <a:spLocks noChangeAspect="1"/>
            </p:cNvSpPr>
            <p:nvPr>
              <p:custDataLst>
                <p:tags r:id="rId10"/>
              </p:custDataLst>
            </p:nvPr>
          </p:nvSpPr>
          <p:spPr bwMode="auto">
            <a:xfrm>
              <a:off x="6319772" y="1697828"/>
              <a:ext cx="397348" cy="432556"/>
            </a:xfrm>
            <a:custGeom>
              <a:avLst/>
              <a:gdLst>
                <a:gd name="T0" fmla="*/ 626 w 736"/>
                <a:gd name="T1" fmla="*/ 300 h 800"/>
                <a:gd name="T2" fmla="*/ 368 w 736"/>
                <a:gd name="T3" fmla="*/ 300 h 800"/>
                <a:gd name="T4" fmla="*/ 368 w 736"/>
                <a:gd name="T5" fmla="*/ 266 h 800"/>
                <a:gd name="T6" fmla="*/ 455 w 736"/>
                <a:gd name="T7" fmla="*/ 266 h 800"/>
                <a:gd name="T8" fmla="*/ 468 w 736"/>
                <a:gd name="T9" fmla="*/ 253 h 800"/>
                <a:gd name="T10" fmla="*/ 468 w 736"/>
                <a:gd name="T11" fmla="*/ 80 h 800"/>
                <a:gd name="T12" fmla="*/ 455 w 736"/>
                <a:gd name="T13" fmla="*/ 66 h 800"/>
                <a:gd name="T14" fmla="*/ 368 w 736"/>
                <a:gd name="T15" fmla="*/ 66 h 800"/>
                <a:gd name="T16" fmla="*/ 368 w 736"/>
                <a:gd name="T17" fmla="*/ 33 h 800"/>
                <a:gd name="T18" fmla="*/ 334 w 736"/>
                <a:gd name="T19" fmla="*/ 0 h 800"/>
                <a:gd name="T20" fmla="*/ 301 w 736"/>
                <a:gd name="T21" fmla="*/ 33 h 800"/>
                <a:gd name="T22" fmla="*/ 301 w 736"/>
                <a:gd name="T23" fmla="*/ 66 h 800"/>
                <a:gd name="T24" fmla="*/ 109 w 736"/>
                <a:gd name="T25" fmla="*/ 66 h 800"/>
                <a:gd name="T26" fmla="*/ 87 w 736"/>
                <a:gd name="T27" fmla="*/ 75 h 800"/>
                <a:gd name="T28" fmla="*/ 5 w 736"/>
                <a:gd name="T29" fmla="*/ 157 h 800"/>
                <a:gd name="T30" fmla="*/ 5 w 736"/>
                <a:gd name="T31" fmla="*/ 175 h 800"/>
                <a:gd name="T32" fmla="*/ 87 w 736"/>
                <a:gd name="T33" fmla="*/ 257 h 800"/>
                <a:gd name="T34" fmla="*/ 109 w 736"/>
                <a:gd name="T35" fmla="*/ 266 h 800"/>
                <a:gd name="T36" fmla="*/ 301 w 736"/>
                <a:gd name="T37" fmla="*/ 266 h 800"/>
                <a:gd name="T38" fmla="*/ 301 w 736"/>
                <a:gd name="T39" fmla="*/ 300 h 800"/>
                <a:gd name="T40" fmla="*/ 214 w 736"/>
                <a:gd name="T41" fmla="*/ 300 h 800"/>
                <a:gd name="T42" fmla="*/ 201 w 736"/>
                <a:gd name="T43" fmla="*/ 313 h 800"/>
                <a:gd name="T44" fmla="*/ 201 w 736"/>
                <a:gd name="T45" fmla="*/ 486 h 800"/>
                <a:gd name="T46" fmla="*/ 214 w 736"/>
                <a:gd name="T47" fmla="*/ 500 h 800"/>
                <a:gd name="T48" fmla="*/ 301 w 736"/>
                <a:gd name="T49" fmla="*/ 500 h 800"/>
                <a:gd name="T50" fmla="*/ 301 w 736"/>
                <a:gd name="T51" fmla="*/ 766 h 800"/>
                <a:gd name="T52" fmla="*/ 334 w 736"/>
                <a:gd name="T53" fmla="*/ 800 h 800"/>
                <a:gd name="T54" fmla="*/ 368 w 736"/>
                <a:gd name="T55" fmla="*/ 766 h 800"/>
                <a:gd name="T56" fmla="*/ 368 w 736"/>
                <a:gd name="T57" fmla="*/ 500 h 800"/>
                <a:gd name="T58" fmla="*/ 626 w 736"/>
                <a:gd name="T59" fmla="*/ 500 h 800"/>
                <a:gd name="T60" fmla="*/ 648 w 736"/>
                <a:gd name="T61" fmla="*/ 491 h 800"/>
                <a:gd name="T62" fmla="*/ 731 w 736"/>
                <a:gd name="T63" fmla="*/ 409 h 800"/>
                <a:gd name="T64" fmla="*/ 731 w 736"/>
                <a:gd name="T65" fmla="*/ 391 h 800"/>
                <a:gd name="T66" fmla="*/ 648 w 736"/>
                <a:gd name="T67" fmla="*/ 309 h 800"/>
                <a:gd name="T68" fmla="*/ 626 w 736"/>
                <a:gd name="T69" fmla="*/ 3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6" h="800">
                  <a:moveTo>
                    <a:pt x="626" y="300"/>
                  </a:moveTo>
                  <a:lnTo>
                    <a:pt x="368" y="300"/>
                  </a:lnTo>
                  <a:lnTo>
                    <a:pt x="368" y="266"/>
                  </a:lnTo>
                  <a:lnTo>
                    <a:pt x="455" y="266"/>
                  </a:lnTo>
                  <a:cubicBezTo>
                    <a:pt x="462" y="266"/>
                    <a:pt x="468" y="260"/>
                    <a:pt x="468" y="253"/>
                  </a:cubicBezTo>
                  <a:lnTo>
                    <a:pt x="468" y="80"/>
                  </a:lnTo>
                  <a:cubicBezTo>
                    <a:pt x="468" y="72"/>
                    <a:pt x="462" y="66"/>
                    <a:pt x="455" y="66"/>
                  </a:cubicBezTo>
                  <a:lnTo>
                    <a:pt x="368" y="66"/>
                  </a:lnTo>
                  <a:lnTo>
                    <a:pt x="368" y="33"/>
                  </a:lnTo>
                  <a:cubicBezTo>
                    <a:pt x="368" y="15"/>
                    <a:pt x="353" y="0"/>
                    <a:pt x="334" y="0"/>
                  </a:cubicBezTo>
                  <a:cubicBezTo>
                    <a:pt x="316" y="0"/>
                    <a:pt x="301" y="15"/>
                    <a:pt x="301" y="33"/>
                  </a:cubicBezTo>
                  <a:lnTo>
                    <a:pt x="301" y="66"/>
                  </a:lnTo>
                  <a:lnTo>
                    <a:pt x="109" y="66"/>
                  </a:lnTo>
                  <a:cubicBezTo>
                    <a:pt x="102" y="66"/>
                    <a:pt x="92" y="70"/>
                    <a:pt x="87" y="75"/>
                  </a:cubicBezTo>
                  <a:lnTo>
                    <a:pt x="5" y="157"/>
                  </a:lnTo>
                  <a:cubicBezTo>
                    <a:pt x="0" y="162"/>
                    <a:pt x="0" y="170"/>
                    <a:pt x="5" y="175"/>
                  </a:cubicBezTo>
                  <a:lnTo>
                    <a:pt x="87" y="257"/>
                  </a:lnTo>
                  <a:cubicBezTo>
                    <a:pt x="92" y="262"/>
                    <a:pt x="102" y="266"/>
                    <a:pt x="109" y="266"/>
                  </a:cubicBezTo>
                  <a:lnTo>
                    <a:pt x="301" y="266"/>
                  </a:lnTo>
                  <a:lnTo>
                    <a:pt x="301" y="300"/>
                  </a:lnTo>
                  <a:lnTo>
                    <a:pt x="214" y="300"/>
                  </a:lnTo>
                  <a:cubicBezTo>
                    <a:pt x="207" y="300"/>
                    <a:pt x="201" y="306"/>
                    <a:pt x="201" y="313"/>
                  </a:cubicBezTo>
                  <a:lnTo>
                    <a:pt x="201" y="486"/>
                  </a:lnTo>
                  <a:cubicBezTo>
                    <a:pt x="201" y="494"/>
                    <a:pt x="207" y="500"/>
                    <a:pt x="214" y="500"/>
                  </a:cubicBezTo>
                  <a:lnTo>
                    <a:pt x="301" y="500"/>
                  </a:lnTo>
                  <a:lnTo>
                    <a:pt x="301" y="766"/>
                  </a:lnTo>
                  <a:cubicBezTo>
                    <a:pt x="301" y="785"/>
                    <a:pt x="316" y="800"/>
                    <a:pt x="334" y="800"/>
                  </a:cubicBezTo>
                  <a:cubicBezTo>
                    <a:pt x="353" y="800"/>
                    <a:pt x="368" y="785"/>
                    <a:pt x="368" y="766"/>
                  </a:cubicBezTo>
                  <a:lnTo>
                    <a:pt x="368" y="500"/>
                  </a:lnTo>
                  <a:lnTo>
                    <a:pt x="626" y="500"/>
                  </a:lnTo>
                  <a:cubicBezTo>
                    <a:pt x="633" y="500"/>
                    <a:pt x="643" y="496"/>
                    <a:pt x="648" y="491"/>
                  </a:cubicBezTo>
                  <a:lnTo>
                    <a:pt x="731" y="409"/>
                  </a:lnTo>
                  <a:cubicBezTo>
                    <a:pt x="736" y="404"/>
                    <a:pt x="736" y="396"/>
                    <a:pt x="731" y="391"/>
                  </a:cubicBezTo>
                  <a:lnTo>
                    <a:pt x="648" y="309"/>
                  </a:lnTo>
                  <a:cubicBezTo>
                    <a:pt x="643" y="304"/>
                    <a:pt x="633" y="300"/>
                    <a:pt x="626" y="300"/>
                  </a:cubicBezTo>
                </a:path>
              </a:pathLst>
            </a:custGeom>
            <a:solidFill>
              <a:schemeClr val="tx2"/>
            </a:solidFill>
            <a:ln>
              <a:noFill/>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nvGrpSpPr>
            <p:cNvPr id="134" name="POWER_USER_ID_ICONS_Cup"/>
            <p:cNvGrpSpPr>
              <a:grpSpLocks noChangeAspect="1"/>
            </p:cNvGrpSpPr>
            <p:nvPr>
              <p:custDataLst>
                <p:tags r:id="rId11"/>
              </p:custDataLst>
            </p:nvPr>
          </p:nvGrpSpPr>
          <p:grpSpPr bwMode="auto">
            <a:xfrm>
              <a:off x="7787205" y="4771529"/>
              <a:ext cx="559408" cy="603779"/>
              <a:chOff x="69" y="56"/>
              <a:chExt cx="353" cy="381"/>
            </a:xfrm>
            <a:solidFill>
              <a:schemeClr val="tx2"/>
            </a:solidFill>
          </p:grpSpPr>
          <p:sp>
            <p:nvSpPr>
              <p:cNvPr id="135" name="POWER_USER_ID_ICONS_Cup"/>
              <p:cNvSpPr>
                <a:spLocks/>
              </p:cNvSpPr>
              <p:nvPr>
                <p:custDataLst>
                  <p:tags r:id="rId40"/>
                </p:custDataLst>
              </p:nvPr>
            </p:nvSpPr>
            <p:spPr bwMode="auto">
              <a:xfrm>
                <a:off x="137" y="56"/>
                <a:ext cx="218" cy="381"/>
              </a:xfrm>
              <a:custGeom>
                <a:avLst/>
                <a:gdLst>
                  <a:gd name="T0" fmla="*/ 480 w 515"/>
                  <a:gd name="T1" fmla="*/ 407 h 900"/>
                  <a:gd name="T2" fmla="*/ 515 w 515"/>
                  <a:gd name="T3" fmla="*/ 13 h 900"/>
                  <a:gd name="T4" fmla="*/ 511 w 515"/>
                  <a:gd name="T5" fmla="*/ 3 h 900"/>
                  <a:gd name="T6" fmla="*/ 502 w 515"/>
                  <a:gd name="T7" fmla="*/ 0 h 900"/>
                  <a:gd name="T8" fmla="*/ 13 w 515"/>
                  <a:gd name="T9" fmla="*/ 0 h 900"/>
                  <a:gd name="T10" fmla="*/ 4 w 515"/>
                  <a:gd name="T11" fmla="*/ 3 h 900"/>
                  <a:gd name="T12" fmla="*/ 0 w 515"/>
                  <a:gd name="T13" fmla="*/ 13 h 900"/>
                  <a:gd name="T14" fmla="*/ 35 w 515"/>
                  <a:gd name="T15" fmla="*/ 407 h 900"/>
                  <a:gd name="T16" fmla="*/ 220 w 515"/>
                  <a:gd name="T17" fmla="*/ 623 h 900"/>
                  <a:gd name="T18" fmla="*/ 235 w 515"/>
                  <a:gd name="T19" fmla="*/ 613 h 900"/>
                  <a:gd name="T20" fmla="*/ 225 w 515"/>
                  <a:gd name="T21" fmla="*/ 598 h 900"/>
                  <a:gd name="T22" fmla="*/ 60 w 515"/>
                  <a:gd name="T23" fmla="*/ 405 h 900"/>
                  <a:gd name="T24" fmla="*/ 26 w 515"/>
                  <a:gd name="T25" fmla="*/ 25 h 900"/>
                  <a:gd name="T26" fmla="*/ 489 w 515"/>
                  <a:gd name="T27" fmla="*/ 25 h 900"/>
                  <a:gd name="T28" fmla="*/ 455 w 515"/>
                  <a:gd name="T29" fmla="*/ 405 h 900"/>
                  <a:gd name="T30" fmla="*/ 290 w 515"/>
                  <a:gd name="T31" fmla="*/ 598 h 900"/>
                  <a:gd name="T32" fmla="*/ 287 w 515"/>
                  <a:gd name="T33" fmla="*/ 600 h 900"/>
                  <a:gd name="T34" fmla="*/ 286 w 515"/>
                  <a:gd name="T35" fmla="*/ 600 h 900"/>
                  <a:gd name="T36" fmla="*/ 282 w 515"/>
                  <a:gd name="T37" fmla="*/ 602 h 900"/>
                  <a:gd name="T38" fmla="*/ 281 w 515"/>
                  <a:gd name="T39" fmla="*/ 603 h 900"/>
                  <a:gd name="T40" fmla="*/ 279 w 515"/>
                  <a:gd name="T41" fmla="*/ 606 h 900"/>
                  <a:gd name="T42" fmla="*/ 279 w 515"/>
                  <a:gd name="T43" fmla="*/ 607 h 900"/>
                  <a:gd name="T44" fmla="*/ 279 w 515"/>
                  <a:gd name="T45" fmla="*/ 610 h 900"/>
                  <a:gd name="T46" fmla="*/ 279 w 515"/>
                  <a:gd name="T47" fmla="*/ 611 h 900"/>
                  <a:gd name="T48" fmla="*/ 279 w 515"/>
                  <a:gd name="T49" fmla="*/ 691 h 900"/>
                  <a:gd name="T50" fmla="*/ 421 w 515"/>
                  <a:gd name="T51" fmla="*/ 833 h 900"/>
                  <a:gd name="T52" fmla="*/ 422 w 515"/>
                  <a:gd name="T53" fmla="*/ 833 h 900"/>
                  <a:gd name="T54" fmla="*/ 449 w 515"/>
                  <a:gd name="T55" fmla="*/ 860 h 900"/>
                  <a:gd name="T56" fmla="*/ 449 w 515"/>
                  <a:gd name="T57" fmla="*/ 875 h 900"/>
                  <a:gd name="T58" fmla="*/ 65 w 515"/>
                  <a:gd name="T59" fmla="*/ 875 h 900"/>
                  <a:gd name="T60" fmla="*/ 65 w 515"/>
                  <a:gd name="T61" fmla="*/ 860 h 900"/>
                  <a:gd name="T62" fmla="*/ 91 w 515"/>
                  <a:gd name="T63" fmla="*/ 833 h 900"/>
                  <a:gd name="T64" fmla="*/ 93 w 515"/>
                  <a:gd name="T65" fmla="*/ 833 h 900"/>
                  <a:gd name="T66" fmla="*/ 221 w 515"/>
                  <a:gd name="T67" fmla="*/ 753 h 900"/>
                  <a:gd name="T68" fmla="*/ 215 w 515"/>
                  <a:gd name="T69" fmla="*/ 737 h 900"/>
                  <a:gd name="T70" fmla="*/ 199 w 515"/>
                  <a:gd name="T71" fmla="*/ 743 h 900"/>
                  <a:gd name="T72" fmla="*/ 93 w 515"/>
                  <a:gd name="T73" fmla="*/ 810 h 900"/>
                  <a:gd name="T74" fmla="*/ 91 w 515"/>
                  <a:gd name="T75" fmla="*/ 810 h 900"/>
                  <a:gd name="T76" fmla="*/ 40 w 515"/>
                  <a:gd name="T77" fmla="*/ 861 h 900"/>
                  <a:gd name="T78" fmla="*/ 40 w 515"/>
                  <a:gd name="T79" fmla="*/ 887 h 900"/>
                  <a:gd name="T80" fmla="*/ 53 w 515"/>
                  <a:gd name="T81" fmla="*/ 900 h 900"/>
                  <a:gd name="T82" fmla="*/ 461 w 515"/>
                  <a:gd name="T83" fmla="*/ 900 h 900"/>
                  <a:gd name="T84" fmla="*/ 474 w 515"/>
                  <a:gd name="T85" fmla="*/ 887 h 900"/>
                  <a:gd name="T86" fmla="*/ 474 w 515"/>
                  <a:gd name="T87" fmla="*/ 860 h 900"/>
                  <a:gd name="T88" fmla="*/ 423 w 515"/>
                  <a:gd name="T89" fmla="*/ 808 h 900"/>
                  <a:gd name="T90" fmla="*/ 421 w 515"/>
                  <a:gd name="T91" fmla="*/ 808 h 900"/>
                  <a:gd name="T92" fmla="*/ 304 w 515"/>
                  <a:gd name="T93" fmla="*/ 691 h 900"/>
                  <a:gd name="T94" fmla="*/ 304 w 515"/>
                  <a:gd name="T95" fmla="*/ 621 h 900"/>
                  <a:gd name="T96" fmla="*/ 480 w 515"/>
                  <a:gd name="T97" fmla="*/ 4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5" h="900">
                    <a:moveTo>
                      <a:pt x="480" y="407"/>
                    </a:moveTo>
                    <a:lnTo>
                      <a:pt x="515" y="13"/>
                    </a:lnTo>
                    <a:cubicBezTo>
                      <a:pt x="515" y="10"/>
                      <a:pt x="514" y="6"/>
                      <a:pt x="511" y="3"/>
                    </a:cubicBezTo>
                    <a:cubicBezTo>
                      <a:pt x="509" y="1"/>
                      <a:pt x="506" y="0"/>
                      <a:pt x="502" y="0"/>
                    </a:cubicBezTo>
                    <a:lnTo>
                      <a:pt x="13" y="0"/>
                    </a:lnTo>
                    <a:cubicBezTo>
                      <a:pt x="9" y="0"/>
                      <a:pt x="6" y="1"/>
                      <a:pt x="4" y="3"/>
                    </a:cubicBezTo>
                    <a:cubicBezTo>
                      <a:pt x="1" y="6"/>
                      <a:pt x="0" y="10"/>
                      <a:pt x="0" y="13"/>
                    </a:cubicBezTo>
                    <a:lnTo>
                      <a:pt x="35" y="407"/>
                    </a:lnTo>
                    <a:cubicBezTo>
                      <a:pt x="45" y="517"/>
                      <a:pt x="121" y="605"/>
                      <a:pt x="220" y="623"/>
                    </a:cubicBezTo>
                    <a:cubicBezTo>
                      <a:pt x="226" y="625"/>
                      <a:pt x="234" y="620"/>
                      <a:pt x="235" y="613"/>
                    </a:cubicBezTo>
                    <a:cubicBezTo>
                      <a:pt x="236" y="607"/>
                      <a:pt x="231" y="600"/>
                      <a:pt x="225" y="598"/>
                    </a:cubicBezTo>
                    <a:cubicBezTo>
                      <a:pt x="136" y="582"/>
                      <a:pt x="69" y="503"/>
                      <a:pt x="60" y="405"/>
                    </a:cubicBezTo>
                    <a:lnTo>
                      <a:pt x="26" y="25"/>
                    </a:lnTo>
                    <a:lnTo>
                      <a:pt x="489" y="25"/>
                    </a:lnTo>
                    <a:lnTo>
                      <a:pt x="455" y="405"/>
                    </a:lnTo>
                    <a:cubicBezTo>
                      <a:pt x="446" y="503"/>
                      <a:pt x="377" y="582"/>
                      <a:pt x="290" y="598"/>
                    </a:cubicBezTo>
                    <a:cubicBezTo>
                      <a:pt x="289" y="598"/>
                      <a:pt x="289" y="598"/>
                      <a:pt x="287" y="600"/>
                    </a:cubicBezTo>
                    <a:lnTo>
                      <a:pt x="286" y="600"/>
                    </a:lnTo>
                    <a:cubicBezTo>
                      <a:pt x="285" y="600"/>
                      <a:pt x="284" y="601"/>
                      <a:pt x="282" y="602"/>
                    </a:cubicBezTo>
                    <a:lnTo>
                      <a:pt x="281" y="603"/>
                    </a:lnTo>
                    <a:lnTo>
                      <a:pt x="279" y="606"/>
                    </a:lnTo>
                    <a:lnTo>
                      <a:pt x="279" y="607"/>
                    </a:lnTo>
                    <a:lnTo>
                      <a:pt x="279" y="610"/>
                    </a:lnTo>
                    <a:lnTo>
                      <a:pt x="279" y="611"/>
                    </a:lnTo>
                    <a:lnTo>
                      <a:pt x="279" y="691"/>
                    </a:lnTo>
                    <a:cubicBezTo>
                      <a:pt x="279" y="770"/>
                      <a:pt x="342" y="833"/>
                      <a:pt x="421" y="833"/>
                    </a:cubicBezTo>
                    <a:lnTo>
                      <a:pt x="422" y="833"/>
                    </a:lnTo>
                    <a:cubicBezTo>
                      <a:pt x="437" y="833"/>
                      <a:pt x="449" y="845"/>
                      <a:pt x="449" y="860"/>
                    </a:cubicBezTo>
                    <a:lnTo>
                      <a:pt x="449" y="875"/>
                    </a:lnTo>
                    <a:lnTo>
                      <a:pt x="65" y="875"/>
                    </a:lnTo>
                    <a:lnTo>
                      <a:pt x="65" y="860"/>
                    </a:lnTo>
                    <a:cubicBezTo>
                      <a:pt x="65" y="844"/>
                      <a:pt x="76" y="833"/>
                      <a:pt x="91" y="833"/>
                    </a:cubicBezTo>
                    <a:lnTo>
                      <a:pt x="93" y="833"/>
                    </a:lnTo>
                    <a:cubicBezTo>
                      <a:pt x="148" y="833"/>
                      <a:pt x="196" y="802"/>
                      <a:pt x="221" y="753"/>
                    </a:cubicBezTo>
                    <a:cubicBezTo>
                      <a:pt x="224" y="747"/>
                      <a:pt x="221" y="740"/>
                      <a:pt x="215" y="737"/>
                    </a:cubicBezTo>
                    <a:cubicBezTo>
                      <a:pt x="209" y="735"/>
                      <a:pt x="201" y="737"/>
                      <a:pt x="199" y="743"/>
                    </a:cubicBezTo>
                    <a:cubicBezTo>
                      <a:pt x="179" y="785"/>
                      <a:pt x="139" y="810"/>
                      <a:pt x="93" y="810"/>
                    </a:cubicBezTo>
                    <a:lnTo>
                      <a:pt x="91" y="810"/>
                    </a:lnTo>
                    <a:cubicBezTo>
                      <a:pt x="63" y="810"/>
                      <a:pt x="40" y="832"/>
                      <a:pt x="40" y="861"/>
                    </a:cubicBezTo>
                    <a:lnTo>
                      <a:pt x="40" y="887"/>
                    </a:lnTo>
                    <a:cubicBezTo>
                      <a:pt x="40" y="894"/>
                      <a:pt x="45" y="900"/>
                      <a:pt x="53" y="900"/>
                    </a:cubicBezTo>
                    <a:lnTo>
                      <a:pt x="461" y="900"/>
                    </a:lnTo>
                    <a:cubicBezTo>
                      <a:pt x="469" y="900"/>
                      <a:pt x="474" y="894"/>
                      <a:pt x="474" y="887"/>
                    </a:cubicBezTo>
                    <a:lnTo>
                      <a:pt x="474" y="860"/>
                    </a:lnTo>
                    <a:cubicBezTo>
                      <a:pt x="474" y="831"/>
                      <a:pt x="451" y="808"/>
                      <a:pt x="423" y="808"/>
                    </a:cubicBezTo>
                    <a:lnTo>
                      <a:pt x="421" y="808"/>
                    </a:lnTo>
                    <a:cubicBezTo>
                      <a:pt x="356" y="808"/>
                      <a:pt x="304" y="756"/>
                      <a:pt x="304" y="691"/>
                    </a:cubicBezTo>
                    <a:lnTo>
                      <a:pt x="304" y="621"/>
                    </a:lnTo>
                    <a:cubicBezTo>
                      <a:pt x="399" y="598"/>
                      <a:pt x="470" y="512"/>
                      <a:pt x="480" y="407"/>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36" name="POWER_USER_ID_ICONS_Cup"/>
              <p:cNvSpPr>
                <a:spLocks/>
              </p:cNvSpPr>
              <p:nvPr>
                <p:custDataLst>
                  <p:tags r:id="rId41"/>
                </p:custDataLst>
              </p:nvPr>
            </p:nvSpPr>
            <p:spPr bwMode="auto">
              <a:xfrm>
                <a:off x="251" y="149"/>
                <a:ext cx="74" cy="149"/>
              </a:xfrm>
              <a:custGeom>
                <a:avLst/>
                <a:gdLst>
                  <a:gd name="T0" fmla="*/ 13 w 174"/>
                  <a:gd name="T1" fmla="*/ 351 h 351"/>
                  <a:gd name="T2" fmla="*/ 15 w 174"/>
                  <a:gd name="T3" fmla="*/ 351 h 351"/>
                  <a:gd name="T4" fmla="*/ 159 w 174"/>
                  <a:gd name="T5" fmla="*/ 181 h 351"/>
                  <a:gd name="T6" fmla="*/ 174 w 174"/>
                  <a:gd name="T7" fmla="*/ 13 h 351"/>
                  <a:gd name="T8" fmla="*/ 163 w 174"/>
                  <a:gd name="T9" fmla="*/ 0 h 351"/>
                  <a:gd name="T10" fmla="*/ 149 w 174"/>
                  <a:gd name="T11" fmla="*/ 11 h 351"/>
                  <a:gd name="T12" fmla="*/ 134 w 174"/>
                  <a:gd name="T13" fmla="*/ 179 h 351"/>
                  <a:gd name="T14" fmla="*/ 11 w 174"/>
                  <a:gd name="T15" fmla="*/ 326 h 351"/>
                  <a:gd name="T16" fmla="*/ 1 w 174"/>
                  <a:gd name="T17" fmla="*/ 341 h 351"/>
                  <a:gd name="T18" fmla="*/ 13 w 174"/>
                  <a:gd name="T19"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51">
                    <a:moveTo>
                      <a:pt x="13" y="351"/>
                    </a:moveTo>
                    <a:lnTo>
                      <a:pt x="15" y="351"/>
                    </a:lnTo>
                    <a:cubicBezTo>
                      <a:pt x="91" y="337"/>
                      <a:pt x="151" y="269"/>
                      <a:pt x="159" y="181"/>
                    </a:cubicBezTo>
                    <a:lnTo>
                      <a:pt x="174" y="13"/>
                    </a:lnTo>
                    <a:cubicBezTo>
                      <a:pt x="174" y="7"/>
                      <a:pt x="169" y="1"/>
                      <a:pt x="163" y="0"/>
                    </a:cubicBezTo>
                    <a:cubicBezTo>
                      <a:pt x="155" y="0"/>
                      <a:pt x="150" y="5"/>
                      <a:pt x="149" y="11"/>
                    </a:cubicBezTo>
                    <a:lnTo>
                      <a:pt x="134" y="179"/>
                    </a:lnTo>
                    <a:cubicBezTo>
                      <a:pt x="128" y="254"/>
                      <a:pt x="76" y="315"/>
                      <a:pt x="11" y="326"/>
                    </a:cubicBezTo>
                    <a:cubicBezTo>
                      <a:pt x="5" y="327"/>
                      <a:pt x="0" y="334"/>
                      <a:pt x="1" y="341"/>
                    </a:cubicBezTo>
                    <a:cubicBezTo>
                      <a:pt x="1" y="346"/>
                      <a:pt x="6" y="351"/>
                      <a:pt x="13" y="351"/>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37" name="POWER_USER_ID_ICONS_Cup"/>
              <p:cNvSpPr>
                <a:spLocks/>
              </p:cNvSpPr>
              <p:nvPr>
                <p:custDataLst>
                  <p:tags r:id="rId42"/>
                </p:custDataLst>
              </p:nvPr>
            </p:nvSpPr>
            <p:spPr bwMode="auto">
              <a:xfrm>
                <a:off x="164" y="78"/>
                <a:ext cx="106" cy="110"/>
              </a:xfrm>
              <a:custGeom>
                <a:avLst/>
                <a:gdLst>
                  <a:gd name="T0" fmla="*/ 250 w 250"/>
                  <a:gd name="T1" fmla="*/ 13 h 261"/>
                  <a:gd name="T2" fmla="*/ 237 w 250"/>
                  <a:gd name="T3" fmla="*/ 0 h 261"/>
                  <a:gd name="T4" fmla="*/ 12 w 250"/>
                  <a:gd name="T5" fmla="*/ 0 h 261"/>
                  <a:gd name="T6" fmla="*/ 4 w 250"/>
                  <a:gd name="T7" fmla="*/ 4 h 261"/>
                  <a:gd name="T8" fmla="*/ 0 w 250"/>
                  <a:gd name="T9" fmla="*/ 14 h 261"/>
                  <a:gd name="T10" fmla="*/ 21 w 250"/>
                  <a:gd name="T11" fmla="*/ 250 h 261"/>
                  <a:gd name="T12" fmla="*/ 34 w 250"/>
                  <a:gd name="T13" fmla="*/ 261 h 261"/>
                  <a:gd name="T14" fmla="*/ 35 w 250"/>
                  <a:gd name="T15" fmla="*/ 261 h 261"/>
                  <a:gd name="T16" fmla="*/ 46 w 250"/>
                  <a:gd name="T17" fmla="*/ 248 h 261"/>
                  <a:gd name="T18" fmla="*/ 26 w 250"/>
                  <a:gd name="T19" fmla="*/ 25 h 261"/>
                  <a:gd name="T20" fmla="*/ 237 w 250"/>
                  <a:gd name="T21" fmla="*/ 25 h 261"/>
                  <a:gd name="T22" fmla="*/ 250 w 250"/>
                  <a:gd name="T23"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261">
                    <a:moveTo>
                      <a:pt x="250" y="13"/>
                    </a:moveTo>
                    <a:cubicBezTo>
                      <a:pt x="250" y="5"/>
                      <a:pt x="245" y="0"/>
                      <a:pt x="237" y="0"/>
                    </a:cubicBezTo>
                    <a:lnTo>
                      <a:pt x="12" y="0"/>
                    </a:lnTo>
                    <a:cubicBezTo>
                      <a:pt x="9" y="0"/>
                      <a:pt x="6" y="1"/>
                      <a:pt x="4" y="4"/>
                    </a:cubicBezTo>
                    <a:cubicBezTo>
                      <a:pt x="1" y="6"/>
                      <a:pt x="0" y="10"/>
                      <a:pt x="0" y="14"/>
                    </a:cubicBezTo>
                    <a:lnTo>
                      <a:pt x="21" y="250"/>
                    </a:lnTo>
                    <a:cubicBezTo>
                      <a:pt x="21" y="256"/>
                      <a:pt x="27" y="261"/>
                      <a:pt x="34" y="261"/>
                    </a:cubicBezTo>
                    <a:lnTo>
                      <a:pt x="35" y="261"/>
                    </a:lnTo>
                    <a:cubicBezTo>
                      <a:pt x="42" y="261"/>
                      <a:pt x="47" y="255"/>
                      <a:pt x="46" y="248"/>
                    </a:cubicBezTo>
                    <a:lnTo>
                      <a:pt x="26" y="25"/>
                    </a:lnTo>
                    <a:lnTo>
                      <a:pt x="237" y="25"/>
                    </a:lnTo>
                    <a:cubicBezTo>
                      <a:pt x="244" y="25"/>
                      <a:pt x="250" y="20"/>
                      <a:pt x="250" y="13"/>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38" name="POWER_USER_ID_ICONS_Cup"/>
              <p:cNvSpPr>
                <a:spLocks/>
              </p:cNvSpPr>
              <p:nvPr>
                <p:custDataLst>
                  <p:tags r:id="rId43"/>
                </p:custDataLst>
              </p:nvPr>
            </p:nvSpPr>
            <p:spPr bwMode="auto">
              <a:xfrm>
                <a:off x="347" y="96"/>
                <a:ext cx="75" cy="139"/>
              </a:xfrm>
              <a:custGeom>
                <a:avLst/>
                <a:gdLst>
                  <a:gd name="T0" fmla="*/ 174 w 178"/>
                  <a:gd name="T1" fmla="*/ 4 h 329"/>
                  <a:gd name="T2" fmla="*/ 165 w 178"/>
                  <a:gd name="T3" fmla="*/ 0 h 329"/>
                  <a:gd name="T4" fmla="*/ 42 w 178"/>
                  <a:gd name="T5" fmla="*/ 0 h 329"/>
                  <a:gd name="T6" fmla="*/ 29 w 178"/>
                  <a:gd name="T7" fmla="*/ 13 h 329"/>
                  <a:gd name="T8" fmla="*/ 42 w 178"/>
                  <a:gd name="T9" fmla="*/ 25 h 329"/>
                  <a:gd name="T10" fmla="*/ 152 w 178"/>
                  <a:gd name="T11" fmla="*/ 25 h 329"/>
                  <a:gd name="T12" fmla="*/ 10 w 178"/>
                  <a:gd name="T13" fmla="*/ 304 h 329"/>
                  <a:gd name="T14" fmla="*/ 3 w 178"/>
                  <a:gd name="T15" fmla="*/ 321 h 329"/>
                  <a:gd name="T16" fmla="*/ 14 w 178"/>
                  <a:gd name="T17" fmla="*/ 329 h 329"/>
                  <a:gd name="T18" fmla="*/ 18 w 178"/>
                  <a:gd name="T19" fmla="*/ 328 h 329"/>
                  <a:gd name="T20" fmla="*/ 177 w 178"/>
                  <a:gd name="T21" fmla="*/ 13 h 329"/>
                  <a:gd name="T22" fmla="*/ 174 w 178"/>
                  <a:gd name="T23" fmla="*/ 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74" y="4"/>
                    </a:moveTo>
                    <a:cubicBezTo>
                      <a:pt x="172" y="2"/>
                      <a:pt x="168" y="0"/>
                      <a:pt x="165" y="0"/>
                    </a:cubicBezTo>
                    <a:lnTo>
                      <a:pt x="42" y="0"/>
                    </a:lnTo>
                    <a:cubicBezTo>
                      <a:pt x="34" y="0"/>
                      <a:pt x="29" y="5"/>
                      <a:pt x="29" y="13"/>
                    </a:cubicBezTo>
                    <a:cubicBezTo>
                      <a:pt x="29" y="21"/>
                      <a:pt x="34" y="25"/>
                      <a:pt x="42" y="25"/>
                    </a:cubicBezTo>
                    <a:lnTo>
                      <a:pt x="152" y="25"/>
                    </a:lnTo>
                    <a:cubicBezTo>
                      <a:pt x="147" y="77"/>
                      <a:pt x="120" y="267"/>
                      <a:pt x="10" y="304"/>
                    </a:cubicBezTo>
                    <a:cubicBezTo>
                      <a:pt x="4" y="307"/>
                      <a:pt x="0" y="314"/>
                      <a:pt x="3" y="321"/>
                    </a:cubicBezTo>
                    <a:cubicBezTo>
                      <a:pt x="4" y="325"/>
                      <a:pt x="9" y="329"/>
                      <a:pt x="14" y="329"/>
                    </a:cubicBezTo>
                    <a:cubicBezTo>
                      <a:pt x="15" y="329"/>
                      <a:pt x="17" y="329"/>
                      <a:pt x="18" y="328"/>
                    </a:cubicBezTo>
                    <a:cubicBezTo>
                      <a:pt x="162" y="278"/>
                      <a:pt x="177" y="24"/>
                      <a:pt x="177" y="13"/>
                    </a:cubicBezTo>
                    <a:cubicBezTo>
                      <a:pt x="178" y="9"/>
                      <a:pt x="177" y="7"/>
                      <a:pt x="174" y="4"/>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39" name="POWER_USER_ID_ICONS_Cup"/>
              <p:cNvSpPr>
                <a:spLocks/>
              </p:cNvSpPr>
              <p:nvPr>
                <p:custDataLst>
                  <p:tags r:id="rId44"/>
                </p:custDataLst>
              </p:nvPr>
            </p:nvSpPr>
            <p:spPr bwMode="auto">
              <a:xfrm>
                <a:off x="69" y="96"/>
                <a:ext cx="76" cy="139"/>
              </a:xfrm>
              <a:custGeom>
                <a:avLst/>
                <a:gdLst>
                  <a:gd name="T0" fmla="*/ 168 w 178"/>
                  <a:gd name="T1" fmla="*/ 304 h 329"/>
                  <a:gd name="T2" fmla="*/ 26 w 178"/>
                  <a:gd name="T3" fmla="*/ 25 h 329"/>
                  <a:gd name="T4" fmla="*/ 136 w 178"/>
                  <a:gd name="T5" fmla="*/ 25 h 329"/>
                  <a:gd name="T6" fmla="*/ 149 w 178"/>
                  <a:gd name="T7" fmla="*/ 13 h 329"/>
                  <a:gd name="T8" fmla="*/ 136 w 178"/>
                  <a:gd name="T9" fmla="*/ 0 h 329"/>
                  <a:gd name="T10" fmla="*/ 13 w 178"/>
                  <a:gd name="T11" fmla="*/ 0 h 329"/>
                  <a:gd name="T12" fmla="*/ 4 w 178"/>
                  <a:gd name="T13" fmla="*/ 4 h 329"/>
                  <a:gd name="T14" fmla="*/ 0 w 178"/>
                  <a:gd name="T15" fmla="*/ 13 h 329"/>
                  <a:gd name="T16" fmla="*/ 159 w 178"/>
                  <a:gd name="T17" fmla="*/ 328 h 329"/>
                  <a:gd name="T18" fmla="*/ 163 w 178"/>
                  <a:gd name="T19" fmla="*/ 329 h 329"/>
                  <a:gd name="T20" fmla="*/ 174 w 178"/>
                  <a:gd name="T21" fmla="*/ 321 h 329"/>
                  <a:gd name="T22" fmla="*/ 168 w 178"/>
                  <a:gd name="T23" fmla="*/ 30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329">
                    <a:moveTo>
                      <a:pt x="168" y="304"/>
                    </a:moveTo>
                    <a:cubicBezTo>
                      <a:pt x="58" y="265"/>
                      <a:pt x="31" y="77"/>
                      <a:pt x="26" y="25"/>
                    </a:cubicBezTo>
                    <a:lnTo>
                      <a:pt x="136" y="25"/>
                    </a:lnTo>
                    <a:cubicBezTo>
                      <a:pt x="144" y="25"/>
                      <a:pt x="149" y="21"/>
                      <a:pt x="149" y="13"/>
                    </a:cubicBezTo>
                    <a:cubicBezTo>
                      <a:pt x="149" y="5"/>
                      <a:pt x="144" y="0"/>
                      <a:pt x="136" y="0"/>
                    </a:cubicBezTo>
                    <a:lnTo>
                      <a:pt x="13" y="0"/>
                    </a:lnTo>
                    <a:cubicBezTo>
                      <a:pt x="9" y="0"/>
                      <a:pt x="6" y="2"/>
                      <a:pt x="4" y="4"/>
                    </a:cubicBezTo>
                    <a:cubicBezTo>
                      <a:pt x="1" y="7"/>
                      <a:pt x="0" y="10"/>
                      <a:pt x="0" y="13"/>
                    </a:cubicBezTo>
                    <a:cubicBezTo>
                      <a:pt x="0" y="24"/>
                      <a:pt x="16" y="278"/>
                      <a:pt x="159" y="328"/>
                    </a:cubicBezTo>
                    <a:cubicBezTo>
                      <a:pt x="160" y="328"/>
                      <a:pt x="161" y="329"/>
                      <a:pt x="163" y="329"/>
                    </a:cubicBezTo>
                    <a:cubicBezTo>
                      <a:pt x="167" y="329"/>
                      <a:pt x="173" y="326"/>
                      <a:pt x="174" y="321"/>
                    </a:cubicBezTo>
                    <a:cubicBezTo>
                      <a:pt x="178" y="313"/>
                      <a:pt x="174" y="307"/>
                      <a:pt x="168" y="304"/>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grpSp>
          <p:nvGrpSpPr>
            <p:cNvPr id="140" name="POWER_USER_ID_ICONS_Flag5"/>
            <p:cNvGrpSpPr>
              <a:grpSpLocks noChangeAspect="1"/>
            </p:cNvGrpSpPr>
            <p:nvPr>
              <p:custDataLst>
                <p:tags r:id="rId12"/>
              </p:custDataLst>
            </p:nvPr>
          </p:nvGrpSpPr>
          <p:grpSpPr bwMode="auto">
            <a:xfrm>
              <a:off x="726606" y="1935356"/>
              <a:ext cx="362108" cy="466410"/>
              <a:chOff x="8" y="5"/>
              <a:chExt cx="368" cy="474"/>
            </a:xfrm>
            <a:solidFill>
              <a:schemeClr val="tx2"/>
            </a:solidFill>
          </p:grpSpPr>
          <p:sp>
            <p:nvSpPr>
              <p:cNvPr id="141" name="POWER_USER_ID_ICONS_Flag5"/>
              <p:cNvSpPr>
                <a:spLocks/>
              </p:cNvSpPr>
              <p:nvPr>
                <p:custDataLst>
                  <p:tags r:id="rId26"/>
                </p:custDataLst>
              </p:nvPr>
            </p:nvSpPr>
            <p:spPr bwMode="auto">
              <a:xfrm>
                <a:off x="8" y="5"/>
                <a:ext cx="26" cy="474"/>
              </a:xfrm>
              <a:custGeom>
                <a:avLst/>
                <a:gdLst>
                  <a:gd name="T0" fmla="*/ 68 w 68"/>
                  <a:gd name="T1" fmla="*/ 1223 h 1257"/>
                  <a:gd name="T2" fmla="*/ 34 w 68"/>
                  <a:gd name="T3" fmla="*/ 1257 h 1257"/>
                  <a:gd name="T4" fmla="*/ 34 w 68"/>
                  <a:gd name="T5" fmla="*/ 1257 h 1257"/>
                  <a:gd name="T6" fmla="*/ 0 w 68"/>
                  <a:gd name="T7" fmla="*/ 1223 h 1257"/>
                  <a:gd name="T8" fmla="*/ 0 w 68"/>
                  <a:gd name="T9" fmla="*/ 34 h 1257"/>
                  <a:gd name="T10" fmla="*/ 34 w 68"/>
                  <a:gd name="T11" fmla="*/ 0 h 1257"/>
                  <a:gd name="T12" fmla="*/ 34 w 68"/>
                  <a:gd name="T13" fmla="*/ 0 h 1257"/>
                  <a:gd name="T14" fmla="*/ 68 w 68"/>
                  <a:gd name="T15" fmla="*/ 34 h 1257"/>
                  <a:gd name="T16" fmla="*/ 68 w 68"/>
                  <a:gd name="T17" fmla="*/ 122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257">
                    <a:moveTo>
                      <a:pt x="68" y="1223"/>
                    </a:moveTo>
                    <a:cubicBezTo>
                      <a:pt x="68" y="1242"/>
                      <a:pt x="53" y="1257"/>
                      <a:pt x="34" y="1257"/>
                    </a:cubicBezTo>
                    <a:lnTo>
                      <a:pt x="34" y="1257"/>
                    </a:lnTo>
                    <a:cubicBezTo>
                      <a:pt x="15" y="1257"/>
                      <a:pt x="0" y="1242"/>
                      <a:pt x="0" y="1223"/>
                    </a:cubicBezTo>
                    <a:lnTo>
                      <a:pt x="0" y="34"/>
                    </a:lnTo>
                    <a:cubicBezTo>
                      <a:pt x="0" y="15"/>
                      <a:pt x="15" y="0"/>
                      <a:pt x="34" y="0"/>
                    </a:cubicBezTo>
                    <a:lnTo>
                      <a:pt x="34" y="0"/>
                    </a:lnTo>
                    <a:cubicBezTo>
                      <a:pt x="53" y="0"/>
                      <a:pt x="68" y="15"/>
                      <a:pt x="68" y="34"/>
                    </a:cubicBezTo>
                    <a:lnTo>
                      <a:pt x="68" y="1223"/>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2" name="POWER_USER_ID_ICONS_Flag5"/>
              <p:cNvSpPr>
                <a:spLocks noChangeArrowheads="1"/>
              </p:cNvSpPr>
              <p:nvPr>
                <p:custDataLst>
                  <p:tags r:id="rId27"/>
                </p:custDataLst>
              </p:nvPr>
            </p:nvSpPr>
            <p:spPr bwMode="auto">
              <a:xfrm>
                <a:off x="34" y="26"/>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3" name="POWER_USER_ID_ICONS_Flag5"/>
              <p:cNvSpPr>
                <a:spLocks noChangeArrowheads="1"/>
              </p:cNvSpPr>
              <p:nvPr>
                <p:custDataLst>
                  <p:tags r:id="rId28"/>
                </p:custDataLst>
              </p:nvPr>
            </p:nvSpPr>
            <p:spPr bwMode="auto">
              <a:xfrm>
                <a:off x="88" y="81"/>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4" name="POWER_USER_ID_ICONS_Flag5"/>
              <p:cNvSpPr>
                <a:spLocks noChangeArrowheads="1"/>
              </p:cNvSpPr>
              <p:nvPr>
                <p:custDataLst>
                  <p:tags r:id="rId29"/>
                </p:custDataLst>
              </p:nvPr>
            </p:nvSpPr>
            <p:spPr bwMode="auto">
              <a:xfrm>
                <a:off x="34" y="136"/>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5" name="POWER_USER_ID_ICONS_Flag5"/>
              <p:cNvSpPr>
                <a:spLocks noChangeArrowheads="1"/>
              </p:cNvSpPr>
              <p:nvPr>
                <p:custDataLst>
                  <p:tags r:id="rId30"/>
                </p:custDataLst>
              </p:nvPr>
            </p:nvSpPr>
            <p:spPr bwMode="auto">
              <a:xfrm>
                <a:off x="88" y="191"/>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6" name="POWER_USER_ID_ICONS_Flag5"/>
              <p:cNvSpPr>
                <a:spLocks noChangeArrowheads="1"/>
              </p:cNvSpPr>
              <p:nvPr>
                <p:custDataLst>
                  <p:tags r:id="rId31"/>
                </p:custDataLst>
              </p:nvPr>
            </p:nvSpPr>
            <p:spPr bwMode="auto">
              <a:xfrm>
                <a:off x="144" y="26"/>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7" name="POWER_USER_ID_ICONS_Flag5"/>
              <p:cNvSpPr>
                <a:spLocks noChangeArrowheads="1"/>
              </p:cNvSpPr>
              <p:nvPr>
                <p:custDataLst>
                  <p:tags r:id="rId32"/>
                </p:custDataLst>
              </p:nvPr>
            </p:nvSpPr>
            <p:spPr bwMode="auto">
              <a:xfrm>
                <a:off x="198" y="81"/>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8" name="POWER_USER_ID_ICONS_Flag5"/>
              <p:cNvSpPr>
                <a:spLocks noChangeArrowheads="1"/>
              </p:cNvSpPr>
              <p:nvPr>
                <p:custDataLst>
                  <p:tags r:id="rId33"/>
                </p:custDataLst>
              </p:nvPr>
            </p:nvSpPr>
            <p:spPr bwMode="auto">
              <a:xfrm>
                <a:off x="144" y="136"/>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49" name="POWER_USER_ID_ICONS_Flag5"/>
              <p:cNvSpPr>
                <a:spLocks noChangeArrowheads="1"/>
              </p:cNvSpPr>
              <p:nvPr>
                <p:custDataLst>
                  <p:tags r:id="rId34"/>
                </p:custDataLst>
              </p:nvPr>
            </p:nvSpPr>
            <p:spPr bwMode="auto">
              <a:xfrm>
                <a:off x="198" y="191"/>
                <a:ext cx="55"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50" name="POWER_USER_ID_ICONS_Flag5"/>
              <p:cNvSpPr>
                <a:spLocks noChangeArrowheads="1"/>
              </p:cNvSpPr>
              <p:nvPr>
                <p:custDataLst>
                  <p:tags r:id="rId35"/>
                </p:custDataLst>
              </p:nvPr>
            </p:nvSpPr>
            <p:spPr bwMode="auto">
              <a:xfrm>
                <a:off x="253" y="26"/>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51" name="POWER_USER_ID_ICONS_Flag5"/>
              <p:cNvSpPr>
                <a:spLocks noChangeArrowheads="1"/>
              </p:cNvSpPr>
              <p:nvPr>
                <p:custDataLst>
                  <p:tags r:id="rId36"/>
                </p:custDataLst>
              </p:nvPr>
            </p:nvSpPr>
            <p:spPr bwMode="auto">
              <a:xfrm>
                <a:off x="309" y="81"/>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52" name="POWER_USER_ID_ICONS_Flag5"/>
              <p:cNvSpPr>
                <a:spLocks noChangeArrowheads="1"/>
              </p:cNvSpPr>
              <p:nvPr>
                <p:custDataLst>
                  <p:tags r:id="rId37"/>
                </p:custDataLst>
              </p:nvPr>
            </p:nvSpPr>
            <p:spPr bwMode="auto">
              <a:xfrm>
                <a:off x="253" y="136"/>
                <a:ext cx="56"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53" name="POWER_USER_ID_ICONS_Flag5"/>
              <p:cNvSpPr>
                <a:spLocks noChangeArrowheads="1"/>
              </p:cNvSpPr>
              <p:nvPr>
                <p:custDataLst>
                  <p:tags r:id="rId38"/>
                </p:custDataLst>
              </p:nvPr>
            </p:nvSpPr>
            <p:spPr bwMode="auto">
              <a:xfrm>
                <a:off x="309" y="191"/>
                <a:ext cx="54" cy="56"/>
              </a:xfrm>
              <a:prstGeom prst="rect">
                <a:avLst/>
              </a:prstGeom>
              <a:grpFill/>
              <a:ln w="0">
                <a:noFill/>
                <a:prstDash val="solid"/>
                <a:miter lim="800000"/>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54" name="POWER_USER_ID_ICONS_Flag5"/>
              <p:cNvSpPr>
                <a:spLocks noEditPoints="1"/>
              </p:cNvSpPr>
              <p:nvPr>
                <p:custDataLst>
                  <p:tags r:id="rId39"/>
                </p:custDataLst>
              </p:nvPr>
            </p:nvSpPr>
            <p:spPr bwMode="auto">
              <a:xfrm>
                <a:off x="15" y="15"/>
                <a:ext cx="361" cy="244"/>
              </a:xfrm>
              <a:custGeom>
                <a:avLst/>
                <a:gdLst>
                  <a:gd name="T0" fmla="*/ 961 w 961"/>
                  <a:gd name="T1" fmla="*/ 648 h 648"/>
                  <a:gd name="T2" fmla="*/ 0 w 961"/>
                  <a:gd name="T3" fmla="*/ 648 h 648"/>
                  <a:gd name="T4" fmla="*/ 0 w 961"/>
                  <a:gd name="T5" fmla="*/ 0 h 648"/>
                  <a:gd name="T6" fmla="*/ 961 w 961"/>
                  <a:gd name="T7" fmla="*/ 0 h 648"/>
                  <a:gd name="T8" fmla="*/ 961 w 961"/>
                  <a:gd name="T9" fmla="*/ 648 h 648"/>
                  <a:gd name="T10" fmla="*/ 33 w 961"/>
                  <a:gd name="T11" fmla="*/ 615 h 648"/>
                  <a:gd name="T12" fmla="*/ 928 w 961"/>
                  <a:gd name="T13" fmla="*/ 615 h 648"/>
                  <a:gd name="T14" fmla="*/ 928 w 961"/>
                  <a:gd name="T15" fmla="*/ 33 h 648"/>
                  <a:gd name="T16" fmla="*/ 33 w 961"/>
                  <a:gd name="T17" fmla="*/ 33 h 648"/>
                  <a:gd name="T18" fmla="*/ 33 w 961"/>
                  <a:gd name="T19" fmla="*/ 61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1" h="648">
                    <a:moveTo>
                      <a:pt x="961" y="648"/>
                    </a:moveTo>
                    <a:lnTo>
                      <a:pt x="0" y="648"/>
                    </a:lnTo>
                    <a:lnTo>
                      <a:pt x="0" y="0"/>
                    </a:lnTo>
                    <a:lnTo>
                      <a:pt x="961" y="0"/>
                    </a:lnTo>
                    <a:lnTo>
                      <a:pt x="961" y="648"/>
                    </a:lnTo>
                    <a:close/>
                    <a:moveTo>
                      <a:pt x="33" y="615"/>
                    </a:moveTo>
                    <a:lnTo>
                      <a:pt x="928" y="615"/>
                    </a:lnTo>
                    <a:lnTo>
                      <a:pt x="928" y="33"/>
                    </a:lnTo>
                    <a:lnTo>
                      <a:pt x="33" y="33"/>
                    </a:lnTo>
                    <a:lnTo>
                      <a:pt x="33" y="615"/>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grpSp>
          <p:nvGrpSpPr>
            <p:cNvPr id="155" name="Group 154"/>
            <p:cNvGrpSpPr>
              <a:grpSpLocks noChangeAspect="1"/>
            </p:cNvGrpSpPr>
            <p:nvPr/>
          </p:nvGrpSpPr>
          <p:grpSpPr>
            <a:xfrm rot="10800000">
              <a:off x="777435" y="3753770"/>
              <a:ext cx="1470074" cy="1483078"/>
              <a:chOff x="9268877" y="1596791"/>
              <a:chExt cx="1005840" cy="1014737"/>
            </a:xfrm>
          </p:grpSpPr>
          <p:sp>
            <p:nvSpPr>
              <p:cNvPr id="156" name="Arc 155"/>
              <p:cNvSpPr>
                <a:spLocks noChangeAspect="1"/>
              </p:cNvSpPr>
              <p:nvPr/>
            </p:nvSpPr>
            <p:spPr>
              <a:xfrm rot="5400000">
                <a:off x="9268877" y="1605688"/>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57" name="Arc 156"/>
              <p:cNvSpPr>
                <a:spLocks noChangeAspect="1"/>
              </p:cNvSpPr>
              <p:nvPr/>
            </p:nvSpPr>
            <p:spPr>
              <a:xfrm>
                <a:off x="9268877" y="1596791"/>
                <a:ext cx="1005840" cy="1005840"/>
              </a:xfrm>
              <a:prstGeom prst="arc">
                <a:avLst>
                  <a:gd name="adj1" fmla="val 16200000"/>
                  <a:gd name="adj2" fmla="val 66898"/>
                </a:avLst>
              </a:prstGeom>
              <a:ln w="152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grpSp>
        <p:sp>
          <p:nvSpPr>
            <p:cNvPr id="158" name="Oval 157"/>
            <p:cNvSpPr>
              <a:spLocks noChangeAspect="1"/>
            </p:cNvSpPr>
            <p:nvPr/>
          </p:nvSpPr>
          <p:spPr>
            <a:xfrm>
              <a:off x="1986872"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59" name="Oval 158"/>
            <p:cNvSpPr>
              <a:spLocks noChangeAspect="1"/>
            </p:cNvSpPr>
            <p:nvPr/>
          </p:nvSpPr>
          <p:spPr>
            <a:xfrm>
              <a:off x="4203139"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0" name="Oval 159"/>
            <p:cNvSpPr>
              <a:spLocks noChangeAspect="1"/>
            </p:cNvSpPr>
            <p:nvPr/>
          </p:nvSpPr>
          <p:spPr>
            <a:xfrm>
              <a:off x="6419407" y="3661231"/>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1" name="TextBox 160"/>
            <p:cNvSpPr txBox="1"/>
            <p:nvPr/>
          </p:nvSpPr>
          <p:spPr>
            <a:xfrm>
              <a:off x="6230019" y="3806958"/>
              <a:ext cx="596787" cy="327954"/>
            </a:xfrm>
            <a:prstGeom prst="rect">
              <a:avLst/>
            </a:prstGeom>
            <a:noFill/>
          </p:spPr>
          <p:txBody>
            <a:bodyPr wrap="none" rtlCol="0">
              <a:spAutoFit/>
            </a:bodyPr>
            <a:lstStyle/>
            <a:p>
              <a:pPr algn="ctr" defTabSz="685764" fontAlgn="auto">
                <a:spcBef>
                  <a:spcPts val="0"/>
                </a:spcBef>
                <a:spcAft>
                  <a:spcPts val="0"/>
                </a:spcAft>
                <a:defRPr/>
              </a:pPr>
              <a:r>
                <a:rPr lang="en-US" sz="2000" b="1" kern="0" dirty="0" err="1">
                  <a:solidFill>
                    <a:srgbClr val="1F497D"/>
                  </a:solidFill>
                </a:rPr>
                <a:t>Kurul</a:t>
              </a:r>
              <a:r>
                <a:rPr lang="en-US" sz="2000" b="1" kern="0" dirty="0">
                  <a:solidFill>
                    <a:srgbClr val="1F497D"/>
                  </a:solidFill>
                </a:rPr>
                <a:t> </a:t>
              </a:r>
            </a:p>
          </p:txBody>
        </p:sp>
        <p:sp>
          <p:nvSpPr>
            <p:cNvPr id="162" name="TextBox 161"/>
            <p:cNvSpPr txBox="1"/>
            <p:nvPr/>
          </p:nvSpPr>
          <p:spPr>
            <a:xfrm>
              <a:off x="3265145" y="3787160"/>
              <a:ext cx="2099346" cy="327954"/>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rPr>
                <a:t>Faaliyetlerin Yürütülmesi</a:t>
              </a:r>
              <a:endParaRPr lang="en-US" sz="2000" b="1" kern="0" dirty="0">
                <a:solidFill>
                  <a:srgbClr val="1F497D"/>
                </a:solidFill>
              </a:endParaRPr>
            </a:p>
          </p:txBody>
        </p:sp>
        <p:sp>
          <p:nvSpPr>
            <p:cNvPr id="163" name="TextBox 162"/>
            <p:cNvSpPr txBox="1"/>
            <p:nvPr/>
          </p:nvSpPr>
          <p:spPr>
            <a:xfrm>
              <a:off x="5601157" y="4100692"/>
              <a:ext cx="2056315" cy="284156"/>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rPr>
                <a:t>K</a:t>
              </a:r>
              <a:r>
                <a:rPr lang="en-US" sz="1600" kern="0" dirty="0" err="1">
                  <a:solidFill>
                    <a:prstClr val="white">
                      <a:lumMod val="50000"/>
                    </a:prstClr>
                  </a:solidFill>
                </a:rPr>
                <a:t>abul</a:t>
              </a:r>
              <a:r>
                <a:rPr lang="en-US" sz="1600" kern="0" dirty="0">
                  <a:solidFill>
                    <a:prstClr val="white">
                      <a:lumMod val="50000"/>
                    </a:prstClr>
                  </a:solidFill>
                </a:rPr>
                <a:t>, ret, </a:t>
              </a:r>
              <a:r>
                <a:rPr lang="en-US" sz="1600" kern="0" dirty="0" err="1">
                  <a:solidFill>
                    <a:prstClr val="white">
                      <a:lumMod val="50000"/>
                    </a:prstClr>
                  </a:solidFill>
                </a:rPr>
                <a:t>revizyon</a:t>
              </a:r>
              <a:endParaRPr lang="en-US" sz="1600" kern="0" dirty="0">
                <a:solidFill>
                  <a:prstClr val="white">
                    <a:lumMod val="50000"/>
                  </a:prstClr>
                </a:solidFill>
              </a:endParaRPr>
            </a:p>
          </p:txBody>
        </p:sp>
        <p:sp>
          <p:nvSpPr>
            <p:cNvPr id="164" name="TextBox 163"/>
            <p:cNvSpPr txBox="1"/>
            <p:nvPr/>
          </p:nvSpPr>
          <p:spPr>
            <a:xfrm>
              <a:off x="3276872" y="4051284"/>
              <a:ext cx="2075895" cy="490815"/>
            </a:xfrm>
            <a:prstGeom prst="rect">
              <a:avLst/>
            </a:prstGeom>
            <a:noFill/>
          </p:spPr>
          <p:txBody>
            <a:bodyPr wrap="square" rtlCol="0">
              <a:spAutoFit/>
            </a:bodyPr>
            <a:lstStyle/>
            <a:p>
              <a:pPr algn="ctr" defTabSz="685764" fontAlgn="auto">
                <a:spcBef>
                  <a:spcPts val="0"/>
                </a:spcBef>
                <a:spcAft>
                  <a:spcPts val="0"/>
                </a:spcAft>
                <a:defRPr/>
              </a:pPr>
              <a:r>
                <a:rPr lang="en-US" sz="1600" kern="0" dirty="0">
                  <a:solidFill>
                    <a:prstClr val="white">
                      <a:lumMod val="50000"/>
                    </a:prstClr>
                  </a:solidFill>
                </a:rPr>
                <a:t>4 </a:t>
              </a:r>
              <a:r>
                <a:rPr lang="en-US" sz="1600" kern="0" dirty="0" err="1">
                  <a:solidFill>
                    <a:prstClr val="white">
                      <a:lumMod val="50000"/>
                    </a:prstClr>
                  </a:solidFill>
                </a:rPr>
                <a:t>aylık</a:t>
              </a:r>
              <a:r>
                <a:rPr lang="en-US" sz="1600" kern="0" dirty="0">
                  <a:solidFill>
                    <a:prstClr val="white">
                      <a:lumMod val="50000"/>
                    </a:prstClr>
                  </a:solidFill>
                </a:rPr>
                <a:t> </a:t>
              </a:r>
              <a:r>
                <a:rPr lang="en-US" sz="1600" kern="0" dirty="0" err="1">
                  <a:solidFill>
                    <a:prstClr val="white">
                      <a:lumMod val="50000"/>
                    </a:prstClr>
                  </a:solidFill>
                </a:rPr>
                <a:t>dönemsel</a:t>
              </a:r>
              <a:r>
                <a:rPr lang="tr-TR" sz="1600" kern="0" dirty="0">
                  <a:solidFill>
                    <a:prstClr val="white">
                      <a:lumMod val="50000"/>
                    </a:prstClr>
                  </a:solidFill>
                </a:rPr>
                <a:t> ve koordinatör</a:t>
              </a:r>
              <a:r>
                <a:rPr lang="en-US" sz="1600" kern="0" dirty="0">
                  <a:solidFill>
                    <a:prstClr val="white">
                      <a:lumMod val="50000"/>
                    </a:prstClr>
                  </a:solidFill>
                </a:rPr>
                <a:t> </a:t>
              </a:r>
              <a:r>
                <a:rPr lang="en-US" sz="1600" kern="0" dirty="0" err="1">
                  <a:solidFill>
                    <a:prstClr val="white">
                      <a:lumMod val="50000"/>
                    </a:prstClr>
                  </a:solidFill>
                </a:rPr>
                <a:t>izleme</a:t>
              </a:r>
              <a:r>
                <a:rPr lang="tr-TR" sz="1600" kern="0" dirty="0">
                  <a:solidFill>
                    <a:prstClr val="white">
                      <a:lumMod val="50000"/>
                    </a:prstClr>
                  </a:solidFill>
                </a:rPr>
                <a:t>si</a:t>
              </a:r>
              <a:endParaRPr lang="en-US" sz="1600" kern="0" dirty="0">
                <a:solidFill>
                  <a:prstClr val="white">
                    <a:lumMod val="50000"/>
                  </a:prstClr>
                </a:solidFill>
              </a:endParaRPr>
            </a:p>
          </p:txBody>
        </p:sp>
        <p:sp>
          <p:nvSpPr>
            <p:cNvPr id="165" name="TextBox 164"/>
            <p:cNvSpPr txBox="1"/>
            <p:nvPr/>
          </p:nvSpPr>
          <p:spPr>
            <a:xfrm>
              <a:off x="1720590" y="3821835"/>
              <a:ext cx="752102" cy="327954"/>
            </a:xfrm>
            <a:prstGeom prst="rect">
              <a:avLst/>
            </a:prstGeom>
            <a:noFill/>
          </p:spPr>
          <p:txBody>
            <a:bodyPr wrap="none" rtlCol="0">
              <a:spAutoFit/>
            </a:bodyPr>
            <a:lstStyle/>
            <a:p>
              <a:pPr algn="ctr" defTabSz="685764" fontAlgn="auto">
                <a:spcBef>
                  <a:spcPts val="0"/>
                </a:spcBef>
                <a:spcAft>
                  <a:spcPts val="0"/>
                </a:spcAft>
                <a:defRPr/>
              </a:pPr>
              <a:r>
                <a:rPr lang="en-US" sz="2000" b="1" kern="0" dirty="0" err="1">
                  <a:solidFill>
                    <a:srgbClr val="1F497D"/>
                  </a:solidFill>
                </a:rPr>
                <a:t>Ödeme</a:t>
              </a:r>
              <a:r>
                <a:rPr lang="en-US" sz="2000" b="1" kern="0" dirty="0">
                  <a:solidFill>
                    <a:srgbClr val="1F497D"/>
                  </a:solidFill>
                </a:rPr>
                <a:t> </a:t>
              </a:r>
            </a:p>
          </p:txBody>
        </p:sp>
        <p:sp>
          <p:nvSpPr>
            <p:cNvPr id="166" name="TextBox 165"/>
            <p:cNvSpPr txBox="1"/>
            <p:nvPr/>
          </p:nvSpPr>
          <p:spPr>
            <a:xfrm>
              <a:off x="1167950" y="4064763"/>
              <a:ext cx="1792070" cy="490815"/>
            </a:xfrm>
            <a:prstGeom prst="rect">
              <a:avLst/>
            </a:prstGeom>
            <a:noFill/>
          </p:spPr>
          <p:txBody>
            <a:bodyPr wrap="square" rtlCol="0">
              <a:spAutoFit/>
            </a:bodyPr>
            <a:lstStyle/>
            <a:p>
              <a:pPr algn="ctr" defTabSz="685764" fontAlgn="auto">
                <a:spcBef>
                  <a:spcPts val="0"/>
                </a:spcBef>
                <a:spcAft>
                  <a:spcPts val="0"/>
                </a:spcAft>
                <a:defRPr/>
              </a:pPr>
              <a:r>
                <a:rPr lang="en-US" sz="1600" kern="0" dirty="0" err="1">
                  <a:solidFill>
                    <a:prstClr val="white">
                      <a:lumMod val="50000"/>
                    </a:prstClr>
                  </a:solidFill>
                </a:rPr>
                <a:t>Erken</a:t>
              </a:r>
              <a:r>
                <a:rPr lang="en-US" sz="1600" kern="0" dirty="0">
                  <a:solidFill>
                    <a:prstClr val="white">
                      <a:lumMod val="50000"/>
                    </a:prstClr>
                  </a:solidFill>
                </a:rPr>
                <a:t> </a:t>
              </a:r>
              <a:r>
                <a:rPr lang="tr-TR" sz="1600" kern="0" dirty="0" err="1">
                  <a:solidFill>
                    <a:prstClr val="white">
                      <a:lumMod val="50000"/>
                    </a:prstClr>
                  </a:solidFill>
                </a:rPr>
                <a:t>ö</a:t>
              </a:r>
              <a:r>
                <a:rPr lang="en-US" sz="1600" kern="0" dirty="0">
                  <a:solidFill>
                    <a:prstClr val="white">
                      <a:lumMod val="50000"/>
                    </a:prstClr>
                  </a:solidFill>
                </a:rPr>
                <a:t>deme</a:t>
              </a:r>
              <a:r>
                <a:rPr lang="tr-TR" sz="1600" kern="0" dirty="0">
                  <a:solidFill>
                    <a:prstClr val="white">
                      <a:lumMod val="50000"/>
                    </a:prstClr>
                  </a:solidFill>
                </a:rPr>
                <a:t> ve </a:t>
              </a:r>
            </a:p>
            <a:p>
              <a:pPr algn="ctr" defTabSz="685764" fontAlgn="auto">
                <a:spcBef>
                  <a:spcPts val="0"/>
                </a:spcBef>
                <a:spcAft>
                  <a:spcPts val="0"/>
                </a:spcAft>
                <a:defRPr/>
              </a:pPr>
              <a:r>
                <a:rPr lang="en-US" sz="1600" kern="0" dirty="0">
                  <a:solidFill>
                    <a:prstClr val="white">
                      <a:lumMod val="50000"/>
                    </a:prstClr>
                  </a:solidFill>
                </a:rPr>
                <a:t>4 </a:t>
              </a:r>
              <a:r>
                <a:rPr lang="en-US" sz="1600" kern="0" dirty="0" err="1">
                  <a:solidFill>
                    <a:prstClr val="white">
                      <a:lumMod val="50000"/>
                    </a:prstClr>
                  </a:solidFill>
                </a:rPr>
                <a:t>aylık</a:t>
              </a:r>
              <a:r>
                <a:rPr lang="en-US" sz="1600" kern="0" dirty="0">
                  <a:solidFill>
                    <a:prstClr val="white">
                      <a:lumMod val="50000"/>
                    </a:prstClr>
                  </a:solidFill>
                </a:rPr>
                <a:t> </a:t>
              </a:r>
              <a:r>
                <a:rPr lang="en-US" sz="1600" kern="0" dirty="0" err="1">
                  <a:solidFill>
                    <a:prstClr val="white">
                      <a:lumMod val="50000"/>
                    </a:prstClr>
                  </a:solidFill>
                </a:rPr>
                <a:t>dönemlerde</a:t>
              </a:r>
              <a:endParaRPr lang="en-US" sz="1600" kern="0" dirty="0">
                <a:solidFill>
                  <a:prstClr val="white">
                    <a:lumMod val="50000"/>
                  </a:prstClr>
                </a:solidFill>
              </a:endParaRPr>
            </a:p>
          </p:txBody>
        </p:sp>
        <p:sp>
          <p:nvSpPr>
            <p:cNvPr id="167" name="Oval 166"/>
            <p:cNvSpPr>
              <a:spLocks noChangeAspect="1"/>
            </p:cNvSpPr>
            <p:nvPr/>
          </p:nvSpPr>
          <p:spPr>
            <a:xfrm>
              <a:off x="3325854" y="5159643"/>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69" name="Oval 168"/>
            <p:cNvSpPr>
              <a:spLocks noChangeAspect="1"/>
            </p:cNvSpPr>
            <p:nvPr/>
          </p:nvSpPr>
          <p:spPr>
            <a:xfrm>
              <a:off x="6380986" y="5127756"/>
              <a:ext cx="164175" cy="164175"/>
            </a:xfrm>
            <a:prstGeom prst="ellipse">
              <a:avLst/>
            </a:prstGeom>
            <a:solidFill>
              <a:schemeClr val="bg1"/>
            </a:solidFill>
            <a:ln w="571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764" fontAlgn="auto">
                <a:spcBef>
                  <a:spcPts val="0"/>
                </a:spcBef>
                <a:spcAft>
                  <a:spcPts val="0"/>
                </a:spcAft>
                <a:defRPr/>
              </a:pPr>
              <a:endParaRPr lang="en-US" sz="1350" kern="0" dirty="0">
                <a:solidFill>
                  <a:sysClr val="windowText" lastClr="000000"/>
                </a:solidFill>
                <a:latin typeface="Calibri"/>
              </a:endParaRPr>
            </a:p>
          </p:txBody>
        </p:sp>
        <p:sp>
          <p:nvSpPr>
            <p:cNvPr id="170" name="TextBox 169"/>
            <p:cNvSpPr txBox="1"/>
            <p:nvPr/>
          </p:nvSpPr>
          <p:spPr>
            <a:xfrm>
              <a:off x="2148993" y="5358505"/>
              <a:ext cx="2033455" cy="327954"/>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rPr>
                <a:t>Projenin Tamamlanması</a:t>
              </a:r>
              <a:endParaRPr lang="en-US" sz="2000" b="1" kern="0" dirty="0">
                <a:solidFill>
                  <a:srgbClr val="1F497D"/>
                </a:solidFill>
              </a:endParaRPr>
            </a:p>
          </p:txBody>
        </p:sp>
        <p:sp>
          <p:nvSpPr>
            <p:cNvPr id="172" name="TextBox 171"/>
            <p:cNvSpPr txBox="1"/>
            <p:nvPr/>
          </p:nvSpPr>
          <p:spPr>
            <a:xfrm>
              <a:off x="1860620" y="5705772"/>
              <a:ext cx="2554516" cy="284156"/>
            </a:xfrm>
            <a:prstGeom prst="rect">
              <a:avLst/>
            </a:prstGeom>
            <a:noFill/>
          </p:spPr>
          <p:txBody>
            <a:bodyPr wrap="square" rtlCol="0">
              <a:spAutoFit/>
            </a:bodyPr>
            <a:lstStyle/>
            <a:p>
              <a:pPr algn="ctr" defTabSz="685764" fontAlgn="auto">
                <a:spcBef>
                  <a:spcPts val="0"/>
                </a:spcBef>
                <a:spcAft>
                  <a:spcPts val="0"/>
                </a:spcAft>
                <a:defRPr/>
              </a:pPr>
              <a:r>
                <a:rPr lang="en-US" sz="1600" kern="0" dirty="0" err="1">
                  <a:solidFill>
                    <a:prstClr val="white">
                      <a:lumMod val="50000"/>
                    </a:prstClr>
                  </a:solidFill>
                </a:rPr>
                <a:t>Yatırım</a:t>
              </a:r>
              <a:r>
                <a:rPr lang="en-US" sz="1600" kern="0" dirty="0">
                  <a:solidFill>
                    <a:prstClr val="white">
                      <a:lumMod val="50000"/>
                    </a:prstClr>
                  </a:solidFill>
                </a:rPr>
                <a:t> </a:t>
              </a:r>
              <a:r>
                <a:rPr lang="en-US" sz="1600" kern="0" dirty="0" err="1">
                  <a:solidFill>
                    <a:prstClr val="white">
                      <a:lumMod val="50000"/>
                    </a:prstClr>
                  </a:solidFill>
                </a:rPr>
                <a:t>projesin</a:t>
              </a:r>
              <a:r>
                <a:rPr lang="tr-TR" sz="1600" kern="0" dirty="0">
                  <a:solidFill>
                    <a:prstClr val="white">
                      <a:lumMod val="50000"/>
                    </a:prstClr>
                  </a:solidFill>
                </a:rPr>
                <a:t>in</a:t>
              </a:r>
              <a:r>
                <a:rPr lang="en-US" sz="1600" kern="0" dirty="0">
                  <a:solidFill>
                    <a:prstClr val="white">
                      <a:lumMod val="50000"/>
                    </a:prstClr>
                  </a:solidFill>
                </a:rPr>
                <a:t> </a:t>
              </a:r>
              <a:r>
                <a:rPr lang="en-US" sz="1600" kern="0" dirty="0" err="1">
                  <a:solidFill>
                    <a:prstClr val="white">
                      <a:lumMod val="50000"/>
                    </a:prstClr>
                  </a:solidFill>
                </a:rPr>
                <a:t>tamamlanması</a:t>
              </a:r>
              <a:endParaRPr lang="en-US" sz="1600" kern="0" dirty="0">
                <a:solidFill>
                  <a:prstClr val="white">
                    <a:lumMod val="50000"/>
                  </a:prstClr>
                </a:solidFill>
              </a:endParaRPr>
            </a:p>
          </p:txBody>
        </p:sp>
        <p:sp>
          <p:nvSpPr>
            <p:cNvPr id="174" name="TextBox 173"/>
            <p:cNvSpPr txBox="1"/>
            <p:nvPr/>
          </p:nvSpPr>
          <p:spPr>
            <a:xfrm>
              <a:off x="5945148" y="5306089"/>
              <a:ext cx="1576922" cy="327954"/>
            </a:xfrm>
            <a:prstGeom prst="rect">
              <a:avLst/>
            </a:prstGeom>
            <a:noFill/>
          </p:spPr>
          <p:txBody>
            <a:bodyPr wrap="none" rtlCol="0">
              <a:spAutoFit/>
            </a:bodyPr>
            <a:lstStyle/>
            <a:p>
              <a:pPr algn="ctr" defTabSz="685764" fontAlgn="auto">
                <a:spcBef>
                  <a:spcPts val="0"/>
                </a:spcBef>
                <a:spcAft>
                  <a:spcPts val="0"/>
                </a:spcAft>
                <a:defRPr/>
              </a:pPr>
              <a:r>
                <a:rPr lang="tr-TR" sz="2000" b="1" kern="0" dirty="0">
                  <a:solidFill>
                    <a:srgbClr val="1F497D"/>
                  </a:solidFill>
                </a:rPr>
                <a:t>Projenin İzlenmesi</a:t>
              </a:r>
              <a:endParaRPr lang="en-US" sz="2000" b="1" kern="0" dirty="0">
                <a:solidFill>
                  <a:srgbClr val="1F497D"/>
                </a:solidFill>
              </a:endParaRPr>
            </a:p>
          </p:txBody>
        </p:sp>
        <p:sp>
          <p:nvSpPr>
            <p:cNvPr id="175" name="TextBox 174"/>
            <p:cNvSpPr txBox="1"/>
            <p:nvPr/>
          </p:nvSpPr>
          <p:spPr>
            <a:xfrm>
              <a:off x="5426349" y="5707403"/>
              <a:ext cx="2604654" cy="276467"/>
            </a:xfrm>
            <a:prstGeom prst="rect">
              <a:avLst/>
            </a:prstGeom>
            <a:noFill/>
          </p:spPr>
          <p:txBody>
            <a:bodyPr wrap="square" rtlCol="0">
              <a:spAutoFit/>
            </a:bodyPr>
            <a:lstStyle/>
            <a:p>
              <a:pPr algn="ctr" defTabSz="685764" fontAlgn="auto">
                <a:spcBef>
                  <a:spcPts val="0"/>
                </a:spcBef>
                <a:spcAft>
                  <a:spcPts val="0"/>
                </a:spcAft>
                <a:defRPr/>
              </a:pPr>
              <a:r>
                <a:rPr lang="tr-TR" sz="1600" kern="0" dirty="0">
                  <a:solidFill>
                    <a:prstClr val="white">
                      <a:lumMod val="50000"/>
                    </a:prstClr>
                  </a:solidFill>
                </a:rPr>
                <a:t>3</a:t>
              </a:r>
              <a:r>
                <a:rPr lang="en-US" sz="1600" kern="0" dirty="0">
                  <a:solidFill>
                    <a:prstClr val="white">
                      <a:lumMod val="50000"/>
                    </a:prstClr>
                  </a:solidFill>
                </a:rPr>
                <a:t> </a:t>
              </a:r>
              <a:r>
                <a:rPr lang="en-US" sz="1600" kern="0" dirty="0" err="1">
                  <a:solidFill>
                    <a:prstClr val="white">
                      <a:lumMod val="50000"/>
                    </a:prstClr>
                  </a:solidFill>
                </a:rPr>
                <a:t>yıl</a:t>
              </a:r>
              <a:r>
                <a:rPr lang="en-US" sz="1600" kern="0" dirty="0">
                  <a:solidFill>
                    <a:prstClr val="white">
                      <a:lumMod val="50000"/>
                    </a:prstClr>
                  </a:solidFill>
                </a:rPr>
                <a:t> </a:t>
              </a:r>
              <a:r>
                <a:rPr lang="en-US" sz="1600" kern="0" dirty="0" err="1">
                  <a:solidFill>
                    <a:prstClr val="white">
                      <a:lumMod val="50000"/>
                    </a:prstClr>
                  </a:solidFill>
                </a:rPr>
                <a:t>boyunca</a:t>
              </a:r>
              <a:r>
                <a:rPr lang="en-US" sz="1600" kern="0" dirty="0">
                  <a:solidFill>
                    <a:prstClr val="white">
                      <a:lumMod val="50000"/>
                    </a:prstClr>
                  </a:solidFill>
                </a:rPr>
                <a:t> </a:t>
              </a:r>
              <a:r>
                <a:rPr lang="en-US" sz="1600" kern="0" dirty="0" err="1">
                  <a:solidFill>
                    <a:prstClr val="white">
                      <a:lumMod val="50000"/>
                    </a:prstClr>
                  </a:solidFill>
                </a:rPr>
                <a:t>işletmenin</a:t>
              </a:r>
              <a:r>
                <a:rPr lang="en-US" sz="1600" kern="0" dirty="0">
                  <a:solidFill>
                    <a:prstClr val="white">
                      <a:lumMod val="50000"/>
                    </a:prstClr>
                  </a:solidFill>
                </a:rPr>
                <a:t> her </a:t>
              </a:r>
              <a:r>
                <a:rPr lang="en-US" sz="1600" kern="0" dirty="0" err="1">
                  <a:solidFill>
                    <a:prstClr val="white">
                      <a:lumMod val="50000"/>
                    </a:prstClr>
                  </a:solidFill>
                </a:rPr>
                <a:t>yıl</a:t>
              </a:r>
              <a:r>
                <a:rPr lang="en-US" sz="1600" kern="0" dirty="0">
                  <a:solidFill>
                    <a:prstClr val="white">
                      <a:lumMod val="50000"/>
                    </a:prstClr>
                  </a:solidFill>
                </a:rPr>
                <a:t> </a:t>
              </a:r>
              <a:r>
                <a:rPr lang="en-US" sz="1600" kern="0" dirty="0" err="1">
                  <a:solidFill>
                    <a:prstClr val="white">
                      <a:lumMod val="50000"/>
                    </a:prstClr>
                  </a:solidFill>
                </a:rPr>
                <a:t>izlenmesi</a:t>
              </a:r>
              <a:endParaRPr lang="en-US" sz="1600" kern="0" dirty="0">
                <a:solidFill>
                  <a:prstClr val="white">
                    <a:lumMod val="50000"/>
                  </a:prstClr>
                </a:solidFill>
              </a:endParaRPr>
            </a:p>
          </p:txBody>
        </p:sp>
        <p:sp>
          <p:nvSpPr>
            <p:cNvPr id="176" name="POWER_USER_ID_ICONS_Board"/>
            <p:cNvSpPr>
              <a:spLocks noChangeAspect="1" noEditPoints="1"/>
            </p:cNvSpPr>
            <p:nvPr>
              <p:custDataLst>
                <p:tags r:id="rId13"/>
              </p:custDataLst>
            </p:nvPr>
          </p:nvSpPr>
          <p:spPr bwMode="auto">
            <a:xfrm>
              <a:off x="4152393" y="3163062"/>
              <a:ext cx="309499" cy="393233"/>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tx2"/>
            </a:solidFill>
            <a:ln>
              <a:noFill/>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82" name="POWER_USER_ID_ICONS_Stopwatch5"/>
            <p:cNvSpPr>
              <a:spLocks noChangeAspect="1" noEditPoints="1"/>
            </p:cNvSpPr>
            <p:nvPr>
              <p:custDataLst>
                <p:tags r:id="rId14"/>
              </p:custDataLst>
            </p:nvPr>
          </p:nvSpPr>
          <p:spPr bwMode="auto">
            <a:xfrm>
              <a:off x="3179162" y="4670222"/>
              <a:ext cx="405224" cy="300563"/>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chemeClr val="tx2"/>
            </a:solidFill>
            <a:ln>
              <a:noFill/>
            </a:ln>
            <a:extLst/>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nvGrpSpPr>
            <p:cNvPr id="187" name="POWER_USER_ID_ICONS_Poll"/>
            <p:cNvGrpSpPr>
              <a:grpSpLocks noChangeAspect="1"/>
            </p:cNvGrpSpPr>
            <p:nvPr>
              <p:custDataLst>
                <p:tags r:id="rId15"/>
              </p:custDataLst>
            </p:nvPr>
          </p:nvGrpSpPr>
          <p:grpSpPr bwMode="auto">
            <a:xfrm>
              <a:off x="6277098" y="4519266"/>
              <a:ext cx="361475" cy="468868"/>
              <a:chOff x="74" y="94"/>
              <a:chExt cx="276" cy="358"/>
            </a:xfrm>
            <a:solidFill>
              <a:schemeClr val="tx2"/>
            </a:solidFill>
          </p:grpSpPr>
          <p:sp>
            <p:nvSpPr>
              <p:cNvPr id="188" name="POWER_USER_ID_ICONS_Poll"/>
              <p:cNvSpPr>
                <a:spLocks/>
              </p:cNvSpPr>
              <p:nvPr>
                <p:custDataLst>
                  <p:tags r:id="rId16"/>
                </p:custDataLst>
              </p:nvPr>
            </p:nvSpPr>
            <p:spPr bwMode="auto">
              <a:xfrm>
                <a:off x="74" y="94"/>
                <a:ext cx="273" cy="280"/>
              </a:xfrm>
              <a:custGeom>
                <a:avLst/>
                <a:gdLst>
                  <a:gd name="T0" fmla="*/ 900 w 900"/>
                  <a:gd name="T1" fmla="*/ 900 h 900"/>
                  <a:gd name="T2" fmla="*/ 0 w 900"/>
                  <a:gd name="T3" fmla="*/ 900 h 900"/>
                  <a:gd name="T4" fmla="*/ 0 w 900"/>
                  <a:gd name="T5" fmla="*/ 0 h 900"/>
                  <a:gd name="T6" fmla="*/ 15 w 900"/>
                  <a:gd name="T7" fmla="*/ 0 h 900"/>
                  <a:gd name="T8" fmla="*/ 15 w 900"/>
                  <a:gd name="T9" fmla="*/ 885 h 900"/>
                  <a:gd name="T10" fmla="*/ 900 w 900"/>
                  <a:gd name="T11" fmla="*/ 885 h 900"/>
                  <a:gd name="T12" fmla="*/ 900 w 900"/>
                  <a:gd name="T13" fmla="*/ 900 h 900"/>
                </a:gdLst>
                <a:ahLst/>
                <a:cxnLst>
                  <a:cxn ang="0">
                    <a:pos x="T0" y="T1"/>
                  </a:cxn>
                  <a:cxn ang="0">
                    <a:pos x="T2" y="T3"/>
                  </a:cxn>
                  <a:cxn ang="0">
                    <a:pos x="T4" y="T5"/>
                  </a:cxn>
                  <a:cxn ang="0">
                    <a:pos x="T6" y="T7"/>
                  </a:cxn>
                  <a:cxn ang="0">
                    <a:pos x="T8" y="T9"/>
                  </a:cxn>
                  <a:cxn ang="0">
                    <a:pos x="T10" y="T11"/>
                  </a:cxn>
                  <a:cxn ang="0">
                    <a:pos x="T12" y="T13"/>
                  </a:cxn>
                </a:cxnLst>
                <a:rect l="0" t="0" r="r" b="b"/>
                <a:pathLst>
                  <a:path w="900" h="900">
                    <a:moveTo>
                      <a:pt x="900" y="900"/>
                    </a:moveTo>
                    <a:lnTo>
                      <a:pt x="0" y="900"/>
                    </a:lnTo>
                    <a:lnTo>
                      <a:pt x="0" y="0"/>
                    </a:lnTo>
                    <a:lnTo>
                      <a:pt x="15" y="0"/>
                    </a:lnTo>
                    <a:lnTo>
                      <a:pt x="15" y="885"/>
                    </a:lnTo>
                    <a:lnTo>
                      <a:pt x="900" y="885"/>
                    </a:lnTo>
                    <a:lnTo>
                      <a:pt x="900" y="900"/>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89" name="POWER_USER_ID_ICONS_Poll"/>
              <p:cNvSpPr>
                <a:spLocks noEditPoints="1"/>
              </p:cNvSpPr>
              <p:nvPr>
                <p:custDataLst>
                  <p:tags r:id="rId17"/>
                </p:custDataLst>
              </p:nvPr>
            </p:nvSpPr>
            <p:spPr bwMode="auto">
              <a:xfrm>
                <a:off x="113" y="129"/>
                <a:ext cx="52" cy="210"/>
              </a:xfrm>
              <a:custGeom>
                <a:avLst/>
                <a:gdLst>
                  <a:gd name="T0" fmla="*/ 172 w 172"/>
                  <a:gd name="T1" fmla="*/ 676 h 676"/>
                  <a:gd name="T2" fmla="*/ 0 w 172"/>
                  <a:gd name="T3" fmla="*/ 676 h 676"/>
                  <a:gd name="T4" fmla="*/ 0 w 172"/>
                  <a:gd name="T5" fmla="*/ 0 h 676"/>
                  <a:gd name="T6" fmla="*/ 172 w 172"/>
                  <a:gd name="T7" fmla="*/ 0 h 676"/>
                  <a:gd name="T8" fmla="*/ 172 w 172"/>
                  <a:gd name="T9" fmla="*/ 676 h 676"/>
                  <a:gd name="T10" fmla="*/ 15 w 172"/>
                  <a:gd name="T11" fmla="*/ 661 h 676"/>
                  <a:gd name="T12" fmla="*/ 157 w 172"/>
                  <a:gd name="T13" fmla="*/ 661 h 676"/>
                  <a:gd name="T14" fmla="*/ 157 w 172"/>
                  <a:gd name="T15" fmla="*/ 15 h 676"/>
                  <a:gd name="T16" fmla="*/ 15 w 172"/>
                  <a:gd name="T17" fmla="*/ 15 h 676"/>
                  <a:gd name="T18" fmla="*/ 15 w 172"/>
                  <a:gd name="T19" fmla="*/ 661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676">
                    <a:moveTo>
                      <a:pt x="172" y="676"/>
                    </a:moveTo>
                    <a:lnTo>
                      <a:pt x="0" y="676"/>
                    </a:lnTo>
                    <a:lnTo>
                      <a:pt x="0" y="0"/>
                    </a:lnTo>
                    <a:lnTo>
                      <a:pt x="172" y="0"/>
                    </a:lnTo>
                    <a:lnTo>
                      <a:pt x="172" y="676"/>
                    </a:lnTo>
                    <a:close/>
                    <a:moveTo>
                      <a:pt x="15" y="661"/>
                    </a:moveTo>
                    <a:lnTo>
                      <a:pt x="157" y="661"/>
                    </a:lnTo>
                    <a:lnTo>
                      <a:pt x="157" y="15"/>
                    </a:lnTo>
                    <a:lnTo>
                      <a:pt x="15" y="15"/>
                    </a:lnTo>
                    <a:lnTo>
                      <a:pt x="15" y="661"/>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0" name="POWER_USER_ID_ICONS_Poll"/>
              <p:cNvSpPr>
                <a:spLocks noEditPoints="1"/>
              </p:cNvSpPr>
              <p:nvPr>
                <p:custDataLst>
                  <p:tags r:id="rId18"/>
                </p:custDataLst>
              </p:nvPr>
            </p:nvSpPr>
            <p:spPr bwMode="auto">
              <a:xfrm>
                <a:off x="200" y="201"/>
                <a:ext cx="53" cy="138"/>
              </a:xfrm>
              <a:custGeom>
                <a:avLst/>
                <a:gdLst>
                  <a:gd name="T0" fmla="*/ 172 w 172"/>
                  <a:gd name="T1" fmla="*/ 444 h 444"/>
                  <a:gd name="T2" fmla="*/ 0 w 172"/>
                  <a:gd name="T3" fmla="*/ 444 h 444"/>
                  <a:gd name="T4" fmla="*/ 0 w 172"/>
                  <a:gd name="T5" fmla="*/ 0 h 444"/>
                  <a:gd name="T6" fmla="*/ 172 w 172"/>
                  <a:gd name="T7" fmla="*/ 0 h 444"/>
                  <a:gd name="T8" fmla="*/ 172 w 172"/>
                  <a:gd name="T9" fmla="*/ 444 h 444"/>
                  <a:gd name="T10" fmla="*/ 15 w 172"/>
                  <a:gd name="T11" fmla="*/ 429 h 444"/>
                  <a:gd name="T12" fmla="*/ 157 w 172"/>
                  <a:gd name="T13" fmla="*/ 429 h 444"/>
                  <a:gd name="T14" fmla="*/ 157 w 172"/>
                  <a:gd name="T15" fmla="*/ 15 h 444"/>
                  <a:gd name="T16" fmla="*/ 15 w 172"/>
                  <a:gd name="T17" fmla="*/ 15 h 444"/>
                  <a:gd name="T18" fmla="*/ 15 w 172"/>
                  <a:gd name="T19" fmla="*/ 42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444">
                    <a:moveTo>
                      <a:pt x="172" y="444"/>
                    </a:moveTo>
                    <a:lnTo>
                      <a:pt x="0" y="444"/>
                    </a:lnTo>
                    <a:lnTo>
                      <a:pt x="0" y="0"/>
                    </a:lnTo>
                    <a:lnTo>
                      <a:pt x="172" y="0"/>
                    </a:lnTo>
                    <a:lnTo>
                      <a:pt x="172" y="444"/>
                    </a:lnTo>
                    <a:close/>
                    <a:moveTo>
                      <a:pt x="15" y="429"/>
                    </a:moveTo>
                    <a:lnTo>
                      <a:pt x="157" y="429"/>
                    </a:lnTo>
                    <a:lnTo>
                      <a:pt x="157" y="15"/>
                    </a:lnTo>
                    <a:lnTo>
                      <a:pt x="15" y="15"/>
                    </a:lnTo>
                    <a:lnTo>
                      <a:pt x="15" y="429"/>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1" name="POWER_USER_ID_ICONS_Poll"/>
              <p:cNvSpPr>
                <a:spLocks noEditPoints="1"/>
              </p:cNvSpPr>
              <p:nvPr>
                <p:custDataLst>
                  <p:tags r:id="rId19"/>
                </p:custDataLst>
              </p:nvPr>
            </p:nvSpPr>
            <p:spPr bwMode="auto">
              <a:xfrm>
                <a:off x="287" y="172"/>
                <a:ext cx="53" cy="167"/>
              </a:xfrm>
              <a:custGeom>
                <a:avLst/>
                <a:gdLst>
                  <a:gd name="T0" fmla="*/ 172 w 172"/>
                  <a:gd name="T1" fmla="*/ 539 h 539"/>
                  <a:gd name="T2" fmla="*/ 0 w 172"/>
                  <a:gd name="T3" fmla="*/ 539 h 539"/>
                  <a:gd name="T4" fmla="*/ 0 w 172"/>
                  <a:gd name="T5" fmla="*/ 0 h 539"/>
                  <a:gd name="T6" fmla="*/ 172 w 172"/>
                  <a:gd name="T7" fmla="*/ 0 h 539"/>
                  <a:gd name="T8" fmla="*/ 172 w 172"/>
                  <a:gd name="T9" fmla="*/ 539 h 539"/>
                  <a:gd name="T10" fmla="*/ 15 w 172"/>
                  <a:gd name="T11" fmla="*/ 524 h 539"/>
                  <a:gd name="T12" fmla="*/ 157 w 172"/>
                  <a:gd name="T13" fmla="*/ 524 h 539"/>
                  <a:gd name="T14" fmla="*/ 157 w 172"/>
                  <a:gd name="T15" fmla="*/ 15 h 539"/>
                  <a:gd name="T16" fmla="*/ 15 w 172"/>
                  <a:gd name="T17" fmla="*/ 15 h 539"/>
                  <a:gd name="T18" fmla="*/ 15 w 172"/>
                  <a:gd name="T19" fmla="*/ 52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39">
                    <a:moveTo>
                      <a:pt x="172" y="539"/>
                    </a:moveTo>
                    <a:lnTo>
                      <a:pt x="0" y="539"/>
                    </a:lnTo>
                    <a:lnTo>
                      <a:pt x="0" y="0"/>
                    </a:lnTo>
                    <a:lnTo>
                      <a:pt x="172" y="0"/>
                    </a:lnTo>
                    <a:lnTo>
                      <a:pt x="172" y="539"/>
                    </a:lnTo>
                    <a:close/>
                    <a:moveTo>
                      <a:pt x="15" y="524"/>
                    </a:moveTo>
                    <a:lnTo>
                      <a:pt x="157" y="524"/>
                    </a:lnTo>
                    <a:lnTo>
                      <a:pt x="157" y="15"/>
                    </a:lnTo>
                    <a:lnTo>
                      <a:pt x="15" y="15"/>
                    </a:lnTo>
                    <a:lnTo>
                      <a:pt x="15" y="524"/>
                    </a:ln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2" name="POWER_USER_ID_ICONS_Poll"/>
              <p:cNvSpPr>
                <a:spLocks noChangeArrowheads="1"/>
              </p:cNvSpPr>
              <p:nvPr>
                <p:custDataLst>
                  <p:tags r:id="rId20"/>
                </p:custDataLst>
              </p:nvPr>
            </p:nvSpPr>
            <p:spPr bwMode="auto">
              <a:xfrm>
                <a:off x="129" y="384"/>
                <a:ext cx="32"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3" name="POWER_USER_ID_ICONS_Poll"/>
              <p:cNvSpPr>
                <a:spLocks/>
              </p:cNvSpPr>
              <p:nvPr>
                <p:custDataLst>
                  <p:tags r:id="rId21"/>
                </p:custDataLst>
              </p:nvPr>
            </p:nvSpPr>
            <p:spPr bwMode="auto">
              <a:xfrm>
                <a:off x="115"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4" y="4"/>
                      <a:pt x="125" y="0"/>
                    </a:cubicBezTo>
                    <a:cubicBezTo>
                      <a:pt x="115" y="14"/>
                      <a:pt x="99" y="23"/>
                      <a:pt x="81" y="23"/>
                    </a:cubicBezTo>
                    <a:cubicBezTo>
                      <a:pt x="63" y="23"/>
                      <a:pt x="47" y="14"/>
                      <a:pt x="37" y="0"/>
                    </a:cubicBezTo>
                    <a:cubicBezTo>
                      <a:pt x="29" y="4"/>
                      <a:pt x="21" y="9"/>
                      <a:pt x="17" y="16"/>
                    </a:cubicBezTo>
                    <a:cubicBezTo>
                      <a:pt x="3" y="38"/>
                      <a:pt x="0" y="72"/>
                      <a:pt x="0" y="98"/>
                    </a:cubicBezTo>
                    <a:cubicBezTo>
                      <a:pt x="0" y="98"/>
                      <a:pt x="36" y="108"/>
                      <a:pt x="81" y="108"/>
                    </a:cubicBezTo>
                    <a:cubicBezTo>
                      <a:pt x="127" y="108"/>
                      <a:pt x="162" y="98"/>
                      <a:pt x="162" y="98"/>
                    </a:cubicBezTo>
                    <a:cubicBezTo>
                      <a:pt x="162" y="72"/>
                      <a:pt x="159"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4" name="POWER_USER_ID_ICONS_Poll"/>
              <p:cNvSpPr>
                <a:spLocks noChangeArrowheads="1"/>
              </p:cNvSpPr>
              <p:nvPr>
                <p:custDataLst>
                  <p:tags r:id="rId22"/>
                </p:custDataLst>
              </p:nvPr>
            </p:nvSpPr>
            <p:spPr bwMode="auto">
              <a:xfrm>
                <a:off x="216" y="384"/>
                <a:ext cx="32"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5" name="POWER_USER_ID_ICONS_Poll"/>
              <p:cNvSpPr>
                <a:spLocks/>
              </p:cNvSpPr>
              <p:nvPr>
                <p:custDataLst>
                  <p:tags r:id="rId23"/>
                </p:custDataLst>
              </p:nvPr>
            </p:nvSpPr>
            <p:spPr bwMode="auto">
              <a:xfrm>
                <a:off x="202"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7" y="14"/>
                      <a:pt x="37" y="0"/>
                    </a:cubicBezTo>
                    <a:cubicBezTo>
                      <a:pt x="28" y="4"/>
                      <a:pt x="21" y="9"/>
                      <a:pt x="17" y="16"/>
                    </a:cubicBezTo>
                    <a:cubicBezTo>
                      <a:pt x="3" y="38"/>
                      <a:pt x="0" y="72"/>
                      <a:pt x="0" y="98"/>
                    </a:cubicBezTo>
                    <a:cubicBezTo>
                      <a:pt x="0" y="98"/>
                      <a:pt x="36" y="108"/>
                      <a:pt x="81" y="108"/>
                    </a:cubicBezTo>
                    <a:cubicBezTo>
                      <a:pt x="126" y="108"/>
                      <a:pt x="162" y="98"/>
                      <a:pt x="162" y="98"/>
                    </a:cubicBezTo>
                    <a:cubicBezTo>
                      <a:pt x="162" y="72"/>
                      <a:pt x="159"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6" name="POWER_USER_ID_ICONS_Poll"/>
              <p:cNvSpPr>
                <a:spLocks noChangeArrowheads="1"/>
              </p:cNvSpPr>
              <p:nvPr>
                <p:custDataLst>
                  <p:tags r:id="rId24"/>
                </p:custDataLst>
              </p:nvPr>
            </p:nvSpPr>
            <p:spPr bwMode="auto">
              <a:xfrm>
                <a:off x="304" y="384"/>
                <a:ext cx="31" cy="31"/>
              </a:xfrm>
              <a:prstGeom prst="ellipse">
                <a:avLst/>
              </a:pr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sp>
            <p:nvSpPr>
              <p:cNvPr id="197" name="POWER_USER_ID_ICONS_Poll"/>
              <p:cNvSpPr>
                <a:spLocks/>
              </p:cNvSpPr>
              <p:nvPr>
                <p:custDataLst>
                  <p:tags r:id="rId25"/>
                </p:custDataLst>
              </p:nvPr>
            </p:nvSpPr>
            <p:spPr bwMode="auto">
              <a:xfrm>
                <a:off x="289" y="411"/>
                <a:ext cx="61" cy="41"/>
              </a:xfrm>
              <a:custGeom>
                <a:avLst/>
                <a:gdLst>
                  <a:gd name="T0" fmla="*/ 145 w 162"/>
                  <a:gd name="T1" fmla="*/ 16 h 108"/>
                  <a:gd name="T2" fmla="*/ 125 w 162"/>
                  <a:gd name="T3" fmla="*/ 0 h 108"/>
                  <a:gd name="T4" fmla="*/ 81 w 162"/>
                  <a:gd name="T5" fmla="*/ 23 h 108"/>
                  <a:gd name="T6" fmla="*/ 37 w 162"/>
                  <a:gd name="T7" fmla="*/ 0 h 108"/>
                  <a:gd name="T8" fmla="*/ 17 w 162"/>
                  <a:gd name="T9" fmla="*/ 16 h 108"/>
                  <a:gd name="T10" fmla="*/ 0 w 162"/>
                  <a:gd name="T11" fmla="*/ 98 h 108"/>
                  <a:gd name="T12" fmla="*/ 81 w 162"/>
                  <a:gd name="T13" fmla="*/ 108 h 108"/>
                  <a:gd name="T14" fmla="*/ 162 w 162"/>
                  <a:gd name="T15" fmla="*/ 98 h 108"/>
                  <a:gd name="T16" fmla="*/ 145 w 162"/>
                  <a:gd name="T17" fmla="*/ 1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08">
                    <a:moveTo>
                      <a:pt x="145" y="16"/>
                    </a:moveTo>
                    <a:cubicBezTo>
                      <a:pt x="141" y="9"/>
                      <a:pt x="133" y="4"/>
                      <a:pt x="125" y="0"/>
                    </a:cubicBezTo>
                    <a:cubicBezTo>
                      <a:pt x="115" y="14"/>
                      <a:pt x="99" y="23"/>
                      <a:pt x="81" y="23"/>
                    </a:cubicBezTo>
                    <a:cubicBezTo>
                      <a:pt x="63" y="23"/>
                      <a:pt x="46" y="14"/>
                      <a:pt x="37" y="0"/>
                    </a:cubicBezTo>
                    <a:cubicBezTo>
                      <a:pt x="28" y="4"/>
                      <a:pt x="21" y="9"/>
                      <a:pt x="17" y="16"/>
                    </a:cubicBezTo>
                    <a:cubicBezTo>
                      <a:pt x="3" y="38"/>
                      <a:pt x="0" y="72"/>
                      <a:pt x="0" y="98"/>
                    </a:cubicBezTo>
                    <a:cubicBezTo>
                      <a:pt x="0" y="98"/>
                      <a:pt x="35" y="108"/>
                      <a:pt x="81" y="108"/>
                    </a:cubicBezTo>
                    <a:cubicBezTo>
                      <a:pt x="126" y="108"/>
                      <a:pt x="162" y="98"/>
                      <a:pt x="162" y="98"/>
                    </a:cubicBezTo>
                    <a:cubicBezTo>
                      <a:pt x="162" y="72"/>
                      <a:pt x="158" y="38"/>
                      <a:pt x="145" y="16"/>
                    </a:cubicBezTo>
                    <a:close/>
                  </a:path>
                </a:pathLst>
              </a:custGeom>
              <a:grpFill/>
              <a:ln w="0">
                <a:noFill/>
                <a:prstDash val="solid"/>
                <a:round/>
                <a:headEnd/>
                <a:tailEnd/>
              </a:ln>
            </p:spPr>
            <p:txBody>
              <a:bodyPr vert="horz" wrap="square" lIns="68576" tIns="34288" rIns="68576" bIns="34288" numCol="1" anchor="t" anchorCtr="0" compatLnSpc="1">
                <a:prstTxWarp prst="textNoShape">
                  <a:avLst/>
                </a:prstTxWarp>
              </a:bodyPr>
              <a:lstStyle/>
              <a:p>
                <a:pPr defTabSz="685764" fontAlgn="auto">
                  <a:spcBef>
                    <a:spcPts val="0"/>
                  </a:spcBef>
                  <a:spcAft>
                    <a:spcPts val="0"/>
                  </a:spcAft>
                  <a:defRPr/>
                </a:pPr>
                <a:endParaRPr lang="en-US" sz="1350" kern="0" dirty="0">
                  <a:solidFill>
                    <a:sysClr val="windowText" lastClr="000000"/>
                  </a:solidFill>
                </a:endParaRPr>
              </a:p>
            </p:txBody>
          </p:sp>
        </p:grpSp>
      </p:grpSp>
      <p:pic>
        <p:nvPicPr>
          <p:cNvPr id="107" name="Picture 3"/>
          <p:cNvPicPr>
            <a:picLocks noChangeAspect="1" noChangeArrowheads="1"/>
          </p:cNvPicPr>
          <p:nvPr/>
        </p:nvPicPr>
        <p:blipFill>
          <a:blip r:embed="rId52" cstate="print"/>
          <a:srcRect/>
          <a:stretch>
            <a:fillRect/>
          </a:stretch>
        </p:blipFill>
        <p:spPr bwMode="auto">
          <a:xfrm>
            <a:off x="9673966" y="176139"/>
            <a:ext cx="720038" cy="507884"/>
          </a:xfrm>
          <a:prstGeom prst="rect">
            <a:avLst/>
          </a:prstGeom>
          <a:noFill/>
          <a:ln w="9525">
            <a:noFill/>
            <a:miter lim="800000"/>
            <a:headEnd/>
            <a:tailEnd/>
          </a:ln>
        </p:spPr>
      </p:pic>
      <p:sp>
        <p:nvSpPr>
          <p:cNvPr id="108" name="Text Box 2"/>
          <p:cNvSpPr txBox="1">
            <a:spLocks noChangeArrowheads="1"/>
          </p:cNvSpPr>
          <p:nvPr/>
        </p:nvSpPr>
        <p:spPr bwMode="auto">
          <a:xfrm>
            <a:off x="169462" y="258220"/>
            <a:ext cx="8064428" cy="498569"/>
          </a:xfrm>
          <a:prstGeom prst="rect">
            <a:avLst/>
          </a:prstGeom>
          <a:noFill/>
          <a:ln>
            <a:noFill/>
          </a:ln>
          <a:extLst/>
        </p:spPr>
        <p:txBody>
          <a:bodyPr wrap="square" lIns="0" tIns="0" rIns="0" bIns="0">
            <a:spAutoFit/>
          </a:bodyPr>
          <a:lstStyle>
            <a:lvl1pPr algn="l">
              <a:spcBef>
                <a:spcPct val="0"/>
              </a:spcBef>
              <a:tabLst>
                <a:tab pos="261938" algn="l"/>
              </a:tabLst>
              <a:defRPr>
                <a:solidFill>
                  <a:schemeClr val="tx1"/>
                </a:solidFill>
                <a:latin typeface="Arial" charset="0"/>
                <a:cs typeface="Arial" charset="0"/>
              </a:defRPr>
            </a:lvl1pPr>
            <a:lvl2pPr marL="742950" indent="-285750" algn="l">
              <a:spcBef>
                <a:spcPct val="0"/>
              </a:spcBef>
              <a:tabLst>
                <a:tab pos="261938" algn="l"/>
              </a:tabLst>
              <a:defRPr>
                <a:solidFill>
                  <a:schemeClr val="tx1"/>
                </a:solidFill>
                <a:latin typeface="Arial" charset="0"/>
                <a:cs typeface="Arial" charset="0"/>
              </a:defRPr>
            </a:lvl2pPr>
            <a:lvl3pPr marL="1143000" indent="-228600" algn="l">
              <a:spcBef>
                <a:spcPct val="0"/>
              </a:spcBef>
              <a:tabLst>
                <a:tab pos="261938" algn="l"/>
              </a:tabLst>
              <a:defRPr>
                <a:solidFill>
                  <a:schemeClr val="tx1"/>
                </a:solidFill>
                <a:latin typeface="Arial" charset="0"/>
                <a:cs typeface="Arial" charset="0"/>
              </a:defRPr>
            </a:lvl3pPr>
            <a:lvl4pPr marL="1600200" indent="-228600" algn="l">
              <a:spcBef>
                <a:spcPct val="0"/>
              </a:spcBef>
              <a:tabLst>
                <a:tab pos="261938" algn="l"/>
              </a:tabLst>
              <a:defRPr>
                <a:solidFill>
                  <a:schemeClr val="tx1"/>
                </a:solidFill>
                <a:latin typeface="Arial" charset="0"/>
                <a:cs typeface="Arial" charset="0"/>
              </a:defRPr>
            </a:lvl4pPr>
            <a:lvl5pPr marL="2057400" indent="-228600" algn="l">
              <a:spcBef>
                <a:spcPct val="0"/>
              </a:spcBef>
              <a:tabLst>
                <a:tab pos="261938" algn="l"/>
              </a:tabLst>
              <a:defRPr>
                <a:solidFill>
                  <a:schemeClr val="tx1"/>
                </a:solidFill>
                <a:latin typeface="Arial" charset="0"/>
                <a:cs typeface="Arial" charset="0"/>
              </a:defRPr>
            </a:lvl5pPr>
            <a:lvl6pPr marL="2514600" indent="-228600" fontAlgn="base">
              <a:spcBef>
                <a:spcPct val="0"/>
              </a:spcBef>
              <a:spcAft>
                <a:spcPct val="0"/>
              </a:spcAft>
              <a:tabLst>
                <a:tab pos="261938" algn="l"/>
              </a:tabLst>
              <a:defRPr>
                <a:solidFill>
                  <a:schemeClr val="tx1"/>
                </a:solidFill>
                <a:latin typeface="Arial" charset="0"/>
                <a:cs typeface="Arial" charset="0"/>
              </a:defRPr>
            </a:lvl6pPr>
            <a:lvl7pPr marL="2971800" indent="-228600" fontAlgn="base">
              <a:spcBef>
                <a:spcPct val="0"/>
              </a:spcBef>
              <a:spcAft>
                <a:spcPct val="0"/>
              </a:spcAft>
              <a:tabLst>
                <a:tab pos="261938" algn="l"/>
              </a:tabLst>
              <a:defRPr>
                <a:solidFill>
                  <a:schemeClr val="tx1"/>
                </a:solidFill>
                <a:latin typeface="Arial" charset="0"/>
                <a:cs typeface="Arial" charset="0"/>
              </a:defRPr>
            </a:lvl7pPr>
            <a:lvl8pPr marL="3429000" indent="-228600" fontAlgn="base">
              <a:spcBef>
                <a:spcPct val="0"/>
              </a:spcBef>
              <a:spcAft>
                <a:spcPct val="0"/>
              </a:spcAft>
              <a:tabLst>
                <a:tab pos="261938" algn="l"/>
              </a:tabLst>
              <a:defRPr>
                <a:solidFill>
                  <a:schemeClr val="tx1"/>
                </a:solidFill>
                <a:latin typeface="Arial" charset="0"/>
                <a:cs typeface="Arial" charset="0"/>
              </a:defRPr>
            </a:lvl8pPr>
            <a:lvl9pPr marL="3886200" indent="-228600" fontAlgn="base">
              <a:spcBef>
                <a:spcPct val="0"/>
              </a:spcBef>
              <a:spcAft>
                <a:spcPct val="0"/>
              </a:spcAft>
              <a:tabLst>
                <a:tab pos="261938" algn="l"/>
              </a:tabLst>
              <a:defRPr>
                <a:solidFill>
                  <a:schemeClr val="tx1"/>
                </a:solidFill>
                <a:latin typeface="Arial" charset="0"/>
                <a:cs typeface="Arial" charset="0"/>
              </a:defRPr>
            </a:lvl9pPr>
          </a:lstStyle>
          <a:p>
            <a:pPr marL="269862" defTabSz="914387">
              <a:lnSpc>
                <a:spcPct val="90000"/>
              </a:lnSpc>
              <a:buClr>
                <a:srgbClr val="F9A91C"/>
              </a:buClr>
              <a:buSzPct val="125000"/>
              <a:tabLst>
                <a:tab pos="261934" algn="l"/>
              </a:tabLst>
              <a:defRPr/>
            </a:pPr>
            <a:r>
              <a:rPr lang="tr-TR" sz="3600" b="1" dirty="0">
                <a:solidFill>
                  <a:srgbClr val="00A3CA"/>
                </a:solidFill>
                <a:effectLst>
                  <a:outerShdw blurRad="38100" dist="38100" dir="2700000" algn="tl">
                    <a:srgbClr val="000000">
                      <a:alpha val="43137"/>
                    </a:srgbClr>
                  </a:outerShdw>
                </a:effectLst>
                <a:latin typeface="Calibri" pitchFamily="34" charset="0"/>
              </a:rPr>
              <a:t>DESTEK PROGRAMI SÜREÇLERİ</a:t>
            </a:r>
          </a:p>
        </p:txBody>
      </p:sp>
      <p:grpSp>
        <p:nvGrpSpPr>
          <p:cNvPr id="131" name="Rocket2"/>
          <p:cNvGrpSpPr>
            <a:grpSpLocks noChangeAspect="1"/>
          </p:cNvGrpSpPr>
          <p:nvPr>
            <p:custDataLst>
              <p:tags r:id="rId2"/>
            </p:custDataLst>
          </p:nvPr>
        </p:nvGrpSpPr>
        <p:grpSpPr bwMode="auto">
          <a:xfrm>
            <a:off x="2484075" y="2851092"/>
            <a:ext cx="547838" cy="542894"/>
            <a:chOff x="2506" y="943"/>
            <a:chExt cx="2548" cy="2525"/>
          </a:xfrm>
          <a:solidFill>
            <a:srgbClr val="1F497D"/>
          </a:solidFill>
        </p:grpSpPr>
        <p:sp>
          <p:nvSpPr>
            <p:cNvPr id="132" name="Freeform 619"/>
            <p:cNvSpPr>
              <a:spLocks/>
            </p:cNvSpPr>
            <p:nvPr/>
          </p:nvSpPr>
          <p:spPr bwMode="auto">
            <a:xfrm>
              <a:off x="2510" y="2410"/>
              <a:ext cx="1044" cy="1046"/>
            </a:xfrm>
            <a:custGeom>
              <a:avLst/>
              <a:gdLst>
                <a:gd name="T0" fmla="*/ 263 w 263"/>
                <a:gd name="T1" fmla="*/ 94 h 263"/>
                <a:gd name="T2" fmla="*/ 253 w 263"/>
                <a:gd name="T3" fmla="*/ 94 h 263"/>
                <a:gd name="T4" fmla="*/ 234 w 263"/>
                <a:gd name="T5" fmla="*/ 94 h 263"/>
                <a:gd name="T6" fmla="*/ 151 w 263"/>
                <a:gd name="T7" fmla="*/ 159 h 263"/>
                <a:gd name="T8" fmla="*/ 118 w 263"/>
                <a:gd name="T9" fmla="*/ 178 h 263"/>
                <a:gd name="T10" fmla="*/ 95 w 263"/>
                <a:gd name="T11" fmla="*/ 167 h 263"/>
                <a:gd name="T12" fmla="*/ 85 w 263"/>
                <a:gd name="T13" fmla="*/ 144 h 263"/>
                <a:gd name="T14" fmla="*/ 104 w 263"/>
                <a:gd name="T15" fmla="*/ 112 h 263"/>
                <a:gd name="T16" fmla="*/ 106 w 263"/>
                <a:gd name="T17" fmla="*/ 109 h 263"/>
                <a:gd name="T18" fmla="*/ 169 w 263"/>
                <a:gd name="T19" fmla="*/ 29 h 263"/>
                <a:gd name="T20" fmla="*/ 168 w 263"/>
                <a:gd name="T21" fmla="*/ 0 h 263"/>
                <a:gd name="T22" fmla="*/ 146 w 263"/>
                <a:gd name="T23" fmla="*/ 20 h 263"/>
                <a:gd name="T24" fmla="*/ 11 w 263"/>
                <a:gd name="T25" fmla="*/ 252 h 263"/>
                <a:gd name="T26" fmla="*/ 243 w 263"/>
                <a:gd name="T27" fmla="*/ 117 h 263"/>
                <a:gd name="T28" fmla="*/ 263 w 263"/>
                <a:gd name="T29" fmla="*/ 9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63">
                  <a:moveTo>
                    <a:pt x="263" y="94"/>
                  </a:moveTo>
                  <a:cubicBezTo>
                    <a:pt x="259" y="94"/>
                    <a:pt x="256" y="94"/>
                    <a:pt x="253" y="94"/>
                  </a:cubicBezTo>
                  <a:cubicBezTo>
                    <a:pt x="246" y="94"/>
                    <a:pt x="240" y="94"/>
                    <a:pt x="234" y="94"/>
                  </a:cubicBezTo>
                  <a:lnTo>
                    <a:pt x="151" y="159"/>
                  </a:lnTo>
                  <a:cubicBezTo>
                    <a:pt x="142" y="168"/>
                    <a:pt x="132" y="178"/>
                    <a:pt x="118" y="178"/>
                  </a:cubicBezTo>
                  <a:cubicBezTo>
                    <a:pt x="110" y="178"/>
                    <a:pt x="102" y="174"/>
                    <a:pt x="95" y="167"/>
                  </a:cubicBezTo>
                  <a:cubicBezTo>
                    <a:pt x="88" y="160"/>
                    <a:pt x="85" y="153"/>
                    <a:pt x="85" y="144"/>
                  </a:cubicBezTo>
                  <a:cubicBezTo>
                    <a:pt x="85" y="130"/>
                    <a:pt x="95" y="121"/>
                    <a:pt x="104" y="112"/>
                  </a:cubicBezTo>
                  <a:lnTo>
                    <a:pt x="106" y="109"/>
                  </a:lnTo>
                  <a:lnTo>
                    <a:pt x="169" y="29"/>
                  </a:lnTo>
                  <a:cubicBezTo>
                    <a:pt x="168" y="20"/>
                    <a:pt x="168" y="11"/>
                    <a:pt x="168" y="0"/>
                  </a:cubicBezTo>
                  <a:cubicBezTo>
                    <a:pt x="161" y="6"/>
                    <a:pt x="154" y="12"/>
                    <a:pt x="146" y="20"/>
                  </a:cubicBezTo>
                  <a:cubicBezTo>
                    <a:pt x="62" y="104"/>
                    <a:pt x="0" y="242"/>
                    <a:pt x="11" y="252"/>
                  </a:cubicBezTo>
                  <a:cubicBezTo>
                    <a:pt x="21" y="263"/>
                    <a:pt x="158" y="201"/>
                    <a:pt x="243" y="117"/>
                  </a:cubicBezTo>
                  <a:cubicBezTo>
                    <a:pt x="251" y="109"/>
                    <a:pt x="257" y="102"/>
                    <a:pt x="263" y="94"/>
                  </a:cubicBezTo>
                  <a:close/>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4387">
                <a:defRPr/>
              </a:pPr>
              <a:endParaRPr lang="en-US">
                <a:solidFill>
                  <a:prstClr val="black"/>
                </a:solidFill>
              </a:endParaRPr>
            </a:p>
          </p:txBody>
        </p:sp>
        <p:sp>
          <p:nvSpPr>
            <p:cNvPr id="133" name="Freeform 620"/>
            <p:cNvSpPr>
              <a:spLocks/>
            </p:cNvSpPr>
            <p:nvPr/>
          </p:nvSpPr>
          <p:spPr bwMode="auto">
            <a:xfrm>
              <a:off x="2994" y="2040"/>
              <a:ext cx="941" cy="931"/>
            </a:xfrm>
            <a:custGeom>
              <a:avLst/>
              <a:gdLst>
                <a:gd name="T0" fmla="*/ 0 w 237"/>
                <a:gd name="T1" fmla="*/ 234 h 234"/>
                <a:gd name="T2" fmla="*/ 5 w 237"/>
                <a:gd name="T3" fmla="*/ 228 h 234"/>
                <a:gd name="T4" fmla="*/ 10 w 237"/>
                <a:gd name="T5" fmla="*/ 224 h 234"/>
                <a:gd name="T6" fmla="*/ 221 w 237"/>
                <a:gd name="T7" fmla="*/ 60 h 234"/>
                <a:gd name="T8" fmla="*/ 232 w 237"/>
                <a:gd name="T9" fmla="*/ 1 h 234"/>
                <a:gd name="T10" fmla="*/ 223 w 237"/>
                <a:gd name="T11" fmla="*/ 0 h 234"/>
                <a:gd name="T12" fmla="*/ 174 w 237"/>
                <a:gd name="T13" fmla="*/ 13 h 234"/>
                <a:gd name="T14" fmla="*/ 5 w 237"/>
                <a:gd name="T15" fmla="*/ 228 h 234"/>
                <a:gd name="T16" fmla="*/ 0 w 237"/>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234">
                  <a:moveTo>
                    <a:pt x="0" y="234"/>
                  </a:moveTo>
                  <a:cubicBezTo>
                    <a:pt x="2" y="232"/>
                    <a:pt x="4" y="230"/>
                    <a:pt x="5" y="228"/>
                  </a:cubicBezTo>
                  <a:lnTo>
                    <a:pt x="10" y="224"/>
                  </a:lnTo>
                  <a:lnTo>
                    <a:pt x="221" y="60"/>
                  </a:lnTo>
                  <a:cubicBezTo>
                    <a:pt x="228" y="51"/>
                    <a:pt x="237" y="13"/>
                    <a:pt x="232" y="1"/>
                  </a:cubicBezTo>
                  <a:cubicBezTo>
                    <a:pt x="231" y="1"/>
                    <a:pt x="228" y="0"/>
                    <a:pt x="223" y="0"/>
                  </a:cubicBezTo>
                  <a:cubicBezTo>
                    <a:pt x="203" y="0"/>
                    <a:pt x="180" y="8"/>
                    <a:pt x="174" y="13"/>
                  </a:cubicBezTo>
                  <a:lnTo>
                    <a:pt x="5" y="228"/>
                  </a:lnTo>
                  <a:cubicBezTo>
                    <a:pt x="4" y="230"/>
                    <a:pt x="2" y="232"/>
                    <a:pt x="0" y="234"/>
                  </a:cubicBezTo>
                  <a:close/>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4387">
                <a:defRPr/>
              </a:pPr>
              <a:endParaRPr lang="en-US">
                <a:solidFill>
                  <a:prstClr val="black"/>
                </a:solidFill>
              </a:endParaRPr>
            </a:p>
          </p:txBody>
        </p:sp>
        <p:sp>
          <p:nvSpPr>
            <p:cNvPr id="183" name="Freeform 621"/>
            <p:cNvSpPr>
              <a:spLocks/>
            </p:cNvSpPr>
            <p:nvPr/>
          </p:nvSpPr>
          <p:spPr bwMode="auto">
            <a:xfrm>
              <a:off x="3359" y="2514"/>
              <a:ext cx="1100" cy="954"/>
            </a:xfrm>
            <a:custGeom>
              <a:avLst/>
              <a:gdLst>
                <a:gd name="T0" fmla="*/ 73 w 277"/>
                <a:gd name="T1" fmla="*/ 67 h 240"/>
                <a:gd name="T2" fmla="*/ 11 w 277"/>
                <a:gd name="T3" fmla="*/ 205 h 240"/>
                <a:gd name="T4" fmla="*/ 55 w 277"/>
                <a:gd name="T5" fmla="*/ 221 h 240"/>
                <a:gd name="T6" fmla="*/ 190 w 277"/>
                <a:gd name="T7" fmla="*/ 147 h 240"/>
                <a:gd name="T8" fmla="*/ 276 w 277"/>
                <a:gd name="T9" fmla="*/ 13 h 240"/>
                <a:gd name="T10" fmla="*/ 275 w 277"/>
                <a:gd name="T11" fmla="*/ 0 h 240"/>
                <a:gd name="T12" fmla="*/ 73 w 277"/>
                <a:gd name="T13" fmla="*/ 67 h 240"/>
              </a:gdLst>
              <a:ahLst/>
              <a:cxnLst>
                <a:cxn ang="0">
                  <a:pos x="T0" y="T1"/>
                </a:cxn>
                <a:cxn ang="0">
                  <a:pos x="T2" y="T3"/>
                </a:cxn>
                <a:cxn ang="0">
                  <a:pos x="T4" y="T5"/>
                </a:cxn>
                <a:cxn ang="0">
                  <a:pos x="T6" y="T7"/>
                </a:cxn>
                <a:cxn ang="0">
                  <a:pos x="T8" y="T9"/>
                </a:cxn>
                <a:cxn ang="0">
                  <a:pos x="T10" y="T11"/>
                </a:cxn>
                <a:cxn ang="0">
                  <a:pos x="T12" y="T13"/>
                </a:cxn>
              </a:cxnLst>
              <a:rect l="0" t="0" r="r" b="b"/>
              <a:pathLst>
                <a:path w="277" h="240">
                  <a:moveTo>
                    <a:pt x="73" y="67"/>
                  </a:moveTo>
                  <a:cubicBezTo>
                    <a:pt x="43" y="128"/>
                    <a:pt x="11" y="205"/>
                    <a:pt x="11" y="205"/>
                  </a:cubicBezTo>
                  <a:cubicBezTo>
                    <a:pt x="0" y="225"/>
                    <a:pt x="17" y="240"/>
                    <a:pt x="55" y="221"/>
                  </a:cubicBezTo>
                  <a:lnTo>
                    <a:pt x="190" y="147"/>
                  </a:lnTo>
                  <a:cubicBezTo>
                    <a:pt x="263" y="106"/>
                    <a:pt x="277" y="96"/>
                    <a:pt x="276" y="13"/>
                  </a:cubicBezTo>
                  <a:lnTo>
                    <a:pt x="275" y="0"/>
                  </a:lnTo>
                  <a:cubicBezTo>
                    <a:pt x="209" y="46"/>
                    <a:pt x="134" y="63"/>
                    <a:pt x="73" y="67"/>
                  </a:cubicBezTo>
                  <a:close/>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4387">
                <a:defRPr/>
              </a:pPr>
              <a:endParaRPr lang="en-US">
                <a:solidFill>
                  <a:prstClr val="black"/>
                </a:solidFill>
              </a:endParaRPr>
            </a:p>
          </p:txBody>
        </p:sp>
        <p:sp>
          <p:nvSpPr>
            <p:cNvPr id="198" name="Freeform 622"/>
            <p:cNvSpPr>
              <a:spLocks/>
            </p:cNvSpPr>
            <p:nvPr/>
          </p:nvSpPr>
          <p:spPr bwMode="auto">
            <a:xfrm>
              <a:off x="2506" y="1511"/>
              <a:ext cx="937" cy="1102"/>
            </a:xfrm>
            <a:custGeom>
              <a:avLst/>
              <a:gdLst>
                <a:gd name="T0" fmla="*/ 35 w 236"/>
                <a:gd name="T1" fmla="*/ 266 h 277"/>
                <a:gd name="T2" fmla="*/ 170 w 236"/>
                <a:gd name="T3" fmla="*/ 206 h 277"/>
                <a:gd name="T4" fmla="*/ 236 w 236"/>
                <a:gd name="T5" fmla="*/ 2 h 277"/>
                <a:gd name="T6" fmla="*/ 227 w 236"/>
                <a:gd name="T7" fmla="*/ 1 h 277"/>
                <a:gd name="T8" fmla="*/ 94 w 236"/>
                <a:gd name="T9" fmla="*/ 87 h 277"/>
                <a:gd name="T10" fmla="*/ 20 w 236"/>
                <a:gd name="T11" fmla="*/ 223 h 277"/>
                <a:gd name="T12" fmla="*/ 35 w 236"/>
                <a:gd name="T13" fmla="*/ 266 h 277"/>
              </a:gdLst>
              <a:ahLst/>
              <a:cxnLst>
                <a:cxn ang="0">
                  <a:pos x="T0" y="T1"/>
                </a:cxn>
                <a:cxn ang="0">
                  <a:pos x="T2" y="T3"/>
                </a:cxn>
                <a:cxn ang="0">
                  <a:pos x="T4" y="T5"/>
                </a:cxn>
                <a:cxn ang="0">
                  <a:pos x="T6" y="T7"/>
                </a:cxn>
                <a:cxn ang="0">
                  <a:pos x="T8" y="T9"/>
                </a:cxn>
                <a:cxn ang="0">
                  <a:pos x="T10" y="T11"/>
                </a:cxn>
                <a:cxn ang="0">
                  <a:pos x="T12" y="T13"/>
                </a:cxn>
              </a:cxnLst>
              <a:rect l="0" t="0" r="r" b="b"/>
              <a:pathLst>
                <a:path w="236" h="277">
                  <a:moveTo>
                    <a:pt x="35" y="266"/>
                  </a:moveTo>
                  <a:cubicBezTo>
                    <a:pt x="35" y="266"/>
                    <a:pt x="109" y="235"/>
                    <a:pt x="170" y="206"/>
                  </a:cubicBezTo>
                  <a:cubicBezTo>
                    <a:pt x="174" y="147"/>
                    <a:pt x="189" y="70"/>
                    <a:pt x="236" y="2"/>
                  </a:cubicBezTo>
                  <a:lnTo>
                    <a:pt x="227" y="1"/>
                  </a:lnTo>
                  <a:cubicBezTo>
                    <a:pt x="145" y="0"/>
                    <a:pt x="134" y="14"/>
                    <a:pt x="94" y="87"/>
                  </a:cubicBezTo>
                  <a:lnTo>
                    <a:pt x="20" y="223"/>
                  </a:lnTo>
                  <a:cubicBezTo>
                    <a:pt x="0" y="260"/>
                    <a:pt x="15" y="277"/>
                    <a:pt x="35" y="266"/>
                  </a:cubicBezTo>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4387">
                <a:defRPr/>
              </a:pPr>
              <a:endParaRPr lang="en-US">
                <a:solidFill>
                  <a:prstClr val="black"/>
                </a:solidFill>
              </a:endParaRPr>
            </a:p>
          </p:txBody>
        </p:sp>
        <p:sp>
          <p:nvSpPr>
            <p:cNvPr id="199" name="Freeform 623"/>
            <p:cNvSpPr>
              <a:spLocks noEditPoints="1"/>
            </p:cNvSpPr>
            <p:nvPr/>
          </p:nvSpPr>
          <p:spPr bwMode="auto">
            <a:xfrm>
              <a:off x="3316" y="943"/>
              <a:ext cx="1738" cy="1706"/>
            </a:xfrm>
            <a:custGeom>
              <a:avLst/>
              <a:gdLst>
                <a:gd name="T0" fmla="*/ 367 w 438"/>
                <a:gd name="T1" fmla="*/ 111 h 429"/>
                <a:gd name="T2" fmla="*/ 320 w 438"/>
                <a:gd name="T3" fmla="*/ 111 h 429"/>
                <a:gd name="T4" fmla="*/ 320 w 438"/>
                <a:gd name="T5" fmla="*/ 64 h 429"/>
                <a:gd name="T6" fmla="*/ 367 w 438"/>
                <a:gd name="T7" fmla="*/ 64 h 429"/>
                <a:gd name="T8" fmla="*/ 367 w 438"/>
                <a:gd name="T9" fmla="*/ 111 h 429"/>
                <a:gd name="T10" fmla="*/ 296 w 438"/>
                <a:gd name="T11" fmla="*/ 229 h 429"/>
                <a:gd name="T12" fmla="*/ 202 w 438"/>
                <a:gd name="T13" fmla="*/ 229 h 429"/>
                <a:gd name="T14" fmla="*/ 202 w 438"/>
                <a:gd name="T15" fmla="*/ 135 h 429"/>
                <a:gd name="T16" fmla="*/ 296 w 438"/>
                <a:gd name="T17" fmla="*/ 135 h 429"/>
                <a:gd name="T18" fmla="*/ 296 w 438"/>
                <a:gd name="T19" fmla="*/ 229 h 429"/>
                <a:gd name="T20" fmla="*/ 383 w 438"/>
                <a:gd name="T21" fmla="*/ 0 h 429"/>
                <a:gd name="T22" fmla="*/ 93 w 438"/>
                <a:gd name="T23" fmla="*/ 124 h 429"/>
                <a:gd name="T24" fmla="*/ 0 w 438"/>
                <a:gd name="T25" fmla="*/ 354 h 429"/>
                <a:gd name="T26" fmla="*/ 69 w 438"/>
                <a:gd name="T27" fmla="*/ 265 h 429"/>
                <a:gd name="T28" fmla="*/ 142 w 438"/>
                <a:gd name="T29" fmla="*/ 243 h 429"/>
                <a:gd name="T30" fmla="*/ 175 w 438"/>
                <a:gd name="T31" fmla="*/ 254 h 429"/>
                <a:gd name="T32" fmla="*/ 163 w 438"/>
                <a:gd name="T33" fmla="*/ 360 h 429"/>
                <a:gd name="T34" fmla="*/ 162 w 438"/>
                <a:gd name="T35" fmla="*/ 361 h 429"/>
                <a:gd name="T36" fmla="*/ 74 w 438"/>
                <a:gd name="T37" fmla="*/ 429 h 429"/>
                <a:gd name="T38" fmla="*/ 304 w 438"/>
                <a:gd name="T39" fmla="*/ 336 h 429"/>
                <a:gd name="T40" fmla="*/ 422 w 438"/>
                <a:gd name="T41" fmla="*/ 6 h 429"/>
                <a:gd name="T42" fmla="*/ 383 w 438"/>
                <a:gd name="T4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8" h="429">
                  <a:moveTo>
                    <a:pt x="367" y="111"/>
                  </a:moveTo>
                  <a:cubicBezTo>
                    <a:pt x="354" y="124"/>
                    <a:pt x="333" y="124"/>
                    <a:pt x="320" y="111"/>
                  </a:cubicBezTo>
                  <a:cubicBezTo>
                    <a:pt x="307" y="98"/>
                    <a:pt x="307" y="77"/>
                    <a:pt x="320" y="64"/>
                  </a:cubicBezTo>
                  <a:cubicBezTo>
                    <a:pt x="333" y="51"/>
                    <a:pt x="354" y="51"/>
                    <a:pt x="367" y="64"/>
                  </a:cubicBezTo>
                  <a:cubicBezTo>
                    <a:pt x="380" y="77"/>
                    <a:pt x="380" y="98"/>
                    <a:pt x="367" y="111"/>
                  </a:cubicBezTo>
                  <a:close/>
                  <a:moveTo>
                    <a:pt x="296" y="229"/>
                  </a:moveTo>
                  <a:cubicBezTo>
                    <a:pt x="270" y="255"/>
                    <a:pt x="228" y="255"/>
                    <a:pt x="202" y="229"/>
                  </a:cubicBezTo>
                  <a:cubicBezTo>
                    <a:pt x="176" y="203"/>
                    <a:pt x="176" y="161"/>
                    <a:pt x="202" y="135"/>
                  </a:cubicBezTo>
                  <a:cubicBezTo>
                    <a:pt x="228" y="109"/>
                    <a:pt x="270" y="109"/>
                    <a:pt x="296" y="135"/>
                  </a:cubicBezTo>
                  <a:cubicBezTo>
                    <a:pt x="322" y="161"/>
                    <a:pt x="322" y="203"/>
                    <a:pt x="296" y="229"/>
                  </a:cubicBezTo>
                  <a:close/>
                  <a:moveTo>
                    <a:pt x="383" y="0"/>
                  </a:moveTo>
                  <a:cubicBezTo>
                    <a:pt x="303" y="0"/>
                    <a:pt x="178" y="39"/>
                    <a:pt x="93" y="124"/>
                  </a:cubicBezTo>
                  <a:cubicBezTo>
                    <a:pt x="22" y="195"/>
                    <a:pt x="3" y="288"/>
                    <a:pt x="0" y="354"/>
                  </a:cubicBezTo>
                  <a:lnTo>
                    <a:pt x="69" y="265"/>
                  </a:lnTo>
                  <a:cubicBezTo>
                    <a:pt x="82" y="252"/>
                    <a:pt x="117" y="243"/>
                    <a:pt x="142" y="243"/>
                  </a:cubicBezTo>
                  <a:cubicBezTo>
                    <a:pt x="157" y="243"/>
                    <a:pt x="168" y="247"/>
                    <a:pt x="175" y="254"/>
                  </a:cubicBezTo>
                  <a:cubicBezTo>
                    <a:pt x="197" y="276"/>
                    <a:pt x="180" y="343"/>
                    <a:pt x="163" y="360"/>
                  </a:cubicBezTo>
                  <a:lnTo>
                    <a:pt x="162" y="361"/>
                  </a:lnTo>
                  <a:lnTo>
                    <a:pt x="74" y="429"/>
                  </a:lnTo>
                  <a:cubicBezTo>
                    <a:pt x="145" y="426"/>
                    <a:pt x="235" y="405"/>
                    <a:pt x="304" y="336"/>
                  </a:cubicBezTo>
                  <a:cubicBezTo>
                    <a:pt x="431" y="210"/>
                    <a:pt x="438" y="26"/>
                    <a:pt x="422" y="6"/>
                  </a:cubicBezTo>
                  <a:cubicBezTo>
                    <a:pt x="421" y="5"/>
                    <a:pt x="410" y="0"/>
                    <a:pt x="383" y="0"/>
                  </a:cubicBezTo>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defTabSz="914387">
                <a:defRPr/>
              </a:pPr>
              <a:endParaRPr lang="en-US">
                <a:solidFill>
                  <a:prstClr val="black"/>
                </a:solidFill>
              </a:endParaRPr>
            </a:p>
          </p:txBody>
        </p:sp>
      </p:grpSp>
      <p:grpSp>
        <p:nvGrpSpPr>
          <p:cNvPr id="200" name="Clipboard3"/>
          <p:cNvGrpSpPr>
            <a:grpSpLocks noChangeAspect="1"/>
          </p:cNvGrpSpPr>
          <p:nvPr>
            <p:custDataLst>
              <p:tags r:id="rId3"/>
            </p:custDataLst>
          </p:nvPr>
        </p:nvGrpSpPr>
        <p:grpSpPr bwMode="auto">
          <a:xfrm>
            <a:off x="8476990" y="2818261"/>
            <a:ext cx="406858" cy="542894"/>
            <a:chOff x="63" y="9"/>
            <a:chExt cx="326" cy="435"/>
          </a:xfrm>
          <a:solidFill>
            <a:srgbClr val="1F497D"/>
          </a:solidFill>
        </p:grpSpPr>
        <p:sp>
          <p:nvSpPr>
            <p:cNvPr id="201" name="Clipboard3"/>
            <p:cNvSpPr>
              <a:spLocks noEditPoints="1"/>
            </p:cNvSpPr>
            <p:nvPr>
              <p:custDataLst>
                <p:tags r:id="rId4"/>
              </p:custDataLst>
            </p:nvPr>
          </p:nvSpPr>
          <p:spPr bwMode="auto">
            <a:xfrm>
              <a:off x="63" y="9"/>
              <a:ext cx="326" cy="435"/>
            </a:xfrm>
            <a:custGeom>
              <a:avLst/>
              <a:gdLst>
                <a:gd name="T0" fmla="*/ 206 w 225"/>
                <a:gd name="T1" fmla="*/ 24 h 299"/>
                <a:gd name="T2" fmla="*/ 175 w 225"/>
                <a:gd name="T3" fmla="*/ 24 h 299"/>
                <a:gd name="T4" fmla="*/ 172 w 225"/>
                <a:gd name="T5" fmla="*/ 25 h 299"/>
                <a:gd name="T6" fmla="*/ 150 w 225"/>
                <a:gd name="T7" fmla="*/ 12 h 299"/>
                <a:gd name="T8" fmla="*/ 129 w 225"/>
                <a:gd name="T9" fmla="*/ 12 h 299"/>
                <a:gd name="T10" fmla="*/ 112 w 225"/>
                <a:gd name="T11" fmla="*/ 0 h 299"/>
                <a:gd name="T12" fmla="*/ 95 w 225"/>
                <a:gd name="T13" fmla="*/ 12 h 299"/>
                <a:gd name="T14" fmla="*/ 74 w 225"/>
                <a:gd name="T15" fmla="*/ 12 h 299"/>
                <a:gd name="T16" fmla="*/ 52 w 225"/>
                <a:gd name="T17" fmla="*/ 25 h 299"/>
                <a:gd name="T18" fmla="*/ 50 w 225"/>
                <a:gd name="T19" fmla="*/ 24 h 299"/>
                <a:gd name="T20" fmla="*/ 18 w 225"/>
                <a:gd name="T21" fmla="*/ 24 h 299"/>
                <a:gd name="T22" fmla="*/ 0 w 225"/>
                <a:gd name="T23" fmla="*/ 43 h 299"/>
                <a:gd name="T24" fmla="*/ 0 w 225"/>
                <a:gd name="T25" fmla="*/ 280 h 299"/>
                <a:gd name="T26" fmla="*/ 18 w 225"/>
                <a:gd name="T27" fmla="*/ 299 h 299"/>
                <a:gd name="T28" fmla="*/ 206 w 225"/>
                <a:gd name="T29" fmla="*/ 299 h 299"/>
                <a:gd name="T30" fmla="*/ 225 w 225"/>
                <a:gd name="T31" fmla="*/ 280 h 299"/>
                <a:gd name="T32" fmla="*/ 225 w 225"/>
                <a:gd name="T33" fmla="*/ 43 h 299"/>
                <a:gd name="T34" fmla="*/ 206 w 225"/>
                <a:gd name="T35" fmla="*/ 24 h 299"/>
                <a:gd name="T36" fmla="*/ 62 w 225"/>
                <a:gd name="T37" fmla="*/ 36 h 299"/>
                <a:gd name="T38" fmla="*/ 74 w 225"/>
                <a:gd name="T39" fmla="*/ 24 h 299"/>
                <a:gd name="T40" fmla="*/ 100 w 225"/>
                <a:gd name="T41" fmla="*/ 24 h 299"/>
                <a:gd name="T42" fmla="*/ 100 w 225"/>
                <a:gd name="T43" fmla="*/ 24 h 299"/>
                <a:gd name="T44" fmla="*/ 100 w 225"/>
                <a:gd name="T45" fmla="*/ 24 h 299"/>
                <a:gd name="T46" fmla="*/ 107 w 225"/>
                <a:gd name="T47" fmla="*/ 18 h 299"/>
                <a:gd name="T48" fmla="*/ 112 w 225"/>
                <a:gd name="T49" fmla="*/ 12 h 299"/>
                <a:gd name="T50" fmla="*/ 117 w 225"/>
                <a:gd name="T51" fmla="*/ 18 h 299"/>
                <a:gd name="T52" fmla="*/ 124 w 225"/>
                <a:gd name="T53" fmla="*/ 24 h 299"/>
                <a:gd name="T54" fmla="*/ 124 w 225"/>
                <a:gd name="T55" fmla="*/ 24 h 299"/>
                <a:gd name="T56" fmla="*/ 124 w 225"/>
                <a:gd name="T57" fmla="*/ 24 h 299"/>
                <a:gd name="T58" fmla="*/ 150 w 225"/>
                <a:gd name="T59" fmla="*/ 24 h 299"/>
                <a:gd name="T60" fmla="*/ 162 w 225"/>
                <a:gd name="T61" fmla="*/ 36 h 299"/>
                <a:gd name="T62" fmla="*/ 162 w 225"/>
                <a:gd name="T63" fmla="*/ 49 h 299"/>
                <a:gd name="T64" fmla="*/ 62 w 225"/>
                <a:gd name="T65" fmla="*/ 49 h 299"/>
                <a:gd name="T66" fmla="*/ 62 w 225"/>
                <a:gd name="T67" fmla="*/ 36 h 299"/>
                <a:gd name="T68" fmla="*/ 212 w 225"/>
                <a:gd name="T69" fmla="*/ 280 h 299"/>
                <a:gd name="T70" fmla="*/ 206 w 225"/>
                <a:gd name="T71" fmla="*/ 287 h 299"/>
                <a:gd name="T72" fmla="*/ 18 w 225"/>
                <a:gd name="T73" fmla="*/ 287 h 299"/>
                <a:gd name="T74" fmla="*/ 12 w 225"/>
                <a:gd name="T75" fmla="*/ 280 h 299"/>
                <a:gd name="T76" fmla="*/ 12 w 225"/>
                <a:gd name="T77" fmla="*/ 43 h 299"/>
                <a:gd name="T78" fmla="*/ 18 w 225"/>
                <a:gd name="T79" fmla="*/ 37 h 299"/>
                <a:gd name="T80" fmla="*/ 50 w 225"/>
                <a:gd name="T81" fmla="*/ 37 h 299"/>
                <a:gd name="T82" fmla="*/ 50 w 225"/>
                <a:gd name="T83" fmla="*/ 55 h 299"/>
                <a:gd name="T84" fmla="*/ 56 w 225"/>
                <a:gd name="T85" fmla="*/ 62 h 299"/>
                <a:gd name="T86" fmla="*/ 168 w 225"/>
                <a:gd name="T87" fmla="*/ 62 h 299"/>
                <a:gd name="T88" fmla="*/ 175 w 225"/>
                <a:gd name="T89" fmla="*/ 55 h 299"/>
                <a:gd name="T90" fmla="*/ 175 w 225"/>
                <a:gd name="T91" fmla="*/ 37 h 299"/>
                <a:gd name="T92" fmla="*/ 206 w 225"/>
                <a:gd name="T93" fmla="*/ 37 h 299"/>
                <a:gd name="T94" fmla="*/ 212 w 225"/>
                <a:gd name="T95" fmla="*/ 43 h 299"/>
                <a:gd name="T96" fmla="*/ 212 w 225"/>
                <a:gd name="T97"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5" h="299">
                  <a:moveTo>
                    <a:pt x="206" y="24"/>
                  </a:moveTo>
                  <a:lnTo>
                    <a:pt x="175" y="24"/>
                  </a:lnTo>
                  <a:cubicBezTo>
                    <a:pt x="173" y="24"/>
                    <a:pt x="173" y="24"/>
                    <a:pt x="172" y="25"/>
                  </a:cubicBezTo>
                  <a:cubicBezTo>
                    <a:pt x="168" y="17"/>
                    <a:pt x="159" y="12"/>
                    <a:pt x="150" y="12"/>
                  </a:cubicBezTo>
                  <a:lnTo>
                    <a:pt x="129" y="12"/>
                  </a:lnTo>
                  <a:cubicBezTo>
                    <a:pt x="126" y="5"/>
                    <a:pt x="120" y="0"/>
                    <a:pt x="112" y="0"/>
                  </a:cubicBezTo>
                  <a:cubicBezTo>
                    <a:pt x="104" y="0"/>
                    <a:pt x="98" y="5"/>
                    <a:pt x="95" y="12"/>
                  </a:cubicBezTo>
                  <a:lnTo>
                    <a:pt x="74" y="12"/>
                  </a:lnTo>
                  <a:cubicBezTo>
                    <a:pt x="65" y="12"/>
                    <a:pt x="56" y="17"/>
                    <a:pt x="52" y="25"/>
                  </a:cubicBezTo>
                  <a:cubicBezTo>
                    <a:pt x="51" y="24"/>
                    <a:pt x="51" y="24"/>
                    <a:pt x="50" y="24"/>
                  </a:cubicBezTo>
                  <a:lnTo>
                    <a:pt x="18" y="24"/>
                  </a:lnTo>
                  <a:cubicBezTo>
                    <a:pt x="8" y="24"/>
                    <a:pt x="0" y="32"/>
                    <a:pt x="0" y="43"/>
                  </a:cubicBezTo>
                  <a:lnTo>
                    <a:pt x="0" y="280"/>
                  </a:lnTo>
                  <a:cubicBezTo>
                    <a:pt x="0" y="291"/>
                    <a:pt x="8" y="299"/>
                    <a:pt x="18" y="299"/>
                  </a:cubicBezTo>
                  <a:lnTo>
                    <a:pt x="206" y="299"/>
                  </a:lnTo>
                  <a:cubicBezTo>
                    <a:pt x="216" y="299"/>
                    <a:pt x="225" y="291"/>
                    <a:pt x="225" y="280"/>
                  </a:cubicBezTo>
                  <a:lnTo>
                    <a:pt x="225" y="43"/>
                  </a:lnTo>
                  <a:cubicBezTo>
                    <a:pt x="225" y="32"/>
                    <a:pt x="216" y="24"/>
                    <a:pt x="206" y="24"/>
                  </a:cubicBezTo>
                  <a:close/>
                  <a:moveTo>
                    <a:pt x="62" y="36"/>
                  </a:moveTo>
                  <a:cubicBezTo>
                    <a:pt x="62" y="29"/>
                    <a:pt x="67" y="24"/>
                    <a:pt x="74" y="24"/>
                  </a:cubicBezTo>
                  <a:lnTo>
                    <a:pt x="100" y="24"/>
                  </a:lnTo>
                  <a:lnTo>
                    <a:pt x="100" y="24"/>
                  </a:lnTo>
                  <a:lnTo>
                    <a:pt x="100" y="24"/>
                  </a:lnTo>
                  <a:cubicBezTo>
                    <a:pt x="104" y="24"/>
                    <a:pt x="107" y="21"/>
                    <a:pt x="107" y="18"/>
                  </a:cubicBezTo>
                  <a:cubicBezTo>
                    <a:pt x="107" y="15"/>
                    <a:pt x="109" y="12"/>
                    <a:pt x="112" y="12"/>
                  </a:cubicBezTo>
                  <a:cubicBezTo>
                    <a:pt x="115" y="12"/>
                    <a:pt x="117" y="15"/>
                    <a:pt x="117" y="18"/>
                  </a:cubicBezTo>
                  <a:cubicBezTo>
                    <a:pt x="117" y="21"/>
                    <a:pt x="120" y="24"/>
                    <a:pt x="124" y="24"/>
                  </a:cubicBezTo>
                  <a:lnTo>
                    <a:pt x="124" y="24"/>
                  </a:lnTo>
                  <a:lnTo>
                    <a:pt x="124" y="24"/>
                  </a:lnTo>
                  <a:lnTo>
                    <a:pt x="150" y="24"/>
                  </a:lnTo>
                  <a:cubicBezTo>
                    <a:pt x="157" y="24"/>
                    <a:pt x="162" y="29"/>
                    <a:pt x="162" y="36"/>
                  </a:cubicBezTo>
                  <a:lnTo>
                    <a:pt x="162" y="49"/>
                  </a:lnTo>
                  <a:lnTo>
                    <a:pt x="62" y="49"/>
                  </a:lnTo>
                  <a:lnTo>
                    <a:pt x="62" y="36"/>
                  </a:lnTo>
                  <a:close/>
                  <a:moveTo>
                    <a:pt x="212" y="280"/>
                  </a:moveTo>
                  <a:cubicBezTo>
                    <a:pt x="212" y="284"/>
                    <a:pt x="209" y="287"/>
                    <a:pt x="206" y="287"/>
                  </a:cubicBezTo>
                  <a:lnTo>
                    <a:pt x="18" y="287"/>
                  </a:lnTo>
                  <a:cubicBezTo>
                    <a:pt x="15" y="287"/>
                    <a:pt x="12" y="284"/>
                    <a:pt x="12" y="280"/>
                  </a:cubicBezTo>
                  <a:lnTo>
                    <a:pt x="12" y="43"/>
                  </a:lnTo>
                  <a:cubicBezTo>
                    <a:pt x="12" y="39"/>
                    <a:pt x="15" y="37"/>
                    <a:pt x="18" y="37"/>
                  </a:cubicBezTo>
                  <a:lnTo>
                    <a:pt x="50" y="37"/>
                  </a:lnTo>
                  <a:lnTo>
                    <a:pt x="50" y="55"/>
                  </a:lnTo>
                  <a:cubicBezTo>
                    <a:pt x="50" y="59"/>
                    <a:pt x="52" y="62"/>
                    <a:pt x="56" y="62"/>
                  </a:cubicBezTo>
                  <a:lnTo>
                    <a:pt x="168" y="62"/>
                  </a:lnTo>
                  <a:cubicBezTo>
                    <a:pt x="172" y="62"/>
                    <a:pt x="175" y="59"/>
                    <a:pt x="175" y="55"/>
                  </a:cubicBezTo>
                  <a:lnTo>
                    <a:pt x="175" y="37"/>
                  </a:lnTo>
                  <a:lnTo>
                    <a:pt x="206" y="37"/>
                  </a:lnTo>
                  <a:cubicBezTo>
                    <a:pt x="209" y="37"/>
                    <a:pt x="212" y="39"/>
                    <a:pt x="212" y="43"/>
                  </a:cubicBezTo>
                  <a:lnTo>
                    <a:pt x="212" y="280"/>
                  </a:lnTo>
                  <a:close/>
                </a:path>
              </a:pathLst>
            </a:custGeom>
            <a:grpFill/>
            <a:ln w="0">
              <a:solidFill>
                <a:schemeClr val="accent1"/>
              </a:solidFill>
              <a:prstDash val="solid"/>
              <a:round/>
              <a:headEnd/>
              <a:tailEnd/>
            </a:ln>
          </p:spPr>
          <p:txBody>
            <a:bodyPr vert="horz" wrap="square" lIns="91435" tIns="45717" rIns="91435" bIns="45717" numCol="1" anchor="t" anchorCtr="0" compatLnSpc="1">
              <a:prstTxWarp prst="textNoShape">
                <a:avLst/>
              </a:prstTxWarp>
            </a:bodyPr>
            <a:lstStyle/>
            <a:p>
              <a:pPr defTabSz="914387">
                <a:defRPr/>
              </a:pPr>
              <a:endParaRPr lang="fr-FR">
                <a:solidFill>
                  <a:prstClr val="black"/>
                </a:solidFill>
              </a:endParaRPr>
            </a:p>
          </p:txBody>
        </p:sp>
        <p:sp>
          <p:nvSpPr>
            <p:cNvPr id="202" name="Clipboard3"/>
            <p:cNvSpPr>
              <a:spLocks/>
            </p:cNvSpPr>
            <p:nvPr>
              <p:custDataLst>
                <p:tags r:id="rId5"/>
              </p:custDataLst>
            </p:nvPr>
          </p:nvSpPr>
          <p:spPr bwMode="auto">
            <a:xfrm>
              <a:off x="125" y="245"/>
              <a:ext cx="201" cy="17"/>
            </a:xfrm>
            <a:custGeom>
              <a:avLst/>
              <a:gdLst>
                <a:gd name="T0" fmla="*/ 132 w 138"/>
                <a:gd name="T1" fmla="*/ 12 h 12"/>
                <a:gd name="T2" fmla="*/ 7 w 138"/>
                <a:gd name="T3" fmla="*/ 12 h 12"/>
                <a:gd name="T4" fmla="*/ 0 w 138"/>
                <a:gd name="T5" fmla="*/ 6 h 12"/>
                <a:gd name="T6" fmla="*/ 7 w 138"/>
                <a:gd name="T7" fmla="*/ 0 h 12"/>
                <a:gd name="T8" fmla="*/ 132 w 138"/>
                <a:gd name="T9" fmla="*/ 0 h 12"/>
                <a:gd name="T10" fmla="*/ 138 w 138"/>
                <a:gd name="T11" fmla="*/ 6 h 12"/>
                <a:gd name="T12" fmla="*/ 132 w 13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8" h="12">
                  <a:moveTo>
                    <a:pt x="132" y="12"/>
                  </a:moveTo>
                  <a:lnTo>
                    <a:pt x="7" y="12"/>
                  </a:lnTo>
                  <a:cubicBezTo>
                    <a:pt x="3" y="12"/>
                    <a:pt x="0" y="9"/>
                    <a:pt x="0" y="6"/>
                  </a:cubicBezTo>
                  <a:cubicBezTo>
                    <a:pt x="0" y="2"/>
                    <a:pt x="3" y="0"/>
                    <a:pt x="7" y="0"/>
                  </a:cubicBezTo>
                  <a:lnTo>
                    <a:pt x="132" y="0"/>
                  </a:lnTo>
                  <a:cubicBezTo>
                    <a:pt x="135" y="0"/>
                    <a:pt x="138" y="2"/>
                    <a:pt x="138" y="6"/>
                  </a:cubicBezTo>
                  <a:cubicBezTo>
                    <a:pt x="138" y="9"/>
                    <a:pt x="135" y="12"/>
                    <a:pt x="132" y="12"/>
                  </a:cubicBezTo>
                  <a:close/>
                </a:path>
              </a:pathLst>
            </a:custGeom>
            <a:grpFill/>
            <a:ln w="0">
              <a:solidFill>
                <a:schemeClr val="accent1"/>
              </a:solidFill>
              <a:prstDash val="solid"/>
              <a:round/>
              <a:headEnd/>
              <a:tailEnd/>
            </a:ln>
          </p:spPr>
          <p:txBody>
            <a:bodyPr vert="horz" wrap="square" lIns="91435" tIns="45717" rIns="91435" bIns="45717" numCol="1" anchor="t" anchorCtr="0" compatLnSpc="1">
              <a:prstTxWarp prst="textNoShape">
                <a:avLst/>
              </a:prstTxWarp>
            </a:bodyPr>
            <a:lstStyle/>
            <a:p>
              <a:pPr defTabSz="914387">
                <a:defRPr/>
              </a:pPr>
              <a:endParaRPr lang="fr-FR">
                <a:solidFill>
                  <a:prstClr val="black"/>
                </a:solidFill>
              </a:endParaRPr>
            </a:p>
          </p:txBody>
        </p:sp>
        <p:sp>
          <p:nvSpPr>
            <p:cNvPr id="203" name="Clipboard3"/>
            <p:cNvSpPr>
              <a:spLocks/>
            </p:cNvSpPr>
            <p:nvPr>
              <p:custDataLst>
                <p:tags r:id="rId6"/>
              </p:custDataLst>
            </p:nvPr>
          </p:nvSpPr>
          <p:spPr bwMode="auto">
            <a:xfrm>
              <a:off x="125" y="299"/>
              <a:ext cx="201" cy="19"/>
            </a:xfrm>
            <a:custGeom>
              <a:avLst/>
              <a:gdLst>
                <a:gd name="T0" fmla="*/ 132 w 138"/>
                <a:gd name="T1" fmla="*/ 13 h 13"/>
                <a:gd name="T2" fmla="*/ 7 w 138"/>
                <a:gd name="T3" fmla="*/ 13 h 13"/>
                <a:gd name="T4" fmla="*/ 0 w 138"/>
                <a:gd name="T5" fmla="*/ 6 h 13"/>
                <a:gd name="T6" fmla="*/ 7 w 138"/>
                <a:gd name="T7" fmla="*/ 0 h 13"/>
                <a:gd name="T8" fmla="*/ 132 w 138"/>
                <a:gd name="T9" fmla="*/ 0 h 13"/>
                <a:gd name="T10" fmla="*/ 138 w 138"/>
                <a:gd name="T11" fmla="*/ 6 h 13"/>
                <a:gd name="T12" fmla="*/ 132 w 138"/>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38" h="13">
                  <a:moveTo>
                    <a:pt x="132" y="13"/>
                  </a:moveTo>
                  <a:lnTo>
                    <a:pt x="7" y="13"/>
                  </a:lnTo>
                  <a:cubicBezTo>
                    <a:pt x="3" y="13"/>
                    <a:pt x="0" y="10"/>
                    <a:pt x="0" y="6"/>
                  </a:cubicBezTo>
                  <a:cubicBezTo>
                    <a:pt x="0" y="3"/>
                    <a:pt x="3" y="0"/>
                    <a:pt x="7" y="0"/>
                  </a:cubicBezTo>
                  <a:lnTo>
                    <a:pt x="132" y="0"/>
                  </a:lnTo>
                  <a:cubicBezTo>
                    <a:pt x="135" y="0"/>
                    <a:pt x="138" y="3"/>
                    <a:pt x="138" y="6"/>
                  </a:cubicBezTo>
                  <a:cubicBezTo>
                    <a:pt x="138" y="10"/>
                    <a:pt x="135" y="13"/>
                    <a:pt x="132" y="13"/>
                  </a:cubicBezTo>
                  <a:close/>
                </a:path>
              </a:pathLst>
            </a:custGeom>
            <a:grpFill/>
            <a:ln w="0">
              <a:solidFill>
                <a:schemeClr val="accent1"/>
              </a:solidFill>
              <a:prstDash val="solid"/>
              <a:round/>
              <a:headEnd/>
              <a:tailEnd/>
            </a:ln>
          </p:spPr>
          <p:txBody>
            <a:bodyPr vert="horz" wrap="square" lIns="91435" tIns="45717" rIns="91435" bIns="45717" numCol="1" anchor="t" anchorCtr="0" compatLnSpc="1">
              <a:prstTxWarp prst="textNoShape">
                <a:avLst/>
              </a:prstTxWarp>
            </a:bodyPr>
            <a:lstStyle/>
            <a:p>
              <a:pPr defTabSz="914387">
                <a:defRPr/>
              </a:pPr>
              <a:endParaRPr lang="fr-FR">
                <a:solidFill>
                  <a:prstClr val="black"/>
                </a:solidFill>
              </a:endParaRPr>
            </a:p>
          </p:txBody>
        </p:sp>
        <p:sp>
          <p:nvSpPr>
            <p:cNvPr id="204" name="Clipboard3"/>
            <p:cNvSpPr>
              <a:spLocks/>
            </p:cNvSpPr>
            <p:nvPr>
              <p:custDataLst>
                <p:tags r:id="rId7"/>
              </p:custDataLst>
            </p:nvPr>
          </p:nvSpPr>
          <p:spPr bwMode="auto">
            <a:xfrm>
              <a:off x="125" y="354"/>
              <a:ext cx="109" cy="17"/>
            </a:xfrm>
            <a:custGeom>
              <a:avLst/>
              <a:gdLst>
                <a:gd name="T0" fmla="*/ 69 w 75"/>
                <a:gd name="T1" fmla="*/ 12 h 12"/>
                <a:gd name="T2" fmla="*/ 7 w 75"/>
                <a:gd name="T3" fmla="*/ 12 h 12"/>
                <a:gd name="T4" fmla="*/ 0 w 75"/>
                <a:gd name="T5" fmla="*/ 6 h 12"/>
                <a:gd name="T6" fmla="*/ 7 w 75"/>
                <a:gd name="T7" fmla="*/ 0 h 12"/>
                <a:gd name="T8" fmla="*/ 69 w 75"/>
                <a:gd name="T9" fmla="*/ 0 h 12"/>
                <a:gd name="T10" fmla="*/ 75 w 75"/>
                <a:gd name="T11" fmla="*/ 6 h 12"/>
                <a:gd name="T12" fmla="*/ 69 w 75"/>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5" h="12">
                  <a:moveTo>
                    <a:pt x="69" y="12"/>
                  </a:moveTo>
                  <a:lnTo>
                    <a:pt x="7" y="12"/>
                  </a:lnTo>
                  <a:cubicBezTo>
                    <a:pt x="3" y="12"/>
                    <a:pt x="0" y="9"/>
                    <a:pt x="0" y="6"/>
                  </a:cubicBezTo>
                  <a:cubicBezTo>
                    <a:pt x="0" y="2"/>
                    <a:pt x="3" y="0"/>
                    <a:pt x="7" y="0"/>
                  </a:cubicBezTo>
                  <a:lnTo>
                    <a:pt x="69" y="0"/>
                  </a:lnTo>
                  <a:cubicBezTo>
                    <a:pt x="72" y="0"/>
                    <a:pt x="75" y="2"/>
                    <a:pt x="75" y="6"/>
                  </a:cubicBezTo>
                  <a:cubicBezTo>
                    <a:pt x="75" y="9"/>
                    <a:pt x="72" y="12"/>
                    <a:pt x="69" y="12"/>
                  </a:cubicBezTo>
                  <a:close/>
                </a:path>
              </a:pathLst>
            </a:custGeom>
            <a:grpFill/>
            <a:ln w="0">
              <a:solidFill>
                <a:schemeClr val="accent1"/>
              </a:solidFill>
              <a:prstDash val="solid"/>
              <a:round/>
              <a:headEnd/>
              <a:tailEnd/>
            </a:ln>
          </p:spPr>
          <p:txBody>
            <a:bodyPr vert="horz" wrap="square" lIns="91435" tIns="45717" rIns="91435" bIns="45717" numCol="1" anchor="t" anchorCtr="0" compatLnSpc="1">
              <a:prstTxWarp prst="textNoShape">
                <a:avLst/>
              </a:prstTxWarp>
            </a:bodyPr>
            <a:lstStyle/>
            <a:p>
              <a:pPr defTabSz="914387">
                <a:defRPr/>
              </a:pPr>
              <a:endParaRPr lang="fr-FR">
                <a:solidFill>
                  <a:prstClr val="black"/>
                </a:solidFill>
              </a:endParaRPr>
            </a:p>
          </p:txBody>
        </p:sp>
      </p:grpSp>
    </p:spTree>
    <p:custDataLst>
      <p:tags r:id="rId1"/>
    </p:custDataLst>
    <p:extLst>
      <p:ext uri="{BB962C8B-B14F-4D97-AF65-F5344CB8AC3E}">
        <p14:creationId xmlns:p14="http://schemas.microsoft.com/office/powerpoint/2010/main" val="366354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graphicFrame>
        <p:nvGraphicFramePr>
          <p:cNvPr id="10" name="Diyagram 9"/>
          <p:cNvGraphicFramePr/>
          <p:nvPr>
            <p:extLst>
              <p:ext uri="{D42A27DB-BD31-4B8C-83A1-F6EECF244321}">
                <p14:modId xmlns:p14="http://schemas.microsoft.com/office/powerpoint/2010/main" val="845932309"/>
              </p:ext>
            </p:extLst>
          </p:nvPr>
        </p:nvGraphicFramePr>
        <p:xfrm>
          <a:off x="673176" y="752004"/>
          <a:ext cx="10866996" cy="586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cstate="print"/>
          <a:srcRect/>
          <a:stretch>
            <a:fillRect/>
          </a:stretch>
        </p:blipFill>
        <p:spPr bwMode="auto">
          <a:xfrm>
            <a:off x="10826303" y="167888"/>
            <a:ext cx="720080" cy="507913"/>
          </a:xfrm>
          <a:prstGeom prst="rect">
            <a:avLst/>
          </a:prstGeom>
          <a:noFill/>
          <a:ln w="9525">
            <a:noFill/>
            <a:miter lim="800000"/>
            <a:headEnd/>
            <a:tailEnd/>
          </a:ln>
        </p:spPr>
      </p:pic>
    </p:spTree>
    <p:extLst>
      <p:ext uri="{BB962C8B-B14F-4D97-AF65-F5344CB8AC3E}">
        <p14:creationId xmlns:p14="http://schemas.microsoft.com/office/powerpoint/2010/main" val="182980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noProof="0" dirty="0" smtClean="0">
                <a:solidFill>
                  <a:srgbClr val="006071"/>
                </a:solidFill>
                <a:latin typeface="Calibri"/>
              </a:rPr>
              <a:t>KOBİ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GELİŞİM</a:t>
            </a:r>
            <a:r>
              <a:rPr kumimoji="0" lang="tr-TR" sz="4000" b="1" i="0" u="none" strike="noStrike" kern="1200" cap="none" spc="0" normalizeH="0" noProof="0" dirty="0" smtClean="0">
                <a:ln>
                  <a:noFill/>
                </a:ln>
                <a:solidFill>
                  <a:srgbClr val="006071"/>
                </a:solidFill>
                <a:effectLst/>
                <a:uLnTx/>
                <a:uFillTx/>
                <a:latin typeface="Calibri"/>
                <a:ea typeface="ヒラギノ角ゴ Pro W3" pitchFamily="1" charset="-128"/>
                <a:cs typeface="+mn-cs"/>
              </a:rPr>
              <a:t> (KOBİGEL)</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 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8" name="Resim 7"/>
          <p:cNvPicPr>
            <a:picLocks noChangeAspect="1"/>
          </p:cNvPicPr>
          <p:nvPr/>
        </p:nvPicPr>
        <p:blipFill>
          <a:blip r:embed="rId3"/>
          <a:stretch>
            <a:fillRect/>
          </a:stretch>
        </p:blipFill>
        <p:spPr>
          <a:xfrm>
            <a:off x="493093" y="2336179"/>
            <a:ext cx="3130631" cy="2088233"/>
          </a:xfrm>
          <a:prstGeom prst="rect">
            <a:avLst/>
          </a:prstGeom>
        </p:spPr>
      </p:pic>
    </p:spTree>
    <p:extLst>
      <p:ext uri="{BB962C8B-B14F-4D97-AF65-F5344CB8AC3E}">
        <p14:creationId xmlns:p14="http://schemas.microsoft.com/office/powerpoint/2010/main" val="3106852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kutusu"/>
          <p:cNvSpPr txBox="1"/>
          <p:nvPr/>
        </p:nvSpPr>
        <p:spPr>
          <a:xfrm>
            <a:off x="1645084" y="137133"/>
            <a:ext cx="8039794" cy="1184911"/>
          </a:xfrm>
          <a:prstGeom prst="rect">
            <a:avLst/>
          </a:prstGeom>
          <a:noFill/>
        </p:spPr>
        <p:txBody>
          <a:bodyPr wrap="square" lIns="91400" tIns="45701" rIns="91400" bIns="45701" rtlCol="0">
            <a:spAutoFit/>
          </a:bodyPr>
          <a:lstStyle/>
          <a:p>
            <a:pPr defTabSz="911017" fontAlgn="auto">
              <a:spcBef>
                <a:spcPts val="0"/>
              </a:spcBef>
              <a:spcAft>
                <a:spcPts val="0"/>
              </a:spcAft>
            </a:pPr>
            <a:r>
              <a:rPr lang="tr-TR" sz="1993" b="1" dirty="0">
                <a:solidFill>
                  <a:srgbClr val="00A3CA"/>
                </a:solidFill>
                <a:latin typeface="Calibri"/>
                <a:ea typeface="+mn-ea"/>
              </a:rPr>
              <a:t>KOBİGEL – KOBİ GELİŞİM DESTEK PROGRAMI</a:t>
            </a:r>
          </a:p>
          <a:p>
            <a:pPr defTabSz="911017" fontAlgn="auto">
              <a:spcBef>
                <a:spcPts val="0"/>
              </a:spcBef>
              <a:spcAft>
                <a:spcPts val="0"/>
              </a:spcAft>
            </a:pPr>
            <a:r>
              <a:rPr lang="tr-TR" sz="1993" b="1" dirty="0">
                <a:solidFill>
                  <a:srgbClr val="00A3CA"/>
                </a:solidFill>
                <a:latin typeface="Calibri"/>
                <a:ea typeface="+mn-ea"/>
              </a:rPr>
              <a:t>(ULUSAL ÖNCELİKLER KAPSAMINDA İŞLETMEYE ÖZGÜ DESTEK MODELİ)</a:t>
            </a:r>
          </a:p>
          <a:p>
            <a:pPr defTabSz="911017" fontAlgn="auto">
              <a:spcBef>
                <a:spcPts val="0"/>
              </a:spcBef>
              <a:spcAft>
                <a:spcPts val="0"/>
              </a:spcAft>
            </a:pPr>
            <a:endParaRPr lang="tr-TR" sz="3089" b="1" dirty="0">
              <a:solidFill>
                <a:srgbClr val="00A3CA"/>
              </a:solidFill>
              <a:latin typeface="Calibri"/>
              <a:ea typeface="+mn-ea"/>
            </a:endParaRPr>
          </a:p>
        </p:txBody>
      </p:sp>
      <p:pic>
        <p:nvPicPr>
          <p:cNvPr id="6" name="Picture 3"/>
          <p:cNvPicPr>
            <a:picLocks noChangeAspect="1" noChangeArrowheads="1"/>
          </p:cNvPicPr>
          <p:nvPr/>
        </p:nvPicPr>
        <p:blipFill>
          <a:blip r:embed="rId3" cstate="print"/>
          <a:srcRect/>
          <a:stretch>
            <a:fillRect/>
          </a:stretch>
        </p:blipFill>
        <p:spPr bwMode="auto">
          <a:xfrm>
            <a:off x="9673968" y="167733"/>
            <a:ext cx="720038" cy="507913"/>
          </a:xfrm>
          <a:prstGeom prst="rect">
            <a:avLst/>
          </a:prstGeom>
          <a:noFill/>
          <a:ln w="9525">
            <a:noFill/>
            <a:miter lim="800000"/>
            <a:headEnd/>
            <a:tailEnd/>
          </a:ln>
        </p:spPr>
      </p:pic>
      <p:sp>
        <p:nvSpPr>
          <p:cNvPr id="7" name="Slayt Numarası Yer Tutucusu 1"/>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33</a:t>
            </a:fld>
            <a:endParaRPr lang="en-CA">
              <a:solidFill>
                <a:prstClr val="black">
                  <a:tint val="75000"/>
                </a:prstClr>
              </a:solidFill>
              <a:latin typeface="Calibri"/>
              <a:ea typeface="+mn-ea"/>
            </a:endParaRPr>
          </a:p>
        </p:txBody>
      </p:sp>
      <p:grpSp>
        <p:nvGrpSpPr>
          <p:cNvPr id="8" name="Grup 7"/>
          <p:cNvGrpSpPr/>
          <p:nvPr/>
        </p:nvGrpSpPr>
        <p:grpSpPr>
          <a:xfrm>
            <a:off x="4634019" y="2336420"/>
            <a:ext cx="2879832" cy="2160000"/>
            <a:chOff x="431800" y="1847677"/>
            <a:chExt cx="2348384" cy="1360982"/>
          </a:xfrm>
        </p:grpSpPr>
        <p:sp>
          <p:nvSpPr>
            <p:cNvPr id="9" name="Beşgen 8"/>
            <p:cNvSpPr/>
            <p:nvPr/>
          </p:nvSpPr>
          <p:spPr>
            <a:xfrm>
              <a:off x="431800" y="1847677"/>
              <a:ext cx="2267992" cy="1360982"/>
            </a:xfrm>
            <a:prstGeom prst="homePlate">
              <a:avLst/>
            </a:prstGeom>
            <a:solidFill>
              <a:schemeClr val="accent1">
                <a:lumMod val="75000"/>
              </a:schemeClr>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defTabSz="911017"/>
              <a:endParaRPr lang="tr-TR" sz="1793" dirty="0">
                <a:solidFill>
                  <a:prstClr val="black"/>
                </a:solidFill>
                <a:latin typeface="Calibri"/>
              </a:endParaRPr>
            </a:p>
          </p:txBody>
        </p:sp>
        <p:sp>
          <p:nvSpPr>
            <p:cNvPr id="10" name="Beşgen 9"/>
            <p:cNvSpPr/>
            <p:nvPr/>
          </p:nvSpPr>
          <p:spPr>
            <a:xfrm>
              <a:off x="547936" y="2000076"/>
              <a:ext cx="2232248" cy="1208583"/>
            </a:xfrm>
            <a:prstGeom prst="homePlate">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defTabSz="911017" fontAlgn="auto">
                <a:spcBef>
                  <a:spcPts val="0"/>
                </a:spcBef>
                <a:spcAft>
                  <a:spcPts val="0"/>
                </a:spcAft>
              </a:pPr>
              <a:r>
                <a:rPr lang="tr-TR" sz="1793" dirty="0">
                  <a:solidFill>
                    <a:srgbClr val="4F81BD">
                      <a:lumMod val="50000"/>
                    </a:srgbClr>
                  </a:solidFill>
                  <a:latin typeface="Calibri"/>
                </a:rPr>
                <a:t>Sanayide yapısal dönüşümün aktörü KOBİ’ler oluşturulacak </a:t>
              </a:r>
              <a:r>
                <a:rPr lang="tr-TR" sz="1594" dirty="0">
                  <a:solidFill>
                    <a:srgbClr val="4F81BD">
                      <a:lumMod val="50000"/>
                    </a:srgbClr>
                  </a:solidFill>
                  <a:latin typeface="Calibri"/>
                </a:rPr>
                <a:t>(kapasite ve beceri düzeyinin geliştirilmesi)</a:t>
              </a:r>
            </a:p>
          </p:txBody>
        </p:sp>
      </p:grpSp>
      <p:grpSp>
        <p:nvGrpSpPr>
          <p:cNvPr id="12" name="Grup 11"/>
          <p:cNvGrpSpPr/>
          <p:nvPr/>
        </p:nvGrpSpPr>
        <p:grpSpPr>
          <a:xfrm>
            <a:off x="4634019" y="4568431"/>
            <a:ext cx="2879832" cy="2160000"/>
            <a:chOff x="431800" y="1847677"/>
            <a:chExt cx="2348384" cy="1360982"/>
          </a:xfrm>
        </p:grpSpPr>
        <p:sp>
          <p:nvSpPr>
            <p:cNvPr id="13" name="Beşgen 12"/>
            <p:cNvSpPr/>
            <p:nvPr/>
          </p:nvSpPr>
          <p:spPr>
            <a:xfrm>
              <a:off x="431800" y="1847677"/>
              <a:ext cx="2267992" cy="1360982"/>
            </a:xfrm>
            <a:prstGeom prst="homePlate">
              <a:avLst/>
            </a:prstGeom>
            <a:solidFill>
              <a:schemeClr val="accent6">
                <a:lumMod val="75000"/>
              </a:schemeClr>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defTabSz="911017"/>
              <a:endParaRPr lang="tr-TR" sz="1793" dirty="0">
                <a:solidFill>
                  <a:prstClr val="black"/>
                </a:solidFill>
                <a:latin typeface="Calibri"/>
              </a:endParaRPr>
            </a:p>
          </p:txBody>
        </p:sp>
        <p:sp>
          <p:nvSpPr>
            <p:cNvPr id="14" name="Beşgen 13"/>
            <p:cNvSpPr/>
            <p:nvPr/>
          </p:nvSpPr>
          <p:spPr>
            <a:xfrm>
              <a:off x="547936" y="2000075"/>
              <a:ext cx="2232248" cy="1208583"/>
            </a:xfrm>
            <a:prstGeom prst="homePlate">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defTabSz="911017" fontAlgn="auto">
                <a:spcBef>
                  <a:spcPts val="0"/>
                </a:spcBef>
                <a:spcAft>
                  <a:spcPts val="0"/>
                </a:spcAft>
              </a:pPr>
              <a:r>
                <a:rPr lang="tr-TR" sz="1793" dirty="0">
                  <a:solidFill>
                    <a:srgbClr val="4F81BD">
                      <a:lumMod val="50000"/>
                    </a:srgbClr>
                  </a:solidFill>
                  <a:latin typeface="Calibri"/>
                </a:rPr>
                <a:t>Ulusal hedeflere </a:t>
              </a:r>
            </a:p>
            <a:p>
              <a:pPr defTabSz="911017" fontAlgn="auto">
                <a:spcBef>
                  <a:spcPts val="0"/>
                </a:spcBef>
                <a:spcAft>
                  <a:spcPts val="0"/>
                </a:spcAft>
              </a:pPr>
              <a:r>
                <a:rPr lang="tr-TR" sz="1793" dirty="0">
                  <a:solidFill>
                    <a:srgbClr val="4F81BD">
                      <a:lumMod val="50000"/>
                    </a:srgbClr>
                  </a:solidFill>
                  <a:latin typeface="Calibri"/>
                </a:rPr>
                <a:t>katkı sağlayacak projeleri uygulama becerisi olan KOBİ’ler desteklenecek</a:t>
              </a:r>
            </a:p>
            <a:p>
              <a:pPr defTabSz="911017" fontAlgn="auto">
                <a:spcBef>
                  <a:spcPts val="0"/>
                </a:spcBef>
                <a:spcAft>
                  <a:spcPts val="0"/>
                </a:spcAft>
              </a:pPr>
              <a:r>
                <a:rPr lang="tr-TR" sz="1594" dirty="0">
                  <a:solidFill>
                    <a:srgbClr val="4F81BD">
                      <a:lumMod val="50000"/>
                    </a:srgbClr>
                  </a:solidFill>
                  <a:latin typeface="Calibri"/>
                </a:rPr>
                <a:t>(yarışma usulü ile proje seçimi)</a:t>
              </a:r>
            </a:p>
          </p:txBody>
        </p:sp>
      </p:grpSp>
      <p:sp>
        <p:nvSpPr>
          <p:cNvPr id="17" name="Text Box 2"/>
          <p:cNvSpPr txBox="1">
            <a:spLocks noChangeArrowheads="1"/>
          </p:cNvSpPr>
          <p:nvPr/>
        </p:nvSpPr>
        <p:spPr bwMode="auto">
          <a:xfrm>
            <a:off x="1607940" y="2470323"/>
            <a:ext cx="2713865" cy="3323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00" tIns="45701" rIns="91400" bIns="45701">
            <a:spAutoFit/>
          </a:bodyPr>
          <a:lstStyle>
            <a:lvl1pPr algn="l">
              <a:spcBef>
                <a:spcPct val="0"/>
              </a:spcBef>
              <a:defRPr>
                <a:solidFill>
                  <a:schemeClr val="tx1"/>
                </a:solidFill>
                <a:latin typeface="Arial" pitchFamily="34" charset="0"/>
                <a:cs typeface="Arial" pitchFamily="34" charset="0"/>
              </a:defRPr>
            </a:lvl1pPr>
            <a:lvl2pPr marL="627063" indent="-3175" algn="l">
              <a:spcBef>
                <a:spcPct val="0"/>
              </a:spcBef>
              <a:defRPr>
                <a:solidFill>
                  <a:schemeClr val="tx1"/>
                </a:solidFill>
                <a:latin typeface="Arial" pitchFamily="34" charset="0"/>
                <a:cs typeface="Arial" pitchFamily="34" charset="0"/>
              </a:defRPr>
            </a:lvl2pPr>
            <a:lvl3pPr marL="1489075" indent="-342900" algn="l">
              <a:spcBef>
                <a:spcPct val="0"/>
              </a:spcBef>
              <a:defRPr>
                <a:solidFill>
                  <a:schemeClr val="tx1"/>
                </a:solidFill>
                <a:latin typeface="Arial" pitchFamily="34" charset="0"/>
                <a:cs typeface="Arial" pitchFamily="34" charset="0"/>
              </a:defRPr>
            </a:lvl3pPr>
            <a:lvl4pPr marL="2011363" indent="-342900" algn="l">
              <a:spcBef>
                <a:spcPct val="0"/>
              </a:spcBef>
              <a:defRPr>
                <a:solidFill>
                  <a:schemeClr val="tx1"/>
                </a:solidFill>
                <a:latin typeface="Arial" pitchFamily="34" charset="0"/>
                <a:cs typeface="Arial" pitchFamily="34" charset="0"/>
              </a:defRPr>
            </a:lvl4pPr>
            <a:lvl5pPr marL="2533650" indent="-342900" algn="l">
              <a:spcBef>
                <a:spcPct val="0"/>
              </a:spcBef>
              <a:defRPr>
                <a:solidFill>
                  <a:schemeClr val="tx1"/>
                </a:solidFill>
                <a:latin typeface="Arial" pitchFamily="34" charset="0"/>
                <a:cs typeface="Arial" pitchFamily="34" charset="0"/>
              </a:defRPr>
            </a:lvl5pPr>
            <a:lvl6pPr marL="2990850" indent="-342900" fontAlgn="base">
              <a:spcBef>
                <a:spcPct val="0"/>
              </a:spcBef>
              <a:spcAft>
                <a:spcPct val="0"/>
              </a:spcAft>
              <a:defRPr>
                <a:solidFill>
                  <a:schemeClr val="tx1"/>
                </a:solidFill>
                <a:latin typeface="Arial" pitchFamily="34" charset="0"/>
                <a:cs typeface="Arial" pitchFamily="34" charset="0"/>
              </a:defRPr>
            </a:lvl6pPr>
            <a:lvl7pPr marL="3448050" indent="-342900" fontAlgn="base">
              <a:spcBef>
                <a:spcPct val="0"/>
              </a:spcBef>
              <a:spcAft>
                <a:spcPct val="0"/>
              </a:spcAft>
              <a:defRPr>
                <a:solidFill>
                  <a:schemeClr val="tx1"/>
                </a:solidFill>
                <a:latin typeface="Arial" pitchFamily="34" charset="0"/>
                <a:cs typeface="Arial" pitchFamily="34" charset="0"/>
              </a:defRPr>
            </a:lvl7pPr>
            <a:lvl8pPr marL="3905250" indent="-342900" fontAlgn="base">
              <a:spcBef>
                <a:spcPct val="0"/>
              </a:spcBef>
              <a:spcAft>
                <a:spcPct val="0"/>
              </a:spcAft>
              <a:defRPr>
                <a:solidFill>
                  <a:schemeClr val="tx1"/>
                </a:solidFill>
                <a:latin typeface="Arial" pitchFamily="34" charset="0"/>
                <a:cs typeface="Arial" pitchFamily="34" charset="0"/>
              </a:defRPr>
            </a:lvl8pPr>
            <a:lvl9pPr marL="4362450" indent="-342900" fontAlgn="base">
              <a:spcBef>
                <a:spcPct val="0"/>
              </a:spcBef>
              <a:spcAft>
                <a:spcPct val="0"/>
              </a:spcAft>
              <a:defRPr>
                <a:solidFill>
                  <a:schemeClr val="tx1"/>
                </a:solidFill>
                <a:latin typeface="Arial" pitchFamily="34" charset="0"/>
                <a:cs typeface="Arial" pitchFamily="34" charset="0"/>
              </a:defRPr>
            </a:lvl9pPr>
          </a:lstStyle>
          <a:p>
            <a:pPr algn="ctr" defTabSz="911017" fontAlgn="auto">
              <a:lnSpc>
                <a:spcPct val="150000"/>
              </a:lnSpc>
              <a:spcBef>
                <a:spcPct val="50000"/>
              </a:spcBef>
              <a:spcAft>
                <a:spcPts val="0"/>
              </a:spcAft>
              <a:buClr>
                <a:srgbClr val="6699FF"/>
              </a:buClr>
            </a:pPr>
            <a:r>
              <a:rPr lang="tr-TR" altLang="tr-TR" sz="2790" b="1" dirty="0">
                <a:solidFill>
                  <a:srgbClr val="00A3CA"/>
                </a:solidFill>
                <a:latin typeface="Calibri" pitchFamily="34" charset="0"/>
                <a:ea typeface="+mn-ea"/>
              </a:rPr>
              <a:t>Ulusal önceliklere odaklanan </a:t>
            </a:r>
            <a:r>
              <a:rPr lang="tr-TR" altLang="tr-TR" sz="2790" b="1" dirty="0">
                <a:solidFill>
                  <a:srgbClr val="C00000"/>
                </a:solidFill>
                <a:latin typeface="Calibri" pitchFamily="34" charset="0"/>
                <a:ea typeface="+mn-ea"/>
              </a:rPr>
              <a:t>Proje Esaslı Destek Modeli</a:t>
            </a:r>
          </a:p>
        </p:txBody>
      </p:sp>
      <p:sp>
        <p:nvSpPr>
          <p:cNvPr id="18" name="Dikdörtgen 17"/>
          <p:cNvSpPr/>
          <p:nvPr/>
        </p:nvSpPr>
        <p:spPr>
          <a:xfrm>
            <a:off x="7873873" y="2336425"/>
            <a:ext cx="2520133" cy="440494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00" tIns="45701" rIns="91400" bIns="45701" rtlCol="0" anchor="ctr"/>
          <a:lstStyle/>
          <a:p>
            <a:pPr algn="ctr" defTabSz="911017" fontAlgn="auto">
              <a:spcBef>
                <a:spcPts val="0"/>
              </a:spcBef>
              <a:spcAft>
                <a:spcPts val="0"/>
              </a:spcAft>
            </a:pPr>
            <a:endParaRPr lang="tr-TR" sz="1793" dirty="0">
              <a:solidFill>
                <a:prstClr val="white"/>
              </a:solidFill>
              <a:latin typeface="Calibri"/>
            </a:endParaRPr>
          </a:p>
        </p:txBody>
      </p:sp>
      <p:pic>
        <p:nvPicPr>
          <p:cNvPr id="19" name="Picture 2"/>
          <p:cNvPicPr>
            <a:picLocks noChangeAspect="1" noChangeArrowheads="1"/>
          </p:cNvPicPr>
          <p:nvPr/>
        </p:nvPicPr>
        <p:blipFill>
          <a:blip r:embed="rId4" cstate="print"/>
          <a:srcRect/>
          <a:stretch>
            <a:fillRect/>
          </a:stretch>
        </p:blipFill>
        <p:spPr bwMode="auto">
          <a:xfrm>
            <a:off x="7976435" y="2451193"/>
            <a:ext cx="361929" cy="371476"/>
          </a:xfrm>
          <a:prstGeom prst="rect">
            <a:avLst/>
          </a:prstGeom>
          <a:noFill/>
          <a:ln w="9525">
            <a:noFill/>
            <a:miter lim="800000"/>
            <a:headEnd/>
            <a:tailEnd/>
          </a:ln>
        </p:spPr>
      </p:pic>
      <p:sp>
        <p:nvSpPr>
          <p:cNvPr id="20" name="Metin kutusu 19"/>
          <p:cNvSpPr txBox="1"/>
          <p:nvPr/>
        </p:nvSpPr>
        <p:spPr>
          <a:xfrm>
            <a:off x="8449901" y="2359991"/>
            <a:ext cx="1872100" cy="1200300"/>
          </a:xfrm>
          <a:prstGeom prst="rect">
            <a:avLst/>
          </a:prstGeom>
          <a:noFill/>
        </p:spPr>
        <p:txBody>
          <a:bodyPr wrap="square" lIns="91400" tIns="45701" rIns="91400" bIns="45701" rtlCol="0">
            <a:spAutoFit/>
          </a:bodyPr>
          <a:lstStyle/>
          <a:p>
            <a:pPr defTabSz="911017" fontAlgn="auto">
              <a:spcBef>
                <a:spcPts val="0"/>
              </a:spcBef>
              <a:spcAft>
                <a:spcPts val="0"/>
              </a:spcAft>
            </a:pPr>
            <a:r>
              <a:rPr lang="tr-TR" sz="1793" b="1" dirty="0">
                <a:solidFill>
                  <a:prstClr val="white"/>
                </a:solidFill>
                <a:effectLst>
                  <a:outerShdw blurRad="38100" dist="38100" dir="2700000" algn="tl">
                    <a:srgbClr val="000000">
                      <a:alpha val="43137"/>
                    </a:srgbClr>
                  </a:outerShdw>
                </a:effectLst>
                <a:latin typeface="Calibri"/>
                <a:ea typeface="+mn-ea"/>
              </a:rPr>
              <a:t>Katma değerli, ileri teknolojili üretim yapısına geçiş</a:t>
            </a:r>
          </a:p>
        </p:txBody>
      </p:sp>
      <p:sp>
        <p:nvSpPr>
          <p:cNvPr id="21" name="Metin kutusu 20"/>
          <p:cNvSpPr txBox="1"/>
          <p:nvPr/>
        </p:nvSpPr>
        <p:spPr>
          <a:xfrm>
            <a:off x="8426257" y="3848355"/>
            <a:ext cx="1872100" cy="2031297"/>
          </a:xfrm>
          <a:prstGeom prst="rect">
            <a:avLst/>
          </a:prstGeom>
          <a:noFill/>
        </p:spPr>
        <p:txBody>
          <a:bodyPr wrap="square" lIns="91400" tIns="45701" rIns="91400" bIns="45701" rtlCol="0">
            <a:spAutoFit/>
          </a:bodyPr>
          <a:lstStyle/>
          <a:p>
            <a:pPr defTabSz="911017" fontAlgn="auto">
              <a:spcBef>
                <a:spcPts val="0"/>
              </a:spcBef>
              <a:spcAft>
                <a:spcPts val="0"/>
              </a:spcAft>
            </a:pPr>
            <a:r>
              <a:rPr lang="tr-TR" sz="1793" b="1" dirty="0">
                <a:solidFill>
                  <a:prstClr val="white"/>
                </a:solidFill>
                <a:effectLst>
                  <a:outerShdw blurRad="38100" dist="38100" dir="2700000" algn="tl">
                    <a:srgbClr val="000000">
                      <a:alpha val="43137"/>
                    </a:srgbClr>
                  </a:outerShdw>
                </a:effectLst>
                <a:latin typeface="Calibri"/>
                <a:ea typeface="+mn-ea"/>
              </a:rPr>
              <a:t>Ulusal öncelikleri destekleyecek sınai aktivitenin, yetkin KOBİ’ler vasıtasıyla</a:t>
            </a:r>
          </a:p>
          <a:p>
            <a:pPr defTabSz="911017" fontAlgn="auto">
              <a:spcBef>
                <a:spcPts val="0"/>
              </a:spcBef>
              <a:spcAft>
                <a:spcPts val="0"/>
              </a:spcAft>
            </a:pPr>
            <a:r>
              <a:rPr lang="tr-TR" sz="1793" b="1" dirty="0">
                <a:solidFill>
                  <a:prstClr val="white"/>
                </a:solidFill>
                <a:effectLst>
                  <a:outerShdw blurRad="38100" dist="38100" dir="2700000" algn="tl">
                    <a:srgbClr val="000000">
                      <a:alpha val="43137"/>
                    </a:srgbClr>
                  </a:outerShdw>
                </a:effectLst>
                <a:latin typeface="Calibri"/>
                <a:ea typeface="+mn-ea"/>
              </a:rPr>
              <a:t>ülke geneline yayılması </a:t>
            </a:r>
          </a:p>
        </p:txBody>
      </p:sp>
      <p:pic>
        <p:nvPicPr>
          <p:cNvPr id="22" name="Picture 2"/>
          <p:cNvPicPr>
            <a:picLocks noChangeAspect="1" noChangeArrowheads="1"/>
          </p:cNvPicPr>
          <p:nvPr/>
        </p:nvPicPr>
        <p:blipFill>
          <a:blip r:embed="rId4" cstate="print"/>
          <a:srcRect/>
          <a:stretch>
            <a:fillRect/>
          </a:stretch>
        </p:blipFill>
        <p:spPr bwMode="auto">
          <a:xfrm>
            <a:off x="7989305" y="3920361"/>
            <a:ext cx="361929" cy="371476"/>
          </a:xfrm>
          <a:prstGeom prst="rect">
            <a:avLst/>
          </a:prstGeom>
          <a:noFill/>
          <a:ln w="9525">
            <a:noFill/>
            <a:miter lim="800000"/>
            <a:headEnd/>
            <a:tailEnd/>
          </a:ln>
        </p:spPr>
      </p:pic>
      <p:sp>
        <p:nvSpPr>
          <p:cNvPr id="24" name="Metin kutusu 23"/>
          <p:cNvSpPr txBox="1"/>
          <p:nvPr/>
        </p:nvSpPr>
        <p:spPr>
          <a:xfrm rot="5400000">
            <a:off x="8623903" y="492608"/>
            <a:ext cx="1060343" cy="2479861"/>
          </a:xfrm>
          <a:prstGeom prst="homePlat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vert="vert270" wrap="square" lIns="91400" tIns="45701" rIns="91400" bIns="45701" rtlCol="0">
            <a:spAutoFit/>
          </a:bodyPr>
          <a:lstStyle/>
          <a:p>
            <a:pPr algn="ctr" defTabSz="911017" fontAlgn="auto">
              <a:spcBef>
                <a:spcPts val="0"/>
              </a:spcBef>
              <a:spcAft>
                <a:spcPts val="0"/>
              </a:spcAft>
            </a:pPr>
            <a:r>
              <a:rPr lang="tr-TR" sz="1993" b="1" dirty="0">
                <a:solidFill>
                  <a:prstClr val="white"/>
                </a:solidFill>
                <a:effectLst>
                  <a:outerShdw blurRad="38100" dist="38100" dir="2700000" algn="tl">
                    <a:srgbClr val="000000">
                      <a:alpha val="43137"/>
                    </a:srgbClr>
                  </a:outerShdw>
                </a:effectLst>
                <a:latin typeface="Calibri"/>
              </a:rPr>
              <a:t>Varılmak istenen </a:t>
            </a:r>
          </a:p>
          <a:p>
            <a:pPr algn="ctr" defTabSz="911017" fontAlgn="auto">
              <a:spcBef>
                <a:spcPts val="0"/>
              </a:spcBef>
              <a:spcAft>
                <a:spcPts val="0"/>
              </a:spcAft>
            </a:pPr>
            <a:r>
              <a:rPr lang="tr-TR" sz="1993" b="1" dirty="0">
                <a:solidFill>
                  <a:prstClr val="white"/>
                </a:solidFill>
                <a:effectLst>
                  <a:outerShdw blurRad="38100" dist="38100" dir="2700000" algn="tl">
                    <a:srgbClr val="000000">
                      <a:alpha val="43137"/>
                    </a:srgbClr>
                  </a:outerShdw>
                </a:effectLst>
                <a:latin typeface="Calibri"/>
              </a:rPr>
              <a:t>sonuç</a:t>
            </a:r>
            <a:endParaRPr lang="tr-TR" sz="1793" b="1" dirty="0">
              <a:solidFill>
                <a:prstClr val="white"/>
              </a:solidFill>
              <a:effectLst>
                <a:outerShdw blurRad="38100" dist="38100" dir="2700000" algn="tl">
                  <a:srgbClr val="000000">
                    <a:alpha val="43137"/>
                  </a:srgbClr>
                </a:outerShdw>
              </a:effectLst>
              <a:latin typeface="Calibri"/>
            </a:endParaRPr>
          </a:p>
        </p:txBody>
      </p:sp>
      <p:sp>
        <p:nvSpPr>
          <p:cNvPr id="25" name="Metin kutusu 24"/>
          <p:cNvSpPr txBox="1"/>
          <p:nvPr/>
        </p:nvSpPr>
        <p:spPr>
          <a:xfrm rot="5400000">
            <a:off x="5291907" y="457365"/>
            <a:ext cx="1019445" cy="2479861"/>
          </a:xfrm>
          <a:prstGeom prst="homePlat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vert="vert270" wrap="square" lIns="91400" tIns="45701" rIns="91400" bIns="45701" rtlCol="0">
            <a:spAutoFit/>
          </a:bodyPr>
          <a:lstStyle/>
          <a:p>
            <a:pPr algn="ctr" defTabSz="911017" fontAlgn="auto">
              <a:spcBef>
                <a:spcPts val="0"/>
              </a:spcBef>
              <a:spcAft>
                <a:spcPts val="0"/>
              </a:spcAft>
            </a:pPr>
            <a:r>
              <a:rPr lang="tr-TR" sz="1993" b="1" dirty="0">
                <a:solidFill>
                  <a:prstClr val="white"/>
                </a:solidFill>
                <a:effectLst>
                  <a:outerShdw blurRad="38100" dist="38100" dir="2700000" algn="tl">
                    <a:srgbClr val="000000">
                      <a:alpha val="43137"/>
                    </a:srgbClr>
                  </a:outerShdw>
                </a:effectLst>
                <a:latin typeface="Calibri"/>
              </a:rPr>
              <a:t>Strateji</a:t>
            </a:r>
          </a:p>
          <a:p>
            <a:pPr algn="ctr" defTabSz="911017" fontAlgn="auto">
              <a:spcBef>
                <a:spcPts val="0"/>
              </a:spcBef>
              <a:spcAft>
                <a:spcPts val="0"/>
              </a:spcAft>
            </a:pPr>
            <a:endParaRPr lang="tr-TR" sz="1793" b="1" dirty="0">
              <a:solidFill>
                <a:prstClr val="white"/>
              </a:solidFill>
              <a:latin typeface="Calibri"/>
            </a:endParaRPr>
          </a:p>
        </p:txBody>
      </p:sp>
    </p:spTree>
    <p:extLst>
      <p:ext uri="{BB962C8B-B14F-4D97-AF65-F5344CB8AC3E}">
        <p14:creationId xmlns:p14="http://schemas.microsoft.com/office/powerpoint/2010/main" val="297193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Metin kutusu"/>
          <p:cNvSpPr txBox="1"/>
          <p:nvPr/>
        </p:nvSpPr>
        <p:spPr>
          <a:xfrm>
            <a:off x="1765772" y="129297"/>
            <a:ext cx="9143468" cy="707858"/>
          </a:xfrm>
          <a:prstGeom prst="rect">
            <a:avLst/>
          </a:prstGeom>
          <a:noFill/>
        </p:spPr>
        <p:txBody>
          <a:bodyPr wrap="square" lIns="91400" tIns="45701" rIns="91400" bIns="45701" rtlCol="0">
            <a:spAutoFit/>
          </a:bodyPr>
          <a:lstStyle/>
          <a:p>
            <a:pPr defTabSz="911017" fontAlgn="auto">
              <a:spcBef>
                <a:spcPts val="0"/>
              </a:spcBef>
              <a:spcAft>
                <a:spcPts val="0"/>
              </a:spcAft>
            </a:pPr>
            <a:r>
              <a:rPr lang="tr-TR" sz="1993" b="1" dirty="0">
                <a:solidFill>
                  <a:srgbClr val="00A3CA"/>
                </a:solidFill>
                <a:latin typeface="Calibri"/>
                <a:ea typeface="+mn-ea"/>
              </a:rPr>
              <a:t>KOBİGEL – KOBİ GELİŞİM DESTEK PROGRAMI</a:t>
            </a:r>
          </a:p>
          <a:p>
            <a:pPr defTabSz="911017" fontAlgn="auto">
              <a:spcBef>
                <a:spcPts val="0"/>
              </a:spcBef>
              <a:spcAft>
                <a:spcPts val="0"/>
              </a:spcAft>
            </a:pPr>
            <a:r>
              <a:rPr lang="tr-TR" sz="1993" b="1" dirty="0">
                <a:solidFill>
                  <a:srgbClr val="00A3CA"/>
                </a:solidFill>
                <a:latin typeface="Calibri"/>
                <a:ea typeface="+mn-ea"/>
              </a:rPr>
              <a:t>(ULUSAL ÖNCELİKLER KAPSAMINDA İŞLETMEYE ÖZGÜ DESTEK MODELİ)</a:t>
            </a:r>
          </a:p>
        </p:txBody>
      </p:sp>
      <p:pic>
        <p:nvPicPr>
          <p:cNvPr id="6" name="Picture 3"/>
          <p:cNvPicPr>
            <a:picLocks noChangeAspect="1" noChangeArrowheads="1"/>
          </p:cNvPicPr>
          <p:nvPr/>
        </p:nvPicPr>
        <p:blipFill>
          <a:blip r:embed="rId2" cstate="print"/>
          <a:srcRect/>
          <a:stretch>
            <a:fillRect/>
          </a:stretch>
        </p:blipFill>
        <p:spPr bwMode="auto">
          <a:xfrm>
            <a:off x="9673968" y="167733"/>
            <a:ext cx="720038" cy="507913"/>
          </a:xfrm>
          <a:prstGeom prst="rect">
            <a:avLst/>
          </a:prstGeom>
          <a:noFill/>
          <a:ln w="9525">
            <a:noFill/>
            <a:miter lim="800000"/>
            <a:headEnd/>
            <a:tailEnd/>
          </a:ln>
        </p:spPr>
      </p:pic>
      <p:graphicFrame>
        <p:nvGraphicFramePr>
          <p:cNvPr id="2" name="Diyagram 1"/>
          <p:cNvGraphicFramePr/>
          <p:nvPr>
            <p:extLst/>
          </p:nvPr>
        </p:nvGraphicFramePr>
        <p:xfrm>
          <a:off x="1033508" y="1040037"/>
          <a:ext cx="10656565" cy="406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Metin kutusu 11"/>
          <p:cNvSpPr txBox="1"/>
          <p:nvPr/>
        </p:nvSpPr>
        <p:spPr>
          <a:xfrm rot="5400000">
            <a:off x="5071313" y="299558"/>
            <a:ext cx="1060343" cy="2479861"/>
          </a:xfrm>
          <a:prstGeom prst="homePlat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vert="vert270" wrap="square" lIns="91400" tIns="45701" rIns="91400" bIns="45701" rtlCol="0">
            <a:spAutoFit/>
          </a:bodyPr>
          <a:lstStyle>
            <a:defPPr>
              <a:defRPr lang="en-US"/>
            </a:defPPr>
            <a:lvl1pPr algn="ctr">
              <a:defRPr sz="2000" b="1">
                <a:effectLst>
                  <a:outerShdw blurRad="38100" dist="38100" dir="2700000" algn="tl">
                    <a:srgbClr val="000000">
                      <a:alpha val="43137"/>
                    </a:srgbClr>
                  </a:outerShdw>
                </a:effectLst>
              </a:defRPr>
            </a:lvl1pPr>
          </a:lstStyle>
          <a:p>
            <a:pPr defTabSz="911017" fontAlgn="auto">
              <a:spcBef>
                <a:spcPts val="0"/>
              </a:spcBef>
              <a:spcAft>
                <a:spcPts val="0"/>
              </a:spcAft>
            </a:pPr>
            <a:r>
              <a:rPr lang="tr-TR" sz="1993" dirty="0">
                <a:solidFill>
                  <a:prstClr val="white"/>
                </a:solidFill>
                <a:latin typeface="Calibri"/>
              </a:rPr>
              <a:t>Yöntem</a:t>
            </a:r>
          </a:p>
          <a:p>
            <a:pPr defTabSz="911017" fontAlgn="auto">
              <a:spcBef>
                <a:spcPts val="0"/>
              </a:spcBef>
              <a:spcAft>
                <a:spcPts val="0"/>
              </a:spcAft>
            </a:pPr>
            <a:endParaRPr lang="tr-TR" sz="1993" dirty="0">
              <a:solidFill>
                <a:prstClr val="white"/>
              </a:solidFill>
              <a:latin typeface="Calibri"/>
            </a:endParaRPr>
          </a:p>
        </p:txBody>
      </p:sp>
      <p:sp>
        <p:nvSpPr>
          <p:cNvPr id="14" name="Metin kutusu 13"/>
          <p:cNvSpPr txBox="1"/>
          <p:nvPr/>
        </p:nvSpPr>
        <p:spPr>
          <a:xfrm>
            <a:off x="8642092" y="4280397"/>
            <a:ext cx="2952156" cy="949344"/>
          </a:xfrm>
          <a:prstGeom prst="rect">
            <a:avLst/>
          </a:prstGeom>
          <a:noFill/>
        </p:spPr>
        <p:txBody>
          <a:bodyPr wrap="square" lIns="91400" tIns="45701" rIns="91400" bIns="45701" rtlCol="0">
            <a:noAutofit/>
          </a:bodyPr>
          <a:lstStyle/>
          <a:p>
            <a:pPr marL="182486" indent="-182486" defTabSz="911017" fontAlgn="auto">
              <a:spcBef>
                <a:spcPts val="0"/>
              </a:spcBef>
              <a:spcAft>
                <a:spcPts val="0"/>
              </a:spcAft>
              <a:buClr>
                <a:srgbClr val="4F81BD"/>
              </a:buClr>
              <a:buSzPct val="125000"/>
              <a:buFont typeface="Calibri" panose="020F0502020204030204" pitchFamily="34" charset="0"/>
              <a:buChar char="•"/>
            </a:pPr>
            <a:r>
              <a:rPr lang="tr-TR" sz="2391" dirty="0">
                <a:solidFill>
                  <a:srgbClr val="4F81BD">
                    <a:lumMod val="50000"/>
                  </a:srgbClr>
                </a:solidFill>
                <a:latin typeface="Calibri"/>
                <a:ea typeface="+mn-ea"/>
              </a:rPr>
              <a:t>Makine – teçhizat - yazılım desteği</a:t>
            </a:r>
          </a:p>
          <a:p>
            <a:pPr marL="182486" indent="-182486" defTabSz="911017" fontAlgn="auto">
              <a:spcBef>
                <a:spcPts val="0"/>
              </a:spcBef>
              <a:spcAft>
                <a:spcPts val="0"/>
              </a:spcAft>
              <a:buClr>
                <a:srgbClr val="4F81BD"/>
              </a:buClr>
              <a:buSzPct val="125000"/>
              <a:buFont typeface="Calibri" panose="020F0502020204030204" pitchFamily="34" charset="0"/>
              <a:buChar char="•"/>
            </a:pPr>
            <a:r>
              <a:rPr lang="tr-TR" sz="2391" dirty="0">
                <a:solidFill>
                  <a:srgbClr val="4F81BD">
                    <a:lumMod val="50000"/>
                  </a:srgbClr>
                </a:solidFill>
                <a:latin typeface="Calibri"/>
                <a:ea typeface="+mn-ea"/>
              </a:rPr>
              <a:t>Personel istihdamı desteği</a:t>
            </a:r>
          </a:p>
          <a:p>
            <a:pPr marL="182486" indent="-182486" defTabSz="911017" fontAlgn="auto">
              <a:spcBef>
                <a:spcPts val="0"/>
              </a:spcBef>
              <a:spcAft>
                <a:spcPts val="0"/>
              </a:spcAft>
              <a:buClr>
                <a:srgbClr val="4F81BD"/>
              </a:buClr>
              <a:buSzPct val="125000"/>
              <a:buFont typeface="Calibri" panose="020F0502020204030204" pitchFamily="34" charset="0"/>
              <a:buChar char="•"/>
            </a:pPr>
            <a:r>
              <a:rPr lang="tr-TR" sz="2391" dirty="0">
                <a:solidFill>
                  <a:srgbClr val="4F81BD">
                    <a:lumMod val="50000"/>
                  </a:srgbClr>
                </a:solidFill>
                <a:latin typeface="Calibri"/>
                <a:ea typeface="+mn-ea"/>
              </a:rPr>
              <a:t>Projeyle ilgili hizmet alımları desteği</a:t>
            </a:r>
          </a:p>
          <a:p>
            <a:pPr marL="182486" indent="-182486" defTabSz="911017" fontAlgn="auto">
              <a:spcBef>
                <a:spcPts val="0"/>
              </a:spcBef>
              <a:spcAft>
                <a:spcPts val="0"/>
              </a:spcAft>
              <a:buClr>
                <a:srgbClr val="4F81BD"/>
              </a:buClr>
              <a:buSzPct val="125000"/>
              <a:buFont typeface="Calibri" panose="020F0502020204030204" pitchFamily="34" charset="0"/>
              <a:buChar char="•"/>
            </a:pPr>
            <a:endParaRPr lang="tr-TR" sz="2391" dirty="0">
              <a:solidFill>
                <a:srgbClr val="4F81BD">
                  <a:lumMod val="50000"/>
                </a:srgbClr>
              </a:solidFill>
              <a:latin typeface="Calibri"/>
              <a:ea typeface="+mn-ea"/>
            </a:endParaRPr>
          </a:p>
        </p:txBody>
      </p:sp>
      <p:sp>
        <p:nvSpPr>
          <p:cNvPr id="4" name="Sol Ayraç 3"/>
          <p:cNvSpPr/>
          <p:nvPr/>
        </p:nvSpPr>
        <p:spPr>
          <a:xfrm rot="10800000">
            <a:off x="8213079" y="4258702"/>
            <a:ext cx="400890" cy="2545022"/>
          </a:xfrm>
          <a:prstGeom prst="leftBrace">
            <a:avLst/>
          </a:prstGeom>
          <a:ln w="38100"/>
        </p:spPr>
        <p:style>
          <a:lnRef idx="1">
            <a:schemeClr val="accent1"/>
          </a:lnRef>
          <a:fillRef idx="0">
            <a:schemeClr val="accent1"/>
          </a:fillRef>
          <a:effectRef idx="0">
            <a:schemeClr val="accent1"/>
          </a:effectRef>
          <a:fontRef idx="minor">
            <a:schemeClr val="tx1"/>
          </a:fontRef>
        </p:style>
        <p:txBody>
          <a:bodyPr lIns="91400" tIns="45701" rIns="91400" bIns="45701" rtlCol="0" anchor="ctr"/>
          <a:lstStyle/>
          <a:p>
            <a:pPr algn="ctr" defTabSz="911017" fontAlgn="auto">
              <a:spcBef>
                <a:spcPts val="0"/>
              </a:spcBef>
              <a:spcAft>
                <a:spcPts val="0"/>
              </a:spcAft>
            </a:pPr>
            <a:endParaRPr lang="tr-TR" sz="1793">
              <a:solidFill>
                <a:prstClr val="black"/>
              </a:solidFill>
              <a:latin typeface="Calibri"/>
            </a:endParaRPr>
          </a:p>
        </p:txBody>
      </p:sp>
      <p:sp>
        <p:nvSpPr>
          <p:cNvPr id="16" name="Metin kutusu 15"/>
          <p:cNvSpPr txBox="1"/>
          <p:nvPr/>
        </p:nvSpPr>
        <p:spPr>
          <a:xfrm>
            <a:off x="1095738" y="4136378"/>
            <a:ext cx="7117341" cy="2316626"/>
          </a:xfrm>
          <a:prstGeom prst="rect">
            <a:avLst/>
          </a:prstGeom>
          <a:noFill/>
        </p:spPr>
        <p:txBody>
          <a:bodyPr wrap="square" lIns="91400" tIns="45701" rIns="91400" bIns="45701" rtlCol="0">
            <a:noAutofit/>
          </a:bodyPr>
          <a:lstStyle/>
          <a:p>
            <a:pPr marL="342753" indent="-342753" defTabSz="911017" fontAlgn="auto">
              <a:spcBef>
                <a:spcPts val="0"/>
              </a:spcBef>
              <a:spcAft>
                <a:spcPts val="0"/>
              </a:spcAft>
              <a:buClr>
                <a:srgbClr val="4F81BD"/>
              </a:buClr>
              <a:buSzPct val="125000"/>
              <a:buBlip>
                <a:blip r:embed="rId8"/>
              </a:buBlip>
            </a:pPr>
            <a:r>
              <a:rPr lang="tr-TR" sz="2391" dirty="0">
                <a:solidFill>
                  <a:srgbClr val="4F81BD">
                    <a:lumMod val="50000"/>
                  </a:srgbClr>
                </a:solidFill>
                <a:latin typeface="Calibri"/>
                <a:ea typeface="+mn-ea"/>
              </a:rPr>
              <a:t>İşletme başına 300 Bin TL geri ödemesiz, 700 Bin TL geri ödemeli destek</a:t>
            </a:r>
          </a:p>
          <a:p>
            <a:pPr marL="342753" indent="-342753" defTabSz="911017" fontAlgn="auto">
              <a:spcBef>
                <a:spcPts val="0"/>
              </a:spcBef>
              <a:spcAft>
                <a:spcPts val="0"/>
              </a:spcAft>
              <a:buClr>
                <a:srgbClr val="4F81BD"/>
              </a:buClr>
              <a:buSzPct val="125000"/>
              <a:buBlip>
                <a:blip r:embed="rId8"/>
              </a:buBlip>
            </a:pPr>
            <a:r>
              <a:rPr lang="tr-TR" sz="2391" dirty="0">
                <a:solidFill>
                  <a:srgbClr val="4F81BD">
                    <a:lumMod val="50000"/>
                  </a:srgbClr>
                </a:solidFill>
                <a:latin typeface="Calibri"/>
                <a:ea typeface="+mn-ea"/>
              </a:rPr>
              <a:t>Destek oranı: %60 (Desteğin %70’i geri ödemeli, %30’u geri ödemesiz destek olarak ödenir. Personel desteği oranı, belirli limitler dahilinde %100’dür)</a:t>
            </a:r>
          </a:p>
          <a:p>
            <a:pPr marL="342753" indent="-342753" defTabSz="911017" fontAlgn="auto">
              <a:spcBef>
                <a:spcPts val="0"/>
              </a:spcBef>
              <a:spcAft>
                <a:spcPts val="0"/>
              </a:spcAft>
              <a:buClr>
                <a:srgbClr val="4F81BD"/>
              </a:buClr>
              <a:buSzPct val="125000"/>
              <a:buBlip>
                <a:blip r:embed="rId8"/>
              </a:buBlip>
            </a:pPr>
            <a:r>
              <a:rPr lang="tr-TR" sz="2391" dirty="0">
                <a:solidFill>
                  <a:srgbClr val="4F81BD">
                    <a:lumMod val="50000"/>
                  </a:srgbClr>
                </a:solidFill>
                <a:latin typeface="Calibri"/>
                <a:ea typeface="+mn-ea"/>
              </a:rPr>
              <a:t>Uygun bulunan geri ödemeli destek tutarı üzerinden %50’ye kadar erken ödeme</a:t>
            </a:r>
          </a:p>
        </p:txBody>
      </p:sp>
      <p:sp>
        <p:nvSpPr>
          <p:cNvPr id="3" name="Slayt Numarası Yer Tutucusu 2"/>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a:solidFill>
                  <a:prstClr val="black">
                    <a:tint val="75000"/>
                  </a:prstClr>
                </a:solidFill>
                <a:latin typeface="Calibri"/>
                <a:ea typeface="+mn-ea"/>
              </a:rPr>
              <a:pPr defTabSz="911017" fontAlgn="auto">
                <a:spcBef>
                  <a:spcPts val="0"/>
                </a:spcBef>
                <a:spcAft>
                  <a:spcPts val="0"/>
                </a:spcAft>
                <a:defRPr/>
              </a:pPr>
              <a:t>34</a:t>
            </a:fld>
            <a:endParaRPr lang="en-CA">
              <a:solidFill>
                <a:prstClr val="black">
                  <a:tint val="75000"/>
                </a:prstClr>
              </a:solidFill>
              <a:latin typeface="Calibri"/>
              <a:ea typeface="+mn-ea"/>
            </a:endParaRPr>
          </a:p>
        </p:txBody>
      </p:sp>
      <p:sp>
        <p:nvSpPr>
          <p:cNvPr id="13" name="Komut Düğmesi: Geri veya Önceki 12">
            <a:hlinkClick r:id="" action="ppaction://noaction" highlightClick="1"/>
          </p:cNvPr>
          <p:cNvSpPr/>
          <p:nvPr/>
        </p:nvSpPr>
        <p:spPr>
          <a:xfrm>
            <a:off x="10177993" y="6512644"/>
            <a:ext cx="467517" cy="31277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lIns="91429" tIns="45715" rIns="91429" bIns="45715" rtlCol="0" anchor="ctr"/>
          <a:lstStyle/>
          <a:p>
            <a:pPr algn="ctr" defTabSz="911017" fontAlgn="auto">
              <a:spcBef>
                <a:spcPts val="0"/>
              </a:spcBef>
              <a:spcAft>
                <a:spcPts val="0"/>
              </a:spcAft>
            </a:pPr>
            <a:endParaRPr lang="tr-TR" sz="1793">
              <a:solidFill>
                <a:prstClr val="black"/>
              </a:solidFill>
              <a:latin typeface="Calibri"/>
            </a:endParaRPr>
          </a:p>
        </p:txBody>
      </p:sp>
    </p:spTree>
    <p:extLst>
      <p:ext uri="{BB962C8B-B14F-4D97-AF65-F5344CB8AC3E}">
        <p14:creationId xmlns:p14="http://schemas.microsoft.com/office/powerpoint/2010/main" val="2223763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30001" y="176136"/>
            <a:ext cx="838151" cy="561941"/>
          </a:xfrm>
          <a:prstGeom prst="rect">
            <a:avLst/>
          </a:prstGeom>
          <a:noFill/>
          <a:ln w="9525">
            <a:noFill/>
            <a:miter lim="800000"/>
            <a:headEnd/>
            <a:tailEnd/>
          </a:ln>
        </p:spPr>
      </p:pic>
      <p:sp>
        <p:nvSpPr>
          <p:cNvPr id="7" name="2 Metin kutusu"/>
          <p:cNvSpPr txBox="1"/>
          <p:nvPr/>
        </p:nvSpPr>
        <p:spPr>
          <a:xfrm>
            <a:off x="1657639" y="442683"/>
            <a:ext cx="8919719" cy="590896"/>
          </a:xfrm>
          <a:prstGeom prst="rect">
            <a:avLst/>
          </a:prstGeom>
          <a:noFill/>
        </p:spPr>
        <p:txBody>
          <a:bodyPr wrap="square" lIns="91004" tIns="45499" rIns="91004" bIns="45499" rtlCol="0">
            <a:spAutoFit/>
          </a:bodyPr>
          <a:lstStyle/>
          <a:p>
            <a:pPr algn="ctr" defTabSz="914387">
              <a:lnSpc>
                <a:spcPct val="90000"/>
              </a:lnSpc>
              <a:tabLst>
                <a:tab pos="720451" algn="l"/>
              </a:tabLst>
              <a:defRPr/>
            </a:pPr>
            <a:r>
              <a:rPr lang="tr-TR" sz="3600" b="1" dirty="0">
                <a:solidFill>
                  <a:prstClr val="white"/>
                </a:solidFill>
              </a:rPr>
              <a:t>2017.01 ÇAĞRISI</a:t>
            </a:r>
          </a:p>
        </p:txBody>
      </p:sp>
      <p:sp>
        <p:nvSpPr>
          <p:cNvPr id="2" name="AutoShape 2" descr="check list ile ilgili gÃ¶rsel sonucu"/>
          <p:cNvSpPr>
            <a:spLocks noChangeAspect="1" noChangeArrowheads="1"/>
          </p:cNvSpPr>
          <p:nvPr/>
        </p:nvSpPr>
        <p:spPr bwMode="auto">
          <a:xfrm>
            <a:off x="1657607" y="-144154"/>
            <a:ext cx="304781" cy="304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004" tIns="45499" rIns="91004" bIns="45499" numCol="1" anchor="t" anchorCtr="0" compatLnSpc="1">
            <a:prstTxWarp prst="textNoShape">
              <a:avLst/>
            </a:prstTxWarp>
          </a:bodyPr>
          <a:lstStyle/>
          <a:p>
            <a:pPr defTabSz="914387"/>
            <a:endParaRPr lang="tr-TR">
              <a:solidFill>
                <a:prstClr val="black"/>
              </a:solidFill>
            </a:endParaRPr>
          </a:p>
        </p:txBody>
      </p:sp>
      <p:sp>
        <p:nvSpPr>
          <p:cNvPr id="3" name="Tek Köşesi Yuvarlatılmış Dikdörtgen 2"/>
          <p:cNvSpPr/>
          <p:nvPr/>
        </p:nvSpPr>
        <p:spPr>
          <a:xfrm>
            <a:off x="961504" y="968170"/>
            <a:ext cx="10296546" cy="2304122"/>
          </a:xfrm>
          <a:prstGeom prst="round1Rect">
            <a:avLst>
              <a:gd name="adj" fmla="val 10876"/>
            </a:avLst>
          </a:prstGeom>
          <a:solidFill>
            <a:srgbClr val="002060"/>
          </a:solidFill>
        </p:spPr>
        <p:style>
          <a:lnRef idx="3">
            <a:schemeClr val="lt1"/>
          </a:lnRef>
          <a:fillRef idx="1">
            <a:schemeClr val="accent5"/>
          </a:fillRef>
          <a:effectRef idx="1">
            <a:schemeClr val="accent5"/>
          </a:effectRef>
          <a:fontRef idx="minor">
            <a:schemeClr val="lt1"/>
          </a:fontRef>
        </p:style>
        <p:txBody>
          <a:bodyPr wrap="square" lIns="91004" tIns="45499" rIns="91004" bIns="45499">
            <a:noAutofit/>
          </a:bodyPr>
          <a:lstStyle/>
          <a:p>
            <a:pPr defTabSz="914387"/>
            <a:r>
              <a:rPr lang="tr-TR" sz="2400" b="1" dirty="0">
                <a:solidFill>
                  <a:srgbClr val="FFFF00"/>
                </a:solidFill>
                <a:latin typeface="Calibri" panose="020F0502020204030204" pitchFamily="34" charset="0"/>
              </a:rPr>
              <a:t>2017.01</a:t>
            </a:r>
            <a:r>
              <a:rPr lang="tr-TR" sz="2400" dirty="0">
                <a:solidFill>
                  <a:prstClr val="white"/>
                </a:solidFill>
                <a:latin typeface="Calibri" panose="020F0502020204030204" pitchFamily="34" charset="0"/>
              </a:rPr>
              <a:t> ÜRETİM VE İHRACATTA TEKNOLOJİ SEVİYESİ YÜKSEK, KATMA DEĞERLİ ÜRÜNLERİN VE KOBİ’LERİN PAYININ ARTTIRILMASI</a:t>
            </a:r>
          </a:p>
          <a:p>
            <a:pPr defTabSz="914387"/>
            <a:r>
              <a:rPr lang="tr-TR" sz="2400" dirty="0">
                <a:solidFill>
                  <a:prstClr val="white"/>
                </a:solidFill>
                <a:latin typeface="Calibri" panose="020F0502020204030204" pitchFamily="34" charset="0"/>
              </a:rPr>
              <a:t> </a:t>
            </a:r>
          </a:p>
          <a:p>
            <a:pPr defTabSz="914387"/>
            <a:r>
              <a:rPr lang="tr-TR" sz="2400" dirty="0">
                <a:solidFill>
                  <a:prstClr val="white"/>
                </a:solidFill>
                <a:latin typeface="Calibri" panose="020F0502020204030204" pitchFamily="34" charset="0"/>
              </a:rPr>
              <a:t>Toplam </a:t>
            </a:r>
            <a:r>
              <a:rPr lang="tr-TR" sz="2400" b="1" dirty="0">
                <a:solidFill>
                  <a:srgbClr val="FFFF00"/>
                </a:solidFill>
                <a:latin typeface="Calibri" panose="020F0502020204030204" pitchFamily="34" charset="0"/>
              </a:rPr>
              <a:t>8.355</a:t>
            </a:r>
            <a:r>
              <a:rPr lang="tr-TR" sz="2400" dirty="0">
                <a:solidFill>
                  <a:prstClr val="white"/>
                </a:solidFill>
                <a:latin typeface="Calibri" panose="020F0502020204030204" pitchFamily="34" charset="0"/>
              </a:rPr>
              <a:t> proje başvurusu alınmış, </a:t>
            </a:r>
            <a:r>
              <a:rPr lang="tr-TR" sz="2400" dirty="0">
                <a:solidFill>
                  <a:srgbClr val="FFFF00"/>
                </a:solidFill>
                <a:latin typeface="Calibri" panose="020F0502020204030204" pitchFamily="34" charset="0"/>
              </a:rPr>
              <a:t>3.012</a:t>
            </a:r>
            <a:r>
              <a:rPr lang="tr-TR" sz="2400" dirty="0">
                <a:solidFill>
                  <a:prstClr val="white"/>
                </a:solidFill>
                <a:latin typeface="Calibri" panose="020F0502020204030204" pitchFamily="34" charset="0"/>
              </a:rPr>
              <a:t> proje için </a:t>
            </a:r>
            <a:r>
              <a:rPr lang="tr-TR" sz="2400" b="1" dirty="0">
                <a:solidFill>
                  <a:srgbClr val="FFFF00"/>
                </a:solidFill>
                <a:latin typeface="Calibri" panose="020F0502020204030204" pitchFamily="34" charset="0"/>
              </a:rPr>
              <a:t>741,2 Milyon TL</a:t>
            </a:r>
            <a:r>
              <a:rPr lang="tr-TR" sz="2400" dirty="0">
                <a:solidFill>
                  <a:prstClr val="white"/>
                </a:solidFill>
                <a:latin typeface="Calibri" panose="020F0502020204030204" pitchFamily="34" charset="0"/>
              </a:rPr>
              <a:t>’lik destek onaylanmıştır.</a:t>
            </a:r>
          </a:p>
        </p:txBody>
      </p:sp>
      <p:graphicFrame>
        <p:nvGraphicFramePr>
          <p:cNvPr id="6" name="Tablo 5"/>
          <p:cNvGraphicFramePr>
            <a:graphicFrameLocks noGrp="1"/>
          </p:cNvGraphicFramePr>
          <p:nvPr>
            <p:extLst/>
          </p:nvPr>
        </p:nvGraphicFramePr>
        <p:xfrm>
          <a:off x="961504" y="3416300"/>
          <a:ext cx="10296546" cy="3294640"/>
        </p:xfrm>
        <a:graphic>
          <a:graphicData uri="http://schemas.openxmlformats.org/drawingml/2006/table">
            <a:tbl>
              <a:tblPr firstRow="1" firstCol="1" bandRow="1"/>
              <a:tblGrid>
                <a:gridCol w="10296546">
                  <a:extLst>
                    <a:ext uri="{9D8B030D-6E8A-4147-A177-3AD203B41FA5}">
                      <a16:colId xmlns:a16="http://schemas.microsoft.com/office/drawing/2014/main" val="20000"/>
                    </a:ext>
                  </a:extLst>
                </a:gridCol>
              </a:tblGrid>
              <a:tr h="3294640">
                <a:tc>
                  <a:txBody>
                    <a:bodyPr/>
                    <a:lstStyle/>
                    <a:p>
                      <a:pPr algn="just">
                        <a:spcAft>
                          <a:spcPts val="0"/>
                        </a:spcAft>
                      </a:pPr>
                      <a:r>
                        <a:rPr lang="tr-TR" sz="1800" b="1" kern="1200" dirty="0" smtClean="0">
                          <a:solidFill>
                            <a:srgbClr val="FFFF00"/>
                          </a:solidFill>
                          <a:latin typeface="Calibri" panose="020F0502020204030204" pitchFamily="34" charset="0"/>
                          <a:ea typeface="+mn-ea"/>
                          <a:cs typeface="+mn-cs"/>
                        </a:rPr>
                        <a:t>Desteklenen</a:t>
                      </a:r>
                      <a:r>
                        <a:rPr lang="tr-TR" sz="1800" b="1" kern="1200" baseline="0" dirty="0" smtClean="0">
                          <a:solidFill>
                            <a:srgbClr val="FFFF00"/>
                          </a:solidFill>
                          <a:latin typeface="Calibri" panose="020F0502020204030204" pitchFamily="34" charset="0"/>
                          <a:ea typeface="+mn-ea"/>
                          <a:cs typeface="+mn-cs"/>
                        </a:rPr>
                        <a:t> proje konuları:</a:t>
                      </a:r>
                      <a:endParaRPr lang="tr-TR" sz="1800" b="1" kern="1200" dirty="0" smtClean="0">
                        <a:solidFill>
                          <a:srgbClr val="FFFF00"/>
                        </a:solidFill>
                        <a:latin typeface="Calibri" panose="020F0502020204030204" pitchFamily="34" charset="0"/>
                        <a:ea typeface="+mn-ea"/>
                        <a:cs typeface="+mn-cs"/>
                      </a:endParaRPr>
                    </a:p>
                    <a:p>
                      <a:pPr algn="just">
                        <a:spcAft>
                          <a:spcPts val="0"/>
                        </a:spcAft>
                      </a:pPr>
                      <a:endParaRPr lang="tr-TR" sz="100" kern="1200" dirty="0">
                        <a:solidFill>
                          <a:schemeClr val="bg1"/>
                        </a:solidFill>
                        <a:latin typeface="Calibri" panose="020F0502020204030204" pitchFamily="34" charset="0"/>
                        <a:ea typeface="+mn-ea"/>
                        <a:cs typeface="+mn-cs"/>
                      </a:endParaRP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1.Konu: </a:t>
                      </a:r>
                      <a:r>
                        <a:rPr lang="tr-TR" sz="1800" kern="1200" dirty="0" smtClean="0">
                          <a:solidFill>
                            <a:schemeClr val="bg1"/>
                          </a:solidFill>
                          <a:latin typeface="Calibri" panose="020F0502020204030204" pitchFamily="34" charset="0"/>
                          <a:ea typeface="+mn-ea"/>
                          <a:cs typeface="+mn-cs"/>
                        </a:rPr>
                        <a:t>Dördüncü sanayi devrimine hazırlık: Üretimde nesnelerin interneti uygulamaları</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2.Konu: </a:t>
                      </a:r>
                      <a:r>
                        <a:rPr lang="tr-TR" sz="1800" kern="1200" dirty="0" smtClean="0">
                          <a:solidFill>
                            <a:schemeClr val="bg1"/>
                          </a:solidFill>
                          <a:latin typeface="Calibri" panose="020F0502020204030204" pitchFamily="34" charset="0"/>
                          <a:ea typeface="+mn-ea"/>
                          <a:cs typeface="+mn-cs"/>
                        </a:rPr>
                        <a:t>Orta yüksek ve yüksek teknolojili sektörlerin üretim ve ihracattaki ağırlığının arttırılması</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3.Konu: </a:t>
                      </a:r>
                      <a:r>
                        <a:rPr lang="tr-TR" sz="1800" kern="1200" dirty="0" smtClean="0">
                          <a:solidFill>
                            <a:schemeClr val="bg1"/>
                          </a:solidFill>
                          <a:latin typeface="Calibri" panose="020F0502020204030204" pitchFamily="34" charset="0"/>
                          <a:ea typeface="+mn-ea"/>
                          <a:cs typeface="+mn-cs"/>
                        </a:rPr>
                        <a:t>Katma değeri yüksek üretim yapısına geçiş</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4.Konu: </a:t>
                      </a:r>
                      <a:r>
                        <a:rPr lang="tr-TR" sz="1800" kern="1200" dirty="0" smtClean="0">
                          <a:solidFill>
                            <a:schemeClr val="bg1"/>
                          </a:solidFill>
                          <a:latin typeface="Calibri" panose="020F0502020204030204" pitchFamily="34" charset="0"/>
                          <a:ea typeface="+mn-ea"/>
                          <a:cs typeface="+mn-cs"/>
                        </a:rPr>
                        <a:t>İhracat kapasitesinin arttırılması ve yeni pazarlara açılım</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5.Konu: </a:t>
                      </a:r>
                      <a:r>
                        <a:rPr lang="tr-TR" sz="1800" kern="1200" dirty="0" smtClean="0">
                          <a:solidFill>
                            <a:schemeClr val="bg1"/>
                          </a:solidFill>
                          <a:latin typeface="Calibri" panose="020F0502020204030204" pitchFamily="34" charset="0"/>
                          <a:ea typeface="+mn-ea"/>
                          <a:cs typeface="+mn-cs"/>
                        </a:rPr>
                        <a:t>Mikro ölçekli işletmelerde tasarım - mühendislik imkan ve kabiliyetlerinin geliştirilmesi ve ölçek büyütme</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6.Konu: </a:t>
                      </a:r>
                      <a:r>
                        <a:rPr lang="tr-TR" sz="1800" kern="1200" dirty="0" smtClean="0">
                          <a:solidFill>
                            <a:schemeClr val="bg1"/>
                          </a:solidFill>
                          <a:latin typeface="Calibri" panose="020F0502020204030204" pitchFamily="34" charset="0"/>
                          <a:ea typeface="+mn-ea"/>
                          <a:cs typeface="+mn-cs"/>
                        </a:rPr>
                        <a:t>Bilişim teknolojisi alt yapısının güçlendirilmesi</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7.Konu: </a:t>
                      </a:r>
                      <a:r>
                        <a:rPr lang="tr-TR" sz="1800" kern="1200" dirty="0" smtClean="0">
                          <a:solidFill>
                            <a:schemeClr val="bg1"/>
                          </a:solidFill>
                          <a:latin typeface="Calibri" panose="020F0502020204030204" pitchFamily="34" charset="0"/>
                          <a:ea typeface="+mn-ea"/>
                          <a:cs typeface="+mn-cs"/>
                        </a:rPr>
                        <a:t>Enerji verimliliğinin arttırılması</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8.Konu: </a:t>
                      </a:r>
                      <a:r>
                        <a:rPr lang="tr-TR" sz="1800" kern="1200" dirty="0" smtClean="0">
                          <a:solidFill>
                            <a:schemeClr val="bg1"/>
                          </a:solidFill>
                          <a:latin typeface="Calibri" panose="020F0502020204030204" pitchFamily="34" charset="0"/>
                          <a:ea typeface="+mn-ea"/>
                          <a:cs typeface="+mn-cs"/>
                        </a:rPr>
                        <a:t>Yeşil üretime geçiş</a:t>
                      </a:r>
                    </a:p>
                  </a:txBody>
                  <a:tcPr marL="68576" marR="6857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95434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AD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30001" y="176136"/>
            <a:ext cx="838151" cy="561941"/>
          </a:xfrm>
          <a:prstGeom prst="rect">
            <a:avLst/>
          </a:prstGeom>
          <a:noFill/>
          <a:ln w="9525">
            <a:noFill/>
            <a:miter lim="800000"/>
            <a:headEnd/>
            <a:tailEnd/>
          </a:ln>
        </p:spPr>
      </p:pic>
      <p:sp>
        <p:nvSpPr>
          <p:cNvPr id="7" name="2 Metin kutusu"/>
          <p:cNvSpPr txBox="1"/>
          <p:nvPr/>
        </p:nvSpPr>
        <p:spPr>
          <a:xfrm>
            <a:off x="1657639" y="442683"/>
            <a:ext cx="8919719" cy="590896"/>
          </a:xfrm>
          <a:prstGeom prst="rect">
            <a:avLst/>
          </a:prstGeom>
          <a:noFill/>
        </p:spPr>
        <p:txBody>
          <a:bodyPr wrap="square" lIns="91004" tIns="45499" rIns="91004" bIns="45499" rtlCol="0">
            <a:spAutoFit/>
          </a:bodyPr>
          <a:lstStyle/>
          <a:p>
            <a:pPr algn="ctr" defTabSz="914387">
              <a:lnSpc>
                <a:spcPct val="90000"/>
              </a:lnSpc>
              <a:tabLst>
                <a:tab pos="720451" algn="l"/>
              </a:tabLst>
              <a:defRPr/>
            </a:pPr>
            <a:r>
              <a:rPr lang="tr-TR" sz="3600" b="1" dirty="0">
                <a:solidFill>
                  <a:prstClr val="white"/>
                </a:solidFill>
              </a:rPr>
              <a:t>2018.01 ÇAĞRISI</a:t>
            </a:r>
          </a:p>
        </p:txBody>
      </p:sp>
      <p:sp>
        <p:nvSpPr>
          <p:cNvPr id="2" name="AutoShape 2" descr="check list ile ilgili gÃ¶rsel sonucu"/>
          <p:cNvSpPr>
            <a:spLocks noChangeAspect="1" noChangeArrowheads="1"/>
          </p:cNvSpPr>
          <p:nvPr/>
        </p:nvSpPr>
        <p:spPr bwMode="auto">
          <a:xfrm>
            <a:off x="1657607" y="-144154"/>
            <a:ext cx="304781" cy="3047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004" tIns="45499" rIns="91004" bIns="45499" numCol="1" anchor="t" anchorCtr="0" compatLnSpc="1">
            <a:prstTxWarp prst="textNoShape">
              <a:avLst/>
            </a:prstTxWarp>
          </a:bodyPr>
          <a:lstStyle/>
          <a:p>
            <a:pPr defTabSz="914387"/>
            <a:endParaRPr lang="tr-TR">
              <a:solidFill>
                <a:prstClr val="black"/>
              </a:solidFill>
            </a:endParaRPr>
          </a:p>
        </p:txBody>
      </p:sp>
      <p:sp>
        <p:nvSpPr>
          <p:cNvPr id="3" name="Tek Köşesi Yuvarlatılmış Dikdörtgen 2"/>
          <p:cNvSpPr/>
          <p:nvPr/>
        </p:nvSpPr>
        <p:spPr>
          <a:xfrm>
            <a:off x="529485" y="968170"/>
            <a:ext cx="11088586" cy="2304122"/>
          </a:xfrm>
          <a:prstGeom prst="round1Rect">
            <a:avLst>
              <a:gd name="adj" fmla="val 10876"/>
            </a:avLst>
          </a:prstGeom>
          <a:solidFill>
            <a:srgbClr val="002060"/>
          </a:solidFill>
        </p:spPr>
        <p:style>
          <a:lnRef idx="3">
            <a:schemeClr val="lt1"/>
          </a:lnRef>
          <a:fillRef idx="1">
            <a:schemeClr val="accent5"/>
          </a:fillRef>
          <a:effectRef idx="1">
            <a:schemeClr val="accent5"/>
          </a:effectRef>
          <a:fontRef idx="minor">
            <a:schemeClr val="lt1"/>
          </a:fontRef>
        </p:style>
        <p:txBody>
          <a:bodyPr wrap="square" lIns="91004" tIns="45499" rIns="91004" bIns="45499">
            <a:noAutofit/>
          </a:bodyPr>
          <a:lstStyle/>
          <a:p>
            <a:pPr defTabSz="914387"/>
            <a:r>
              <a:rPr lang="tr-TR" sz="2400" b="1" dirty="0">
                <a:solidFill>
                  <a:srgbClr val="FFFF00"/>
                </a:solidFill>
                <a:latin typeface="Calibri" panose="020F0502020204030204" pitchFamily="34" charset="0"/>
              </a:rPr>
              <a:t>2018.01</a:t>
            </a:r>
            <a:r>
              <a:rPr lang="tr-TR" sz="2400" dirty="0">
                <a:solidFill>
                  <a:prstClr val="white"/>
                </a:solidFill>
                <a:latin typeface="Calibri" panose="020F0502020204030204" pitchFamily="34" charset="0"/>
              </a:rPr>
              <a:t> İLLERDE REKABET AVANTAJINA SAHİP İMALAT SANAYİ SEKTÖRLERİNİN VE YAZILIM SEKTÖRÜNÜN REKABET GÜCÜNÜN GELİŞTİRİLMESİ</a:t>
            </a:r>
          </a:p>
          <a:p>
            <a:pPr defTabSz="914387"/>
            <a:r>
              <a:rPr lang="tr-TR" sz="2400" dirty="0">
                <a:solidFill>
                  <a:prstClr val="white"/>
                </a:solidFill>
                <a:latin typeface="Calibri" panose="020F0502020204030204" pitchFamily="34" charset="0"/>
              </a:rPr>
              <a:t> </a:t>
            </a:r>
          </a:p>
          <a:p>
            <a:pPr defTabSz="914387"/>
            <a:r>
              <a:rPr lang="tr-TR" sz="2400" dirty="0">
                <a:solidFill>
                  <a:prstClr val="white"/>
                </a:solidFill>
                <a:latin typeface="Calibri" panose="020F0502020204030204" pitchFamily="34" charset="0"/>
              </a:rPr>
              <a:t>Toplam </a:t>
            </a:r>
            <a:r>
              <a:rPr lang="tr-TR" sz="2400" b="1" dirty="0">
                <a:solidFill>
                  <a:srgbClr val="FFFF00"/>
                </a:solidFill>
                <a:latin typeface="Calibri" panose="020F0502020204030204" pitchFamily="34" charset="0"/>
              </a:rPr>
              <a:t>4.512</a:t>
            </a:r>
            <a:r>
              <a:rPr lang="tr-TR" sz="2400" dirty="0">
                <a:solidFill>
                  <a:prstClr val="white"/>
                </a:solidFill>
                <a:latin typeface="Calibri" panose="020F0502020204030204" pitchFamily="34" charset="0"/>
              </a:rPr>
              <a:t> proje başvurusu alınmış, </a:t>
            </a:r>
            <a:r>
              <a:rPr lang="tr-TR" sz="2400" dirty="0">
                <a:solidFill>
                  <a:srgbClr val="FFFF00"/>
                </a:solidFill>
                <a:latin typeface="Calibri" panose="020F0502020204030204" pitchFamily="34" charset="0"/>
              </a:rPr>
              <a:t>2.545</a:t>
            </a:r>
            <a:r>
              <a:rPr lang="tr-TR" sz="2400" dirty="0">
                <a:solidFill>
                  <a:prstClr val="white"/>
                </a:solidFill>
                <a:latin typeface="Calibri" panose="020F0502020204030204" pitchFamily="34" charset="0"/>
              </a:rPr>
              <a:t> proje için </a:t>
            </a:r>
            <a:r>
              <a:rPr lang="tr-TR" sz="2400" b="1" dirty="0">
                <a:solidFill>
                  <a:srgbClr val="FFFF00"/>
                </a:solidFill>
                <a:latin typeface="Calibri" panose="020F0502020204030204" pitchFamily="34" charset="0"/>
              </a:rPr>
              <a:t>734,2 Milyon TL</a:t>
            </a:r>
            <a:r>
              <a:rPr lang="tr-TR" sz="2400" dirty="0">
                <a:solidFill>
                  <a:prstClr val="white"/>
                </a:solidFill>
                <a:latin typeface="Calibri" panose="020F0502020204030204" pitchFamily="34" charset="0"/>
              </a:rPr>
              <a:t>’lik destek onaylanmıştır.</a:t>
            </a:r>
          </a:p>
        </p:txBody>
      </p:sp>
      <p:graphicFrame>
        <p:nvGraphicFramePr>
          <p:cNvPr id="6" name="Tablo 5"/>
          <p:cNvGraphicFramePr>
            <a:graphicFrameLocks noGrp="1"/>
          </p:cNvGraphicFramePr>
          <p:nvPr>
            <p:extLst/>
          </p:nvPr>
        </p:nvGraphicFramePr>
        <p:xfrm>
          <a:off x="529485" y="3416300"/>
          <a:ext cx="11088586" cy="3294640"/>
        </p:xfrm>
        <a:graphic>
          <a:graphicData uri="http://schemas.openxmlformats.org/drawingml/2006/table">
            <a:tbl>
              <a:tblPr firstRow="1" firstCol="1" bandRow="1"/>
              <a:tblGrid>
                <a:gridCol w="11088586">
                  <a:extLst>
                    <a:ext uri="{9D8B030D-6E8A-4147-A177-3AD203B41FA5}">
                      <a16:colId xmlns:a16="http://schemas.microsoft.com/office/drawing/2014/main" val="20000"/>
                    </a:ext>
                  </a:extLst>
                </a:gridCol>
              </a:tblGrid>
              <a:tr h="3294640">
                <a:tc>
                  <a:txBody>
                    <a:bodyPr/>
                    <a:lstStyle/>
                    <a:p>
                      <a:pPr algn="just">
                        <a:spcAft>
                          <a:spcPts val="0"/>
                        </a:spcAft>
                      </a:pPr>
                      <a:r>
                        <a:rPr lang="tr-TR" sz="1800" b="1" kern="1200" dirty="0" smtClean="0">
                          <a:solidFill>
                            <a:srgbClr val="FFFF00"/>
                          </a:solidFill>
                          <a:latin typeface="Calibri" panose="020F0502020204030204" pitchFamily="34" charset="0"/>
                          <a:ea typeface="+mn-ea"/>
                          <a:cs typeface="+mn-cs"/>
                        </a:rPr>
                        <a:t>Projelerde seçilebilen stratejiler</a:t>
                      </a:r>
                      <a:r>
                        <a:rPr lang="tr-TR" sz="1800" b="1" kern="1200" baseline="0" dirty="0" smtClean="0">
                          <a:solidFill>
                            <a:srgbClr val="FFFF00"/>
                          </a:solidFill>
                          <a:latin typeface="Calibri" panose="020F0502020204030204" pitchFamily="34" charset="0"/>
                          <a:ea typeface="+mn-ea"/>
                          <a:cs typeface="+mn-cs"/>
                        </a:rPr>
                        <a:t>:</a:t>
                      </a:r>
                      <a:endParaRPr lang="tr-TR" sz="1800" b="1" kern="1200" dirty="0" smtClean="0">
                        <a:solidFill>
                          <a:srgbClr val="FFFF00"/>
                        </a:solidFill>
                        <a:latin typeface="Calibri" panose="020F0502020204030204" pitchFamily="34" charset="0"/>
                        <a:ea typeface="+mn-ea"/>
                        <a:cs typeface="+mn-cs"/>
                      </a:endParaRPr>
                    </a:p>
                    <a:p>
                      <a:pPr algn="just">
                        <a:spcAft>
                          <a:spcPts val="0"/>
                        </a:spcAft>
                      </a:pPr>
                      <a:endParaRPr lang="tr-TR" sz="100" kern="1200" dirty="0">
                        <a:solidFill>
                          <a:schemeClr val="bg1"/>
                        </a:solidFill>
                        <a:latin typeface="Calibri" panose="020F0502020204030204" pitchFamily="34" charset="0"/>
                        <a:ea typeface="+mn-ea"/>
                        <a:cs typeface="+mn-cs"/>
                      </a:endParaRP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1.Konu: </a:t>
                      </a:r>
                      <a:r>
                        <a:rPr lang="tr-TR" sz="1800" kern="1200" dirty="0" smtClean="0">
                          <a:solidFill>
                            <a:schemeClr val="bg1"/>
                          </a:solidFill>
                          <a:latin typeface="Calibri" panose="020F0502020204030204" pitchFamily="34" charset="0"/>
                          <a:ea typeface="+mn-ea"/>
                          <a:cs typeface="+mn-cs"/>
                        </a:rPr>
                        <a:t>Üretimde maliyet düşürme ve/veya verimliliği arttırma amaçlı makine – teçhizat edinimi ve devreye alma</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2.Konu: </a:t>
                      </a:r>
                      <a:r>
                        <a:rPr lang="tr-TR" sz="1800" kern="1200" dirty="0" smtClean="0">
                          <a:solidFill>
                            <a:schemeClr val="bg1"/>
                          </a:solidFill>
                          <a:latin typeface="Calibri" panose="020F0502020204030204" pitchFamily="34" charset="0"/>
                          <a:ea typeface="+mn-ea"/>
                          <a:cs typeface="+mn-cs"/>
                        </a:rPr>
                        <a:t>Ürün kalitesini ve /veya katma değerini arttırma</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3.Konu: </a:t>
                      </a:r>
                      <a:r>
                        <a:rPr lang="tr-TR" sz="1800" kern="1200" dirty="0" smtClean="0">
                          <a:solidFill>
                            <a:schemeClr val="bg1"/>
                          </a:solidFill>
                          <a:latin typeface="Calibri" panose="020F0502020204030204" pitchFamily="34" charset="0"/>
                          <a:ea typeface="+mn-ea"/>
                          <a:cs typeface="+mn-cs"/>
                        </a:rPr>
                        <a:t>Ölçüm – analiz altyapısını iyileştirme</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4.Konu: </a:t>
                      </a:r>
                      <a:r>
                        <a:rPr lang="tr-TR" sz="1800" kern="1200" dirty="0" smtClean="0">
                          <a:solidFill>
                            <a:schemeClr val="bg1"/>
                          </a:solidFill>
                          <a:latin typeface="Calibri" panose="020F0502020204030204" pitchFamily="34" charset="0"/>
                          <a:ea typeface="+mn-ea"/>
                          <a:cs typeface="+mn-cs"/>
                        </a:rPr>
                        <a:t>Pazarlama etkinliğini geliştirme</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5.Konu: </a:t>
                      </a:r>
                      <a:r>
                        <a:rPr lang="tr-TR" sz="1800" kern="1200" dirty="0" smtClean="0">
                          <a:solidFill>
                            <a:schemeClr val="bg1"/>
                          </a:solidFill>
                          <a:latin typeface="Calibri" panose="020F0502020204030204" pitchFamily="34" charset="0"/>
                          <a:ea typeface="+mn-ea"/>
                          <a:cs typeface="+mn-cs"/>
                        </a:rPr>
                        <a:t>İhracat kapasitesini arttırma</a:t>
                      </a:r>
                    </a:p>
                    <a:p>
                      <a:pPr marL="180975" lvl="0" indent="-180975" algn="just">
                        <a:spcAft>
                          <a:spcPts val="0"/>
                        </a:spcAft>
                        <a:buClr>
                          <a:srgbClr val="FFFF00"/>
                        </a:buClr>
                        <a:buSzPct val="100000"/>
                        <a:buFont typeface="Symbol"/>
                        <a:buChar char=""/>
                        <a:tabLst/>
                      </a:pPr>
                      <a:r>
                        <a:rPr lang="tr-TR" sz="1800" b="1" kern="1200" dirty="0" smtClean="0">
                          <a:solidFill>
                            <a:srgbClr val="FFFF00"/>
                          </a:solidFill>
                          <a:latin typeface="Calibri" panose="020F0502020204030204" pitchFamily="34" charset="0"/>
                          <a:ea typeface="+mn-ea"/>
                          <a:cs typeface="+mn-cs"/>
                        </a:rPr>
                        <a:t>6.Konu (Yazılım sektörü): </a:t>
                      </a:r>
                      <a:r>
                        <a:rPr lang="tr-TR" sz="1800" kern="1200" dirty="0" smtClean="0">
                          <a:solidFill>
                            <a:schemeClr val="bg1"/>
                          </a:solidFill>
                          <a:latin typeface="Calibri" panose="020F0502020204030204" pitchFamily="34" charset="0"/>
                          <a:ea typeface="+mn-ea"/>
                          <a:cs typeface="+mn-cs"/>
                        </a:rPr>
                        <a:t>Veri madenciliği, bulut bilişim, nesnelerin interneti, yapay zeka, ERP/ MRP, CAD / CAM, akıllı uygulamalar, bilgi güvenliği, robot ve otomasyon yazılımları, bilgisayar oyunları (mobil oyun dahil) alanlarından herhangi birinde veya birkaçında; tasarım ve ürün geliştirme yetkinliklerinin arttırılması veya ürün test / belgelendirme ya da yeni yazılım / oyun geliştirme </a:t>
                      </a:r>
                    </a:p>
                  </a:txBody>
                  <a:tcPr marL="68576" marR="6857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9545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1502153" y="778616"/>
            <a:ext cx="9143469" cy="45548"/>
          </a:xfrm>
          <a:prstGeom prst="rect">
            <a:avLst/>
          </a:prstGeom>
          <a:solidFill>
            <a:srgbClr val="336699">
              <a:alpha val="89000"/>
            </a:srgbClr>
          </a:soli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995" tIns="45493" rIns="90995" bIns="45493" anchor="ctr"/>
          <a:lstStyle/>
          <a:p>
            <a:pPr algn="ctr" defTabSz="914387">
              <a:defRPr/>
            </a:pPr>
            <a:endParaRPr lang="tr-TR" dirty="0">
              <a:solidFill>
                <a:prstClr val="white"/>
              </a:solidFill>
              <a:latin typeface="Frutiger 45 Light"/>
            </a:endParaRPr>
          </a:p>
        </p:txBody>
      </p:sp>
      <p:sp>
        <p:nvSpPr>
          <p:cNvPr id="23" name="Slayt Numarası Yer Tutucusu 2"/>
          <p:cNvSpPr>
            <a:spLocks noGrp="1"/>
          </p:cNvSpPr>
          <p:nvPr>
            <p:ph type="sldNum" sz="quarter" idx="12"/>
          </p:nvPr>
        </p:nvSpPr>
        <p:spPr>
          <a:xfrm>
            <a:off x="7874008" y="6456635"/>
            <a:ext cx="2133475" cy="362486"/>
          </a:xfrm>
        </p:spPr>
        <p:txBody>
          <a:bodyPr/>
          <a:lstStyle/>
          <a:p>
            <a:pPr defTabSz="914387">
              <a:defRPr/>
            </a:pPr>
            <a:fld id="{A805176F-93CC-4415-BB0C-5FD562410E30}" type="slidenum">
              <a:rPr lang="tr-TR">
                <a:solidFill>
                  <a:prstClr val="black"/>
                </a:solidFill>
                <a:latin typeface="Frutiger 45 Light"/>
              </a:rPr>
              <a:pPr defTabSz="914387">
                <a:defRPr/>
              </a:pPr>
              <a:t>37</a:t>
            </a:fld>
            <a:endParaRPr lang="tr-TR" dirty="0">
              <a:solidFill>
                <a:prstClr val="black"/>
              </a:solidFill>
              <a:latin typeface="Frutiger 45 Light"/>
            </a:endParaRPr>
          </a:p>
        </p:txBody>
      </p:sp>
      <p:grpSp>
        <p:nvGrpSpPr>
          <p:cNvPr id="19" name="Grup 18"/>
          <p:cNvGrpSpPr/>
          <p:nvPr/>
        </p:nvGrpSpPr>
        <p:grpSpPr>
          <a:xfrm>
            <a:off x="1773761" y="32266"/>
            <a:ext cx="7784796" cy="584741"/>
            <a:chOff x="271736" y="-103381"/>
            <a:chExt cx="7785248" cy="584775"/>
          </a:xfrm>
        </p:grpSpPr>
        <p:sp>
          <p:nvSpPr>
            <p:cNvPr id="20" name="3 Metin kutusu"/>
            <p:cNvSpPr txBox="1"/>
            <p:nvPr/>
          </p:nvSpPr>
          <p:spPr>
            <a:xfrm>
              <a:off x="271736" y="17410"/>
              <a:ext cx="7632848" cy="338554"/>
            </a:xfrm>
            <a:prstGeom prst="rect">
              <a:avLst/>
            </a:prstGeom>
            <a:noFill/>
          </p:spPr>
          <p:txBody>
            <a:bodyPr wrap="square" rtlCol="0">
              <a:spAutoFit/>
            </a:bodyPr>
            <a:lstStyle/>
            <a:p>
              <a:pPr defTabSz="914387"/>
              <a:r>
                <a:rPr lang="tr-TR" sz="1600" b="1" dirty="0">
                  <a:solidFill>
                    <a:srgbClr val="3366FF"/>
                  </a:solidFill>
                </a:rPr>
                <a:t>KOBİGEL - KOBİ GELİŞİM DESTEK PROGRAMI |</a:t>
              </a:r>
            </a:p>
          </p:txBody>
        </p:sp>
        <p:sp>
          <p:nvSpPr>
            <p:cNvPr id="21" name="3 Metin kutusu"/>
            <p:cNvSpPr txBox="1"/>
            <p:nvPr/>
          </p:nvSpPr>
          <p:spPr>
            <a:xfrm>
              <a:off x="4240560" y="-103381"/>
              <a:ext cx="3816424" cy="584775"/>
            </a:xfrm>
            <a:prstGeom prst="rect">
              <a:avLst/>
            </a:prstGeom>
            <a:noFill/>
          </p:spPr>
          <p:txBody>
            <a:bodyPr wrap="square" rtlCol="0">
              <a:spAutoFit/>
            </a:bodyPr>
            <a:lstStyle/>
            <a:p>
              <a:pPr defTabSz="914387"/>
              <a:r>
                <a:rPr lang="tr-TR" sz="1600" b="1" dirty="0">
                  <a:solidFill>
                    <a:srgbClr val="FF0000"/>
                  </a:solidFill>
                </a:rPr>
                <a:t>İmalat Sanayi Sektöründe Dijitalleşme Proje Teklif Çağrısı</a:t>
              </a:r>
            </a:p>
          </p:txBody>
        </p:sp>
      </p:grpSp>
      <p:sp>
        <p:nvSpPr>
          <p:cNvPr id="26" name="Metin kutusu 25"/>
          <p:cNvSpPr txBox="1"/>
          <p:nvPr/>
        </p:nvSpPr>
        <p:spPr>
          <a:xfrm>
            <a:off x="1609541" y="1429291"/>
            <a:ext cx="8856470" cy="4795230"/>
          </a:xfrm>
          <a:prstGeom prst="rect">
            <a:avLst/>
          </a:prstGeom>
          <a:noFill/>
        </p:spPr>
        <p:txBody>
          <a:bodyPr wrap="square" lIns="90995" tIns="45493" rIns="90995" bIns="45493" rtlCol="0">
            <a:noAutofit/>
          </a:bodyPr>
          <a:lstStyle/>
          <a:p>
            <a:pPr algn="just" defTabSz="914387">
              <a:lnSpc>
                <a:spcPct val="150000"/>
              </a:lnSpc>
              <a:buClr>
                <a:srgbClr val="52AADF"/>
              </a:buClr>
              <a:buSzPct val="125000"/>
            </a:pPr>
            <a:r>
              <a:rPr lang="tr-TR" sz="2400" dirty="0">
                <a:solidFill>
                  <a:srgbClr val="154E5F"/>
                </a:solidFill>
              </a:rPr>
              <a:t>İmalat sanayi sektöründe milli imkanlar ağırlıklı olarak dijitalleşme için; </a:t>
            </a:r>
          </a:p>
          <a:p>
            <a:pPr marL="619266" lvl="1" indent="-164297" defTabSz="914387">
              <a:lnSpc>
                <a:spcPct val="150000"/>
              </a:lnSpc>
              <a:spcAft>
                <a:spcPts val="600"/>
              </a:spcAft>
              <a:buClr>
                <a:srgbClr val="52AADF"/>
              </a:buClr>
              <a:buSzPct val="100000"/>
              <a:buFont typeface="Wingdings" panose="05000000000000000000" pitchFamily="2" charset="2"/>
              <a:buChar char="§"/>
            </a:pPr>
            <a:r>
              <a:rPr lang="tr-TR" sz="2400" dirty="0">
                <a:solidFill>
                  <a:srgbClr val="154E5F"/>
                </a:solidFill>
              </a:rPr>
              <a:t>Yerli ve yetkin teknoloji geliştiricisi KOBİ envanterini genişletmek </a:t>
            </a:r>
          </a:p>
          <a:p>
            <a:pPr marL="619266" lvl="1" indent="-164297" defTabSz="914387">
              <a:lnSpc>
                <a:spcPct val="150000"/>
              </a:lnSpc>
              <a:spcAft>
                <a:spcPts val="600"/>
              </a:spcAft>
              <a:buClr>
                <a:srgbClr val="52AADF"/>
              </a:buClr>
              <a:buSzPct val="100000"/>
              <a:buFont typeface="Wingdings" panose="05000000000000000000" pitchFamily="2" charset="2"/>
              <a:buChar char="§"/>
            </a:pPr>
            <a:r>
              <a:rPr lang="tr-TR" sz="2400" dirty="0">
                <a:solidFill>
                  <a:srgbClr val="154E5F"/>
                </a:solidFill>
              </a:rPr>
              <a:t>İmalat sanayi KOBİ’lerinin, yerli teknoloji geliştiricilerle işbirliği öncelikli olmak üzere dijitalleştirilmiş iş süreci sayısını arttırmak</a:t>
            </a:r>
          </a:p>
        </p:txBody>
      </p:sp>
      <p:pic>
        <p:nvPicPr>
          <p:cNvPr id="9" name="Picture 3"/>
          <p:cNvPicPr>
            <a:picLocks noChangeAspect="1" noChangeArrowheads="1"/>
          </p:cNvPicPr>
          <p:nvPr/>
        </p:nvPicPr>
        <p:blipFill>
          <a:blip r:embed="rId3" cstate="print"/>
          <a:srcRect/>
          <a:stretch>
            <a:fillRect/>
          </a:stretch>
        </p:blipFill>
        <p:spPr bwMode="auto">
          <a:xfrm>
            <a:off x="9673968" y="167733"/>
            <a:ext cx="720038" cy="507913"/>
          </a:xfrm>
          <a:prstGeom prst="rect">
            <a:avLst/>
          </a:prstGeom>
          <a:noFill/>
          <a:ln w="9525">
            <a:noFill/>
            <a:miter lim="800000"/>
            <a:headEnd/>
            <a:tailEnd/>
          </a:ln>
        </p:spPr>
      </p:pic>
    </p:spTree>
    <p:extLst>
      <p:ext uri="{BB962C8B-B14F-4D97-AF65-F5344CB8AC3E}">
        <p14:creationId xmlns:p14="http://schemas.microsoft.com/office/powerpoint/2010/main" val="83412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1502152" y="877101"/>
            <a:ext cx="9972021" cy="461206"/>
          </a:xfrm>
          <a:prstGeom prst="rect">
            <a:avLst/>
          </a:prstGeom>
          <a:noFill/>
        </p:spPr>
        <p:txBody>
          <a:bodyPr wrap="square" lIns="90995" tIns="45493" rIns="90995" bIns="45493" rtlCol="0">
            <a:spAutoFit/>
          </a:bodyPr>
          <a:lstStyle/>
          <a:p>
            <a:pPr defTabSz="914387"/>
            <a:r>
              <a:rPr lang="tr-TR" sz="2400" b="1" dirty="0" smtClean="0">
                <a:solidFill>
                  <a:srgbClr val="3366FF"/>
                </a:solidFill>
              </a:rPr>
              <a:t>2019 YILI İMALAT </a:t>
            </a:r>
            <a:r>
              <a:rPr lang="tr-TR" sz="2400" b="1" dirty="0">
                <a:solidFill>
                  <a:srgbClr val="3366FF"/>
                </a:solidFill>
              </a:rPr>
              <a:t>SANAYİ SEKTÖRÜNDE DİJİTALLEŞME PROJE TEKLİF ÇAĞRISI</a:t>
            </a:r>
          </a:p>
        </p:txBody>
      </p:sp>
      <p:sp>
        <p:nvSpPr>
          <p:cNvPr id="17" name="Metin kutusu 16"/>
          <p:cNvSpPr txBox="1"/>
          <p:nvPr/>
        </p:nvSpPr>
        <p:spPr>
          <a:xfrm>
            <a:off x="2257617" y="1619219"/>
            <a:ext cx="4536698" cy="1584084"/>
          </a:xfrm>
          <a:prstGeom prst="rect">
            <a:avLst/>
          </a:prstGeom>
          <a:noFill/>
        </p:spPr>
        <p:txBody>
          <a:bodyPr wrap="square" lIns="90995" tIns="45493" rIns="90995" bIns="45493" rtlCol="0">
            <a:noAutofit/>
          </a:bodyPr>
          <a:lstStyle/>
          <a:p>
            <a:pPr defTabSz="914387">
              <a:buClr>
                <a:srgbClr val="52AADF"/>
              </a:buClr>
              <a:buSzPct val="125000"/>
            </a:pPr>
            <a:r>
              <a:rPr lang="tr-TR" sz="2400" b="1" u="sng" dirty="0">
                <a:solidFill>
                  <a:srgbClr val="3366FF"/>
                </a:solidFill>
              </a:rPr>
              <a:t>Çağrı 01: </a:t>
            </a:r>
            <a:r>
              <a:rPr lang="tr-TR" sz="2400" dirty="0">
                <a:solidFill>
                  <a:srgbClr val="154E5F"/>
                </a:solidFill>
              </a:rPr>
              <a:t>İmalat sanayi sektöründe dijitalleşme sürecine katkı sağlayabilecek </a:t>
            </a:r>
            <a:r>
              <a:rPr lang="tr-TR" sz="2400" dirty="0">
                <a:solidFill>
                  <a:srgbClr val="FF0000"/>
                </a:solidFill>
              </a:rPr>
              <a:t>yerli teknoloji geliştiricisi KOBİ’lerin geliştirilmesi</a:t>
            </a:r>
          </a:p>
          <a:p>
            <a:pPr defTabSz="914387">
              <a:buClr>
                <a:srgbClr val="52AADF"/>
              </a:buClr>
              <a:buSzPct val="125000"/>
            </a:pPr>
            <a:endParaRPr lang="tr-TR" sz="2400" dirty="0">
              <a:solidFill>
                <a:srgbClr val="154E5F"/>
              </a:solidFill>
            </a:endParaRPr>
          </a:p>
        </p:txBody>
      </p:sp>
      <p:sp>
        <p:nvSpPr>
          <p:cNvPr id="22" name="Dikdörtgen 21"/>
          <p:cNvSpPr/>
          <p:nvPr/>
        </p:nvSpPr>
        <p:spPr>
          <a:xfrm>
            <a:off x="1502153" y="706612"/>
            <a:ext cx="9143469" cy="45548"/>
          </a:xfrm>
          <a:prstGeom prst="rect">
            <a:avLst/>
          </a:prstGeom>
          <a:solidFill>
            <a:srgbClr val="336699">
              <a:alpha val="89000"/>
            </a:srgbClr>
          </a:soli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995" tIns="45493" rIns="90995" bIns="45493" anchor="ctr"/>
          <a:lstStyle/>
          <a:p>
            <a:pPr algn="ctr" defTabSz="914387">
              <a:defRPr/>
            </a:pPr>
            <a:endParaRPr lang="tr-TR" dirty="0">
              <a:solidFill>
                <a:prstClr val="white"/>
              </a:solidFill>
              <a:latin typeface="Frutiger 45 Light"/>
            </a:endParaRPr>
          </a:p>
        </p:txBody>
      </p:sp>
      <p:sp>
        <p:nvSpPr>
          <p:cNvPr id="23" name="Slayt Numarası Yer Tutucusu 2"/>
          <p:cNvSpPr>
            <a:spLocks noGrp="1"/>
          </p:cNvSpPr>
          <p:nvPr>
            <p:ph type="sldNum" sz="quarter" idx="12"/>
          </p:nvPr>
        </p:nvSpPr>
        <p:spPr>
          <a:xfrm>
            <a:off x="7874008" y="6456635"/>
            <a:ext cx="2133475" cy="362486"/>
          </a:xfrm>
        </p:spPr>
        <p:txBody>
          <a:bodyPr/>
          <a:lstStyle/>
          <a:p>
            <a:pPr defTabSz="914387">
              <a:defRPr/>
            </a:pPr>
            <a:fld id="{A805176F-93CC-4415-BB0C-5FD562410E30}" type="slidenum">
              <a:rPr lang="tr-TR">
                <a:solidFill>
                  <a:prstClr val="black"/>
                </a:solidFill>
                <a:latin typeface="Frutiger 45 Light"/>
              </a:rPr>
              <a:pPr defTabSz="914387">
                <a:defRPr/>
              </a:pPr>
              <a:t>38</a:t>
            </a:fld>
            <a:endParaRPr lang="tr-TR" dirty="0">
              <a:solidFill>
                <a:prstClr val="black"/>
              </a:solidFill>
              <a:latin typeface="Frutiger 45 Light"/>
            </a:endParaRPr>
          </a:p>
        </p:txBody>
      </p:sp>
      <p:sp>
        <p:nvSpPr>
          <p:cNvPr id="33" name="Köşeli Çift Ayraç 32"/>
          <p:cNvSpPr/>
          <p:nvPr/>
        </p:nvSpPr>
        <p:spPr>
          <a:xfrm>
            <a:off x="1681546" y="1691222"/>
            <a:ext cx="510718" cy="548140"/>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lIns="90995" tIns="45493" rIns="90995" bIns="45493" rtlCol="0" anchor="ctr"/>
          <a:lstStyle/>
          <a:p>
            <a:pPr algn="ctr" defTabSz="914387"/>
            <a:endParaRPr lang="tr-TR">
              <a:noFill/>
              <a:latin typeface="Frutiger 45 Light"/>
            </a:endParaRPr>
          </a:p>
        </p:txBody>
      </p:sp>
      <p:sp>
        <p:nvSpPr>
          <p:cNvPr id="10" name="Köşeli Çift Ayraç 9"/>
          <p:cNvSpPr/>
          <p:nvPr/>
        </p:nvSpPr>
        <p:spPr>
          <a:xfrm>
            <a:off x="1681546" y="3519208"/>
            <a:ext cx="510718" cy="548140"/>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lIns="90995" tIns="45493" rIns="90995" bIns="45493" rtlCol="0" anchor="ctr"/>
          <a:lstStyle/>
          <a:p>
            <a:pPr algn="ctr" defTabSz="914387"/>
            <a:endParaRPr lang="tr-TR">
              <a:noFill/>
              <a:latin typeface="Frutiger 45 Light"/>
            </a:endParaRPr>
          </a:p>
        </p:txBody>
      </p:sp>
      <p:sp>
        <p:nvSpPr>
          <p:cNvPr id="13" name="Metin kutusu 12"/>
          <p:cNvSpPr txBox="1"/>
          <p:nvPr/>
        </p:nvSpPr>
        <p:spPr>
          <a:xfrm>
            <a:off x="2257728" y="3473316"/>
            <a:ext cx="4569651" cy="2322124"/>
          </a:xfrm>
          <a:prstGeom prst="rect">
            <a:avLst/>
          </a:prstGeom>
          <a:noFill/>
        </p:spPr>
        <p:txBody>
          <a:bodyPr wrap="square" lIns="90995" tIns="45493" rIns="90995" bIns="45493" rtlCol="0">
            <a:noAutofit/>
          </a:bodyPr>
          <a:lstStyle/>
          <a:p>
            <a:pPr defTabSz="914387">
              <a:buClr>
                <a:srgbClr val="52AADF"/>
              </a:buClr>
              <a:buSzPct val="125000"/>
            </a:pPr>
            <a:r>
              <a:rPr lang="tr-TR" sz="2400" b="1" u="sng" dirty="0">
                <a:solidFill>
                  <a:srgbClr val="3366FF"/>
                </a:solidFill>
              </a:rPr>
              <a:t>Çağrı 02: </a:t>
            </a:r>
            <a:r>
              <a:rPr lang="tr-TR" sz="2400" dirty="0">
                <a:solidFill>
                  <a:srgbClr val="154E5F"/>
                </a:solidFill>
              </a:rPr>
              <a:t>İmalat sanayi sektöründe faaliyet gösteren </a:t>
            </a:r>
            <a:r>
              <a:rPr lang="tr-TR" sz="2400" dirty="0">
                <a:solidFill>
                  <a:srgbClr val="FF0000"/>
                </a:solidFill>
              </a:rPr>
              <a:t>KOBİ’lerin üretim ve ilişkili iş süreçlerinde dijital teknolojilerden yararlanma düzeyinin arttırılması</a:t>
            </a:r>
          </a:p>
          <a:p>
            <a:pPr marL="181671" indent="-181671" defTabSz="914387">
              <a:buClr>
                <a:srgbClr val="52AADF"/>
              </a:buClr>
              <a:buSzPct val="125000"/>
              <a:buFont typeface="Calibri" panose="020F0502020204030204" pitchFamily="34" charset="0"/>
              <a:buChar char="•"/>
            </a:pPr>
            <a:endParaRPr lang="tr-TR" sz="2400" dirty="0">
              <a:solidFill>
                <a:srgbClr val="154E5F"/>
              </a:solidFill>
            </a:endParaRPr>
          </a:p>
        </p:txBody>
      </p:sp>
      <p:pic>
        <p:nvPicPr>
          <p:cNvPr id="18" name="Picture 2" descr="MindSphere by Siemens is an open operating system for IoT, allowing a customized platform for recording and analyzing large volumes of plantwide production data. Courtesy: Siem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842" y="3563322"/>
            <a:ext cx="3095708" cy="1638086"/>
          </a:xfrm>
          <a:prstGeom prst="rect">
            <a:avLst/>
          </a:prstGeom>
          <a:ln w="381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4" name="Picture 2" descr="software engineers ile ilgili gÃ¶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r="7385"/>
          <a:stretch/>
        </p:blipFill>
        <p:spPr bwMode="auto">
          <a:xfrm>
            <a:off x="7297882" y="1603195"/>
            <a:ext cx="3096165" cy="1600107"/>
          </a:xfrm>
          <a:prstGeom prst="rect">
            <a:avLst/>
          </a:prstGeom>
          <a:ln w="38100" cap="sq" cmpd="thickThin">
            <a:solidFill>
              <a:srgbClr val="0070C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5" cstate="print"/>
          <a:srcRect/>
          <a:stretch>
            <a:fillRect/>
          </a:stretch>
        </p:blipFill>
        <p:spPr bwMode="auto">
          <a:xfrm>
            <a:off x="9673968" y="167733"/>
            <a:ext cx="720038" cy="507913"/>
          </a:xfrm>
          <a:prstGeom prst="rect">
            <a:avLst/>
          </a:prstGeom>
          <a:noFill/>
          <a:ln w="9525">
            <a:noFill/>
            <a:miter lim="800000"/>
            <a:headEnd/>
            <a:tailEnd/>
          </a:ln>
        </p:spPr>
      </p:pic>
      <p:sp>
        <p:nvSpPr>
          <p:cNvPr id="27" name="Slayt Numarası Yer Tutucusu 2"/>
          <p:cNvSpPr txBox="1">
            <a:spLocks/>
          </p:cNvSpPr>
          <p:nvPr/>
        </p:nvSpPr>
        <p:spPr>
          <a:xfrm>
            <a:off x="7845681" y="6507756"/>
            <a:ext cx="2125698" cy="361165"/>
          </a:xfrm>
          <a:prstGeom prst="rect">
            <a:avLst/>
          </a:prstGeom>
        </p:spPr>
        <p:txBody>
          <a:bodyPr vert="horz" lIns="91091" tIns="45545" rIns="91091" bIns="45545" rtlCol="0" anchor="ctr"/>
          <a:lstStyle>
            <a:defPPr>
              <a:defRPr lang="en-US"/>
            </a:defPPr>
            <a:lvl1pPr algn="r" rtl="0" fontAlgn="auto">
              <a:spcBef>
                <a:spcPts val="0"/>
              </a:spcBef>
              <a:spcAft>
                <a:spcPts val="0"/>
              </a:spcAft>
              <a:defRPr sz="1200" kern="1200">
                <a:solidFill>
                  <a:schemeClr val="tx1"/>
                </a:solidFill>
                <a:latin typeface="+mn-lt"/>
                <a:ea typeface="ヒラギノ角ゴ Pro W3" pitchFamily="1" charset="-128"/>
                <a:cs typeface="+mn-cs"/>
              </a:defRPr>
            </a:lvl1pPr>
            <a:lvl2pPr marL="457148"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297"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446"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594"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5743" algn="l" defTabSz="914297" rtl="0" eaLnBrk="1" latinLnBrk="0" hangingPunct="1">
              <a:defRPr kern="1200">
                <a:solidFill>
                  <a:schemeClr val="tx1"/>
                </a:solidFill>
                <a:latin typeface="Calibri" pitchFamily="34" charset="0"/>
                <a:ea typeface="ヒラギノ角ゴ Pro W3" pitchFamily="1" charset="-128"/>
                <a:cs typeface="+mn-cs"/>
              </a:defRPr>
            </a:lvl6pPr>
            <a:lvl7pPr marL="2742891" algn="l" defTabSz="914297" rtl="0" eaLnBrk="1" latinLnBrk="0" hangingPunct="1">
              <a:defRPr kern="1200">
                <a:solidFill>
                  <a:schemeClr val="tx1"/>
                </a:solidFill>
                <a:latin typeface="Calibri" pitchFamily="34" charset="0"/>
                <a:ea typeface="ヒラギノ角ゴ Pro W3" pitchFamily="1" charset="-128"/>
                <a:cs typeface="+mn-cs"/>
              </a:defRPr>
            </a:lvl7pPr>
            <a:lvl8pPr marL="3200041" algn="l" defTabSz="914297" rtl="0" eaLnBrk="1" latinLnBrk="0" hangingPunct="1">
              <a:defRPr kern="1200">
                <a:solidFill>
                  <a:schemeClr val="tx1"/>
                </a:solidFill>
                <a:latin typeface="Calibri" pitchFamily="34" charset="0"/>
                <a:ea typeface="ヒラギノ角ゴ Pro W3" pitchFamily="1" charset="-128"/>
                <a:cs typeface="+mn-cs"/>
              </a:defRPr>
            </a:lvl8pPr>
            <a:lvl9pPr marL="3657189" algn="l" defTabSz="914297" rtl="0" eaLnBrk="1" latinLnBrk="0" hangingPunct="1">
              <a:defRPr kern="1200">
                <a:solidFill>
                  <a:schemeClr val="tx1"/>
                </a:solidFill>
                <a:latin typeface="Calibri" pitchFamily="34" charset="0"/>
                <a:ea typeface="ヒラギノ角ゴ Pro W3" pitchFamily="1" charset="-128"/>
                <a:cs typeface="+mn-cs"/>
              </a:defRPr>
            </a:lvl9pPr>
          </a:lstStyle>
          <a:p>
            <a:pPr defTabSz="911017">
              <a:defRPr/>
            </a:pPr>
            <a:fld id="{A805176F-93CC-4415-BB0C-5FD562410E30}" type="slidenum">
              <a:rPr lang="tr-TR" sz="1196">
                <a:solidFill>
                  <a:prstClr val="black"/>
                </a:solidFill>
                <a:latin typeface="Frutiger 45 Light"/>
              </a:rPr>
              <a:pPr defTabSz="911017">
                <a:defRPr/>
              </a:pPr>
              <a:t>38</a:t>
            </a:fld>
            <a:endParaRPr lang="tr-TR" sz="1196" dirty="0">
              <a:solidFill>
                <a:prstClr val="black"/>
              </a:solidFill>
              <a:latin typeface="Frutiger 45 Light"/>
            </a:endParaRPr>
          </a:p>
        </p:txBody>
      </p:sp>
      <p:sp>
        <p:nvSpPr>
          <p:cNvPr id="28" name="2 Metin kutusu"/>
          <p:cNvSpPr txBox="1"/>
          <p:nvPr/>
        </p:nvSpPr>
        <p:spPr>
          <a:xfrm>
            <a:off x="2249834" y="5362354"/>
            <a:ext cx="8100098" cy="521270"/>
          </a:xfrm>
          <a:prstGeom prst="rect">
            <a:avLst/>
          </a:prstGeom>
          <a:noFill/>
        </p:spPr>
        <p:txBody>
          <a:bodyPr wrap="square" lIns="91091" tIns="45545" rIns="91091" bIns="45545" rtlCol="0">
            <a:spAutoFit/>
          </a:bodyPr>
          <a:lstStyle/>
          <a:p>
            <a:pPr defTabSz="911017" fontAlgn="auto">
              <a:spcBef>
                <a:spcPts val="0"/>
              </a:spcBef>
              <a:spcAft>
                <a:spcPts val="0"/>
              </a:spcAft>
            </a:pPr>
            <a:r>
              <a:rPr lang="tr-TR" sz="1395" b="1" dirty="0">
                <a:solidFill>
                  <a:prstClr val="black"/>
                </a:solidFill>
                <a:ea typeface="+mn-ea"/>
              </a:rPr>
              <a:t>Not: 2019 çağrısı sonuçlandırıldı. 2020 yılında bazı değişikler yapılarak tekrar edilmesi planlanıyor. </a:t>
            </a:r>
          </a:p>
          <a:p>
            <a:pPr defTabSz="911017" fontAlgn="auto">
              <a:spcBef>
                <a:spcPts val="0"/>
              </a:spcBef>
              <a:spcAft>
                <a:spcPts val="0"/>
              </a:spcAft>
            </a:pPr>
            <a:r>
              <a:rPr lang="tr-TR" sz="1395" b="1" dirty="0">
                <a:solidFill>
                  <a:prstClr val="black"/>
                </a:solidFill>
                <a:ea typeface="+mn-ea"/>
              </a:rPr>
              <a:t>2019 yılı proje teklif çağrıları metinlerine erişmek için:  </a:t>
            </a:r>
          </a:p>
        </p:txBody>
      </p:sp>
      <p:sp>
        <p:nvSpPr>
          <p:cNvPr id="29" name="Yuvarlatılmış Dikdörtgen 28"/>
          <p:cNvSpPr/>
          <p:nvPr/>
        </p:nvSpPr>
        <p:spPr>
          <a:xfrm>
            <a:off x="1532422" y="5845969"/>
            <a:ext cx="1813808" cy="264979"/>
          </a:xfrm>
          <a:prstGeom prst="roundRect">
            <a:avLst/>
          </a:prstGeom>
          <a:solidFill>
            <a:schemeClr val="bg1"/>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091" tIns="45545" rIns="91091" bIns="45545" rtlCol="0" anchor="ctr"/>
          <a:lstStyle/>
          <a:p>
            <a:pPr algn="ctr" defTabSz="911017" fontAlgn="auto">
              <a:spcBef>
                <a:spcPts val="0"/>
              </a:spcBef>
              <a:spcAft>
                <a:spcPts val="0"/>
              </a:spcAft>
            </a:pPr>
            <a:r>
              <a:rPr lang="tr-TR" sz="1594" dirty="0">
                <a:solidFill>
                  <a:prstClr val="black"/>
                </a:solidFill>
                <a:latin typeface="Calibri" panose="020F0502020204030204" pitchFamily="34" charset="0"/>
                <a:cs typeface="Arial" panose="020B0604020202020204" pitchFamily="34" charset="0"/>
              </a:rPr>
              <a:t>www.kosgeb.gov.tr</a:t>
            </a:r>
          </a:p>
        </p:txBody>
      </p:sp>
      <p:sp>
        <p:nvSpPr>
          <p:cNvPr id="30" name="Yuvarlatılmış Dikdörtgen 29"/>
          <p:cNvSpPr/>
          <p:nvPr/>
        </p:nvSpPr>
        <p:spPr>
          <a:xfrm>
            <a:off x="3325955" y="6110948"/>
            <a:ext cx="1188413" cy="657822"/>
          </a:xfrm>
          <a:prstGeom prst="roundRect">
            <a:avLst/>
          </a:prstGeom>
          <a:solidFill>
            <a:schemeClr val="bg1"/>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091" tIns="45545" rIns="91091" bIns="45545" rtlCol="0" anchor="ctr"/>
          <a:lstStyle/>
          <a:p>
            <a:pPr algn="ctr" defTabSz="911017" fontAlgn="auto">
              <a:spcBef>
                <a:spcPts val="0"/>
              </a:spcBef>
              <a:spcAft>
                <a:spcPts val="0"/>
              </a:spcAft>
            </a:pPr>
            <a:r>
              <a:rPr lang="tr-TR" sz="1594" dirty="0">
                <a:solidFill>
                  <a:prstClr val="black"/>
                </a:solidFill>
                <a:latin typeface="Calibri" panose="020F0502020204030204" pitchFamily="34" charset="0"/>
                <a:cs typeface="Arial" panose="020B0604020202020204" pitchFamily="34" charset="0"/>
              </a:rPr>
              <a:t>Destekler Menüsü</a:t>
            </a:r>
          </a:p>
        </p:txBody>
      </p:sp>
      <p:sp>
        <p:nvSpPr>
          <p:cNvPr id="31" name="Yuvarlatılmış Dikdörtgen 30"/>
          <p:cNvSpPr/>
          <p:nvPr/>
        </p:nvSpPr>
        <p:spPr>
          <a:xfrm>
            <a:off x="4822462" y="6120784"/>
            <a:ext cx="2590907" cy="657822"/>
          </a:xfrm>
          <a:prstGeom prst="roundRect">
            <a:avLst/>
          </a:prstGeom>
          <a:solidFill>
            <a:schemeClr val="bg1"/>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091" tIns="45545" rIns="91091" bIns="45545" rtlCol="0" anchor="ctr"/>
          <a:lstStyle/>
          <a:p>
            <a:pPr algn="ctr" defTabSz="911017" fontAlgn="auto">
              <a:spcBef>
                <a:spcPts val="0"/>
              </a:spcBef>
              <a:spcAft>
                <a:spcPts val="0"/>
              </a:spcAft>
            </a:pPr>
            <a:r>
              <a:rPr lang="tr-TR" sz="1594" dirty="0">
                <a:solidFill>
                  <a:prstClr val="black"/>
                </a:solidFill>
                <a:latin typeface="Calibri" panose="020F0502020204030204" pitchFamily="34" charset="0"/>
                <a:cs typeface="Arial" panose="020B0604020202020204" pitchFamily="34" charset="0"/>
              </a:rPr>
              <a:t>İşletme Geliştirme, Büyüme ve Uluslararasılaşma Destekleri Sekmesi</a:t>
            </a:r>
          </a:p>
        </p:txBody>
      </p:sp>
      <p:sp>
        <p:nvSpPr>
          <p:cNvPr id="32" name="Yuvarlatılmış Dikdörtgen 31"/>
          <p:cNvSpPr/>
          <p:nvPr/>
        </p:nvSpPr>
        <p:spPr>
          <a:xfrm>
            <a:off x="7721598" y="6110948"/>
            <a:ext cx="1188413" cy="657822"/>
          </a:xfrm>
          <a:prstGeom prst="roundRect">
            <a:avLst/>
          </a:prstGeom>
          <a:solidFill>
            <a:schemeClr val="bg1"/>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091" tIns="45545" rIns="91091" bIns="45545" rtlCol="0" anchor="ctr"/>
          <a:lstStyle/>
          <a:p>
            <a:pPr algn="ctr" defTabSz="911017" fontAlgn="auto">
              <a:spcBef>
                <a:spcPts val="0"/>
              </a:spcBef>
              <a:spcAft>
                <a:spcPts val="0"/>
              </a:spcAft>
            </a:pPr>
            <a:r>
              <a:rPr lang="tr-TR" sz="1594" dirty="0">
                <a:solidFill>
                  <a:prstClr val="black"/>
                </a:solidFill>
                <a:latin typeface="Calibri" panose="020F0502020204030204" pitchFamily="34" charset="0"/>
                <a:cs typeface="Arial" panose="020B0604020202020204" pitchFamily="34" charset="0"/>
              </a:rPr>
              <a:t>KOBİGEL</a:t>
            </a:r>
          </a:p>
          <a:p>
            <a:pPr algn="ctr" defTabSz="911017" fontAlgn="auto">
              <a:spcBef>
                <a:spcPts val="0"/>
              </a:spcBef>
              <a:spcAft>
                <a:spcPts val="0"/>
              </a:spcAft>
            </a:pPr>
            <a:r>
              <a:rPr lang="tr-TR" sz="1594" dirty="0">
                <a:solidFill>
                  <a:prstClr val="black"/>
                </a:solidFill>
                <a:latin typeface="Calibri" panose="020F0502020204030204" pitchFamily="34" charset="0"/>
                <a:cs typeface="Arial" panose="020B0604020202020204" pitchFamily="34" charset="0"/>
              </a:rPr>
              <a:t>Menüsü</a:t>
            </a:r>
          </a:p>
        </p:txBody>
      </p:sp>
      <p:sp>
        <p:nvSpPr>
          <p:cNvPr id="34" name="Yuvarlatılmış Dikdörtgen 33"/>
          <p:cNvSpPr/>
          <p:nvPr/>
        </p:nvSpPr>
        <p:spPr>
          <a:xfrm>
            <a:off x="9253935" y="6098798"/>
            <a:ext cx="1246150" cy="657822"/>
          </a:xfrm>
          <a:prstGeom prst="roundRect">
            <a:avLst/>
          </a:prstGeom>
          <a:solidFill>
            <a:schemeClr val="bg1"/>
          </a:solidFill>
          <a:ln>
            <a:solidFill>
              <a:srgbClr val="00BAD9"/>
            </a:solidFill>
          </a:ln>
        </p:spPr>
        <p:style>
          <a:lnRef idx="2">
            <a:schemeClr val="accent1">
              <a:shade val="50000"/>
            </a:schemeClr>
          </a:lnRef>
          <a:fillRef idx="1">
            <a:schemeClr val="accent1"/>
          </a:fillRef>
          <a:effectRef idx="0">
            <a:schemeClr val="accent1"/>
          </a:effectRef>
          <a:fontRef idx="minor">
            <a:schemeClr val="lt1"/>
          </a:fontRef>
        </p:style>
        <p:txBody>
          <a:bodyPr lIns="91091" tIns="45545" rIns="91091" bIns="45545" rtlCol="0" anchor="ctr"/>
          <a:lstStyle/>
          <a:p>
            <a:pPr algn="ctr" defTabSz="911017" fontAlgn="auto">
              <a:spcBef>
                <a:spcPts val="0"/>
              </a:spcBef>
              <a:spcAft>
                <a:spcPts val="0"/>
              </a:spcAft>
            </a:pPr>
            <a:r>
              <a:rPr lang="tr-TR" sz="1594" dirty="0">
                <a:solidFill>
                  <a:prstClr val="black"/>
                </a:solidFill>
                <a:latin typeface="Calibri" panose="020F0502020204030204" pitchFamily="34" charset="0"/>
                <a:cs typeface="Arial" panose="020B0604020202020204" pitchFamily="34" charset="0"/>
              </a:rPr>
              <a:t>Yürürlükteki Çağrılar</a:t>
            </a:r>
          </a:p>
        </p:txBody>
      </p:sp>
      <p:sp>
        <p:nvSpPr>
          <p:cNvPr id="35" name="Köşeli Çift Ayraç 34"/>
          <p:cNvSpPr/>
          <p:nvPr/>
        </p:nvSpPr>
        <p:spPr>
          <a:xfrm>
            <a:off x="4570294" y="6031115"/>
            <a:ext cx="185874" cy="15852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lIns="91091" tIns="45545" rIns="91091" bIns="45545" rtlCol="0" anchor="ctr"/>
          <a:lstStyle/>
          <a:p>
            <a:pPr algn="ctr" defTabSz="911017" fontAlgn="auto">
              <a:spcBef>
                <a:spcPts val="0"/>
              </a:spcBef>
              <a:spcAft>
                <a:spcPts val="0"/>
              </a:spcAft>
            </a:pPr>
            <a:endParaRPr lang="tr-TR" sz="1793">
              <a:noFill/>
              <a:latin typeface="Frutiger 45 Light"/>
            </a:endParaRPr>
          </a:p>
        </p:txBody>
      </p:sp>
      <p:sp>
        <p:nvSpPr>
          <p:cNvPr id="36" name="Köşeli Çift Ayraç 35"/>
          <p:cNvSpPr/>
          <p:nvPr/>
        </p:nvSpPr>
        <p:spPr>
          <a:xfrm>
            <a:off x="7482962" y="6046154"/>
            <a:ext cx="185874" cy="15852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lIns="91091" tIns="45545" rIns="91091" bIns="45545" rtlCol="0" anchor="ctr"/>
          <a:lstStyle/>
          <a:p>
            <a:pPr algn="ctr" defTabSz="911017" fontAlgn="auto">
              <a:spcBef>
                <a:spcPts val="0"/>
              </a:spcBef>
              <a:spcAft>
                <a:spcPts val="0"/>
              </a:spcAft>
            </a:pPr>
            <a:endParaRPr lang="tr-TR" sz="1793">
              <a:noFill/>
              <a:latin typeface="Frutiger 45 Light"/>
            </a:endParaRPr>
          </a:p>
        </p:txBody>
      </p:sp>
      <p:sp>
        <p:nvSpPr>
          <p:cNvPr id="37" name="Köşeli Çift Ayraç 36"/>
          <p:cNvSpPr/>
          <p:nvPr/>
        </p:nvSpPr>
        <p:spPr>
          <a:xfrm>
            <a:off x="8994398" y="6046154"/>
            <a:ext cx="185874" cy="158522"/>
          </a:xfrm>
          <a:prstGeom prst="chevron">
            <a:avLst>
              <a:gd name="adj" fmla="val 40174"/>
            </a:avLst>
          </a:prstGeom>
          <a:ln w="57150"/>
        </p:spPr>
        <p:style>
          <a:lnRef idx="2">
            <a:schemeClr val="accent1"/>
          </a:lnRef>
          <a:fillRef idx="1">
            <a:schemeClr val="lt1"/>
          </a:fillRef>
          <a:effectRef idx="0">
            <a:schemeClr val="accent1"/>
          </a:effectRef>
          <a:fontRef idx="minor">
            <a:schemeClr val="dk1"/>
          </a:fontRef>
        </p:style>
        <p:txBody>
          <a:bodyPr lIns="91091" tIns="45545" rIns="91091" bIns="45545" rtlCol="0" anchor="ctr"/>
          <a:lstStyle/>
          <a:p>
            <a:pPr algn="ctr" defTabSz="911017" fontAlgn="auto">
              <a:spcBef>
                <a:spcPts val="0"/>
              </a:spcBef>
              <a:spcAft>
                <a:spcPts val="0"/>
              </a:spcAft>
            </a:pPr>
            <a:endParaRPr lang="tr-TR" sz="1793">
              <a:noFill/>
              <a:latin typeface="Frutiger 45 Light"/>
            </a:endParaRPr>
          </a:p>
        </p:txBody>
      </p:sp>
      <p:cxnSp>
        <p:nvCxnSpPr>
          <p:cNvPr id="38" name="Dirsek Bağlayıcısı 37"/>
          <p:cNvCxnSpPr>
            <a:endCxn id="30" idx="0"/>
          </p:cNvCxnSpPr>
          <p:nvPr/>
        </p:nvCxnSpPr>
        <p:spPr>
          <a:xfrm>
            <a:off x="3346230" y="5934544"/>
            <a:ext cx="573931" cy="176404"/>
          </a:xfrm>
          <a:prstGeom prst="bentConnector2">
            <a:avLst/>
          </a:prstGeom>
          <a:ln w="38100">
            <a:tailEnd type="triangle"/>
          </a:ln>
        </p:spPr>
        <p:style>
          <a:lnRef idx="2">
            <a:schemeClr val="accent1"/>
          </a:lnRef>
          <a:fillRef idx="1">
            <a:schemeClr val="lt1"/>
          </a:fillRef>
          <a:effectRef idx="0">
            <a:schemeClr val="accent1"/>
          </a:effectRef>
          <a:fontRef idx="minor">
            <a:schemeClr val="dk1"/>
          </a:fontRef>
        </p:style>
      </p:cxnSp>
      <p:grpSp>
        <p:nvGrpSpPr>
          <p:cNvPr id="39" name="Grup 38"/>
          <p:cNvGrpSpPr/>
          <p:nvPr/>
        </p:nvGrpSpPr>
        <p:grpSpPr>
          <a:xfrm>
            <a:off x="1773761" y="32266"/>
            <a:ext cx="7784796" cy="584741"/>
            <a:chOff x="271736" y="-103381"/>
            <a:chExt cx="7785248" cy="584775"/>
          </a:xfrm>
        </p:grpSpPr>
        <p:sp>
          <p:nvSpPr>
            <p:cNvPr id="40" name="3 Metin kutusu"/>
            <p:cNvSpPr txBox="1"/>
            <p:nvPr/>
          </p:nvSpPr>
          <p:spPr>
            <a:xfrm>
              <a:off x="271736" y="17410"/>
              <a:ext cx="7632848" cy="338554"/>
            </a:xfrm>
            <a:prstGeom prst="rect">
              <a:avLst/>
            </a:prstGeom>
            <a:noFill/>
          </p:spPr>
          <p:txBody>
            <a:bodyPr wrap="square" rtlCol="0">
              <a:spAutoFit/>
            </a:bodyPr>
            <a:lstStyle/>
            <a:p>
              <a:pPr defTabSz="914387"/>
              <a:r>
                <a:rPr lang="tr-TR" sz="1600" b="1" dirty="0">
                  <a:solidFill>
                    <a:srgbClr val="3366FF"/>
                  </a:solidFill>
                </a:rPr>
                <a:t>KOBİGEL - KOBİ GELİŞİM DESTEK PROGRAMI |</a:t>
              </a:r>
            </a:p>
          </p:txBody>
        </p:sp>
        <p:sp>
          <p:nvSpPr>
            <p:cNvPr id="41" name="3 Metin kutusu"/>
            <p:cNvSpPr txBox="1"/>
            <p:nvPr/>
          </p:nvSpPr>
          <p:spPr>
            <a:xfrm>
              <a:off x="4240560" y="-103381"/>
              <a:ext cx="3816424" cy="584775"/>
            </a:xfrm>
            <a:prstGeom prst="rect">
              <a:avLst/>
            </a:prstGeom>
            <a:noFill/>
          </p:spPr>
          <p:txBody>
            <a:bodyPr wrap="square" rtlCol="0">
              <a:spAutoFit/>
            </a:bodyPr>
            <a:lstStyle/>
            <a:p>
              <a:pPr defTabSz="914387"/>
              <a:r>
                <a:rPr lang="tr-TR" sz="1600" b="1" dirty="0">
                  <a:solidFill>
                    <a:srgbClr val="FF0000"/>
                  </a:solidFill>
                </a:rPr>
                <a:t>İmalat Sanayi Sektöründe Dijitalleşme Proje Teklif Çağrısı</a:t>
              </a:r>
            </a:p>
          </p:txBody>
        </p:sp>
      </p:grpSp>
    </p:spTree>
    <p:extLst>
      <p:ext uri="{BB962C8B-B14F-4D97-AF65-F5344CB8AC3E}">
        <p14:creationId xmlns:p14="http://schemas.microsoft.com/office/powerpoint/2010/main" val="120506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5641865" y="6074277"/>
            <a:ext cx="2765316" cy="509173"/>
            <a:chOff x="208182" y="1123674"/>
            <a:chExt cx="2765476" cy="509203"/>
          </a:xfrm>
        </p:grpSpPr>
        <p:sp>
          <p:nvSpPr>
            <p:cNvPr id="26" name="Dikdörtgen 25"/>
            <p:cNvSpPr/>
            <p:nvPr/>
          </p:nvSpPr>
          <p:spPr>
            <a:xfrm>
              <a:off x="208182" y="1123674"/>
              <a:ext cx="2765476" cy="50920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Dikdörtgen 26"/>
            <p:cNvSpPr/>
            <p:nvPr/>
          </p:nvSpPr>
          <p:spPr>
            <a:xfrm>
              <a:off x="208182" y="1123674"/>
              <a:ext cx="2765476" cy="5092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08" tIns="128008" rIns="128008" bIns="128008" numCol="1" spcCol="1270" anchor="ctr" anchorCtr="0">
              <a:noAutofit/>
            </a:bodyPr>
            <a:lstStyle/>
            <a:p>
              <a:pPr defTabSz="796199">
                <a:lnSpc>
                  <a:spcPct val="90000"/>
                </a:lnSpc>
                <a:spcAft>
                  <a:spcPct val="35000"/>
                </a:spcAft>
              </a:pPr>
              <a:endParaRPr lang="tr-TR">
                <a:solidFill>
                  <a:prstClr val="black">
                    <a:hueOff val="0"/>
                    <a:satOff val="0"/>
                    <a:lumOff val="0"/>
                    <a:alphaOff val="0"/>
                  </a:prstClr>
                </a:solidFill>
                <a:latin typeface="Frutiger 45 Light"/>
              </a:endParaRPr>
            </a:p>
          </p:txBody>
        </p:sp>
      </p:grpSp>
      <p:sp>
        <p:nvSpPr>
          <p:cNvPr id="21" name="Dikdörtgen 20"/>
          <p:cNvSpPr/>
          <p:nvPr/>
        </p:nvSpPr>
        <p:spPr>
          <a:xfrm>
            <a:off x="1502153" y="706612"/>
            <a:ext cx="9143469" cy="45548"/>
          </a:xfrm>
          <a:prstGeom prst="rect">
            <a:avLst/>
          </a:prstGeom>
          <a:solidFill>
            <a:srgbClr val="336699">
              <a:alpha val="89000"/>
            </a:srgbClr>
          </a:solidFill>
          <a:ln w="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995" tIns="45493" rIns="90995" bIns="45493" anchor="ctr"/>
          <a:lstStyle/>
          <a:p>
            <a:pPr algn="ctr" defTabSz="914387">
              <a:defRPr/>
            </a:pPr>
            <a:endParaRPr lang="tr-TR" dirty="0">
              <a:solidFill>
                <a:prstClr val="white"/>
              </a:solidFill>
              <a:latin typeface="Frutiger 45 Light"/>
            </a:endParaRPr>
          </a:p>
        </p:txBody>
      </p:sp>
      <p:sp>
        <p:nvSpPr>
          <p:cNvPr id="19" name="Slayt Numarası Yer Tutucusu 1"/>
          <p:cNvSpPr>
            <a:spLocks noGrp="1"/>
          </p:cNvSpPr>
          <p:nvPr>
            <p:ph type="sldNum" sz="quarter" idx="12"/>
          </p:nvPr>
        </p:nvSpPr>
        <p:spPr>
          <a:xfrm>
            <a:off x="7874008" y="6456635"/>
            <a:ext cx="2133475" cy="362486"/>
          </a:xfrm>
        </p:spPr>
        <p:txBody>
          <a:bodyPr/>
          <a:lstStyle/>
          <a:p>
            <a:pPr defTabSz="914387">
              <a:defRPr/>
            </a:pPr>
            <a:fld id="{FF16F97C-866D-4F85-A1F6-DDF39F62CB6A}" type="slidenum">
              <a:rPr lang="en-CA">
                <a:solidFill>
                  <a:prstClr val="black"/>
                </a:solidFill>
                <a:latin typeface="Calibri" panose="020F0502020204030204" pitchFamily="34" charset="0"/>
              </a:rPr>
              <a:pPr defTabSz="914387">
                <a:defRPr/>
              </a:pPr>
              <a:t>39</a:t>
            </a:fld>
            <a:endParaRPr lang="en-CA" dirty="0">
              <a:solidFill>
                <a:prstClr val="black"/>
              </a:solidFill>
              <a:latin typeface="Calibri" panose="020F0502020204030204" pitchFamily="34" charset="0"/>
            </a:endParaRPr>
          </a:p>
        </p:txBody>
      </p:sp>
      <p:pic>
        <p:nvPicPr>
          <p:cNvPr id="17" name="Picture 3"/>
          <p:cNvPicPr>
            <a:picLocks noChangeAspect="1" noChangeArrowheads="1"/>
          </p:cNvPicPr>
          <p:nvPr/>
        </p:nvPicPr>
        <p:blipFill>
          <a:blip r:embed="rId3" cstate="print"/>
          <a:srcRect/>
          <a:stretch>
            <a:fillRect/>
          </a:stretch>
        </p:blipFill>
        <p:spPr bwMode="auto">
          <a:xfrm>
            <a:off x="9673968" y="167733"/>
            <a:ext cx="720038" cy="507913"/>
          </a:xfrm>
          <a:prstGeom prst="rect">
            <a:avLst/>
          </a:prstGeom>
          <a:noFill/>
          <a:ln w="9525">
            <a:noFill/>
            <a:miter lim="800000"/>
            <a:headEnd/>
            <a:tailEnd/>
          </a:ln>
        </p:spPr>
      </p:pic>
      <p:sp>
        <p:nvSpPr>
          <p:cNvPr id="31" name="Metin kutusu 30"/>
          <p:cNvSpPr txBox="1"/>
          <p:nvPr/>
        </p:nvSpPr>
        <p:spPr>
          <a:xfrm>
            <a:off x="2025681" y="1342261"/>
            <a:ext cx="9469853" cy="576064"/>
          </a:xfrm>
          <a:prstGeom prst="rect">
            <a:avLst/>
          </a:prstGeom>
          <a:noFill/>
        </p:spPr>
        <p:txBody>
          <a:bodyPr wrap="square" lIns="108608" tIns="54303" rIns="108608" bIns="54303" rtlCol="0">
            <a:noAutofit/>
          </a:bodyPr>
          <a:lstStyle/>
          <a:p>
            <a:pPr defTabSz="911017" fontAlgn="auto">
              <a:spcBef>
                <a:spcPts val="0"/>
              </a:spcBef>
              <a:spcAft>
                <a:spcPts val="0"/>
              </a:spcAft>
              <a:buClr>
                <a:srgbClr val="52AADF"/>
              </a:buClr>
              <a:buSzPct val="125000"/>
            </a:pPr>
            <a:r>
              <a:rPr lang="tr-TR" sz="2192" b="1" dirty="0">
                <a:solidFill>
                  <a:srgbClr val="FF0000"/>
                </a:solidFill>
                <a:ea typeface="+mn-ea"/>
              </a:rPr>
              <a:t>258</a:t>
            </a:r>
            <a:r>
              <a:rPr lang="tr-TR" sz="2192" dirty="0">
                <a:solidFill>
                  <a:srgbClr val="154E5F"/>
                </a:solidFill>
                <a:ea typeface="+mn-ea"/>
              </a:rPr>
              <a:t> başvuru onaylandı ve sonuçlar 29 Ağustos 2019’da ilan edildi.</a:t>
            </a:r>
          </a:p>
          <a:p>
            <a:pPr defTabSz="911017" fontAlgn="auto">
              <a:spcBef>
                <a:spcPts val="0"/>
              </a:spcBef>
              <a:spcAft>
                <a:spcPts val="0"/>
              </a:spcAft>
              <a:buClr>
                <a:srgbClr val="52AADF"/>
              </a:buClr>
              <a:buSzPct val="125000"/>
            </a:pPr>
            <a:endParaRPr lang="tr-TR" sz="2192" dirty="0">
              <a:solidFill>
                <a:srgbClr val="154E5F"/>
              </a:solidFill>
              <a:ea typeface="+mn-ea"/>
            </a:endParaRPr>
          </a:p>
          <a:p>
            <a:pPr defTabSz="911017" fontAlgn="auto">
              <a:spcBef>
                <a:spcPts val="0"/>
              </a:spcBef>
              <a:spcAft>
                <a:spcPts val="0"/>
              </a:spcAft>
              <a:buClr>
                <a:srgbClr val="52AADF"/>
              </a:buClr>
              <a:buSzPct val="125000"/>
            </a:pPr>
            <a:endParaRPr lang="tr-TR" sz="2192" dirty="0">
              <a:solidFill>
                <a:srgbClr val="154E5F"/>
              </a:solidFill>
              <a:ea typeface="+mn-ea"/>
            </a:endParaRPr>
          </a:p>
        </p:txBody>
      </p:sp>
      <p:pic>
        <p:nvPicPr>
          <p:cNvPr id="32" name="Resim 31" descr="application icon ile ilgili gÃ¶rsel sonucu"/>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149965" y="1249973"/>
            <a:ext cx="780061" cy="654383"/>
          </a:xfrm>
          <a:prstGeom prst="rect">
            <a:avLst/>
          </a:prstGeom>
          <a:noFill/>
          <a:ln>
            <a:noFill/>
          </a:ln>
        </p:spPr>
      </p:pic>
      <p:graphicFrame>
        <p:nvGraphicFramePr>
          <p:cNvPr id="33" name="Tablo 32"/>
          <p:cNvGraphicFramePr>
            <a:graphicFrameLocks noGrp="1"/>
          </p:cNvGraphicFramePr>
          <p:nvPr>
            <p:extLst/>
          </p:nvPr>
        </p:nvGraphicFramePr>
        <p:xfrm>
          <a:off x="2200888" y="4580114"/>
          <a:ext cx="6437118" cy="1612736"/>
        </p:xfrm>
        <a:graphic>
          <a:graphicData uri="http://schemas.openxmlformats.org/drawingml/2006/table">
            <a:tbl>
              <a:tblPr firstRow="1" bandRow="1">
                <a:tableStyleId>{5C22544A-7EE6-4342-B048-85BDC9FD1C3A}</a:tableStyleId>
              </a:tblPr>
              <a:tblGrid>
                <a:gridCol w="2518872">
                  <a:extLst>
                    <a:ext uri="{9D8B030D-6E8A-4147-A177-3AD203B41FA5}">
                      <a16:colId xmlns:a16="http://schemas.microsoft.com/office/drawing/2014/main" val="20000"/>
                    </a:ext>
                  </a:extLst>
                </a:gridCol>
                <a:gridCol w="2246268">
                  <a:extLst>
                    <a:ext uri="{9D8B030D-6E8A-4147-A177-3AD203B41FA5}">
                      <a16:colId xmlns:a16="http://schemas.microsoft.com/office/drawing/2014/main" val="20002"/>
                    </a:ext>
                  </a:extLst>
                </a:gridCol>
                <a:gridCol w="1671978">
                  <a:extLst>
                    <a:ext uri="{9D8B030D-6E8A-4147-A177-3AD203B41FA5}">
                      <a16:colId xmlns:a16="http://schemas.microsoft.com/office/drawing/2014/main" val="20003"/>
                    </a:ext>
                  </a:extLst>
                </a:gridCol>
              </a:tblGrid>
              <a:tr h="333701">
                <a:tc gridSpan="3">
                  <a:txBody>
                    <a:bodyPr/>
                    <a:lstStyle/>
                    <a:p>
                      <a:pPr algn="ctr"/>
                      <a:r>
                        <a:rPr lang="tr-TR" sz="1600" kern="1200" dirty="0" smtClean="0">
                          <a:solidFill>
                            <a:schemeClr val="bg1"/>
                          </a:solidFill>
                          <a:latin typeface="Calibri" panose="020F0502020204030204" pitchFamily="34" charset="0"/>
                          <a:ea typeface="+mn-ea"/>
                          <a:cs typeface="+mn-cs"/>
                        </a:rPr>
                        <a:t>ONAYLANAN PROJELER</a:t>
                      </a:r>
                      <a:endParaRPr lang="tr-TR" sz="1600" kern="1200" dirty="0">
                        <a:solidFill>
                          <a:schemeClr val="bg1"/>
                        </a:solidFill>
                        <a:latin typeface="Calibri" panose="020F0502020204030204" pitchFamily="34" charset="0"/>
                        <a:ea typeface="+mn-ea"/>
                        <a:cs typeface="+mn-cs"/>
                      </a:endParaRPr>
                    </a:p>
                  </a:txBody>
                  <a:tcPr marL="91101" marR="91101" marT="45382" marB="45382"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006597"/>
                    </a:solidFill>
                  </a:tcPr>
                </a:tc>
                <a:tc hMerge="1">
                  <a:txBody>
                    <a:bodyPr/>
                    <a:lstStyle/>
                    <a:p>
                      <a:pPr>
                        <a:spcAft>
                          <a:spcPts val="0"/>
                        </a:spcAft>
                      </a:pPr>
                      <a:endParaRPr lang="tr-TR" sz="2400" b="0" kern="1200" dirty="0">
                        <a:solidFill>
                          <a:srgbClr val="154E5F"/>
                        </a:solidFill>
                        <a:latin typeface="Calibri" pitchFamily="34" charset="0"/>
                        <a:ea typeface="+mn-ea"/>
                        <a:cs typeface="+mn-cs"/>
                      </a:endParaRPr>
                    </a:p>
                  </a:txBody>
                  <a:tcPr marL="44450" marR="44450" marT="0" marB="0" anchor="b">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hMerge="1">
                  <a:txBody>
                    <a:bodyPr/>
                    <a:lstStyle/>
                    <a:p>
                      <a:endParaRPr lang="tr-TR"/>
                    </a:p>
                  </a:txBody>
                  <a:tcPr/>
                </a:tc>
                <a:extLst>
                  <a:ext uri="{0D108BD9-81ED-4DB2-BD59-A6C34878D82A}">
                    <a16:rowId xmlns:a16="http://schemas.microsoft.com/office/drawing/2014/main" val="10001"/>
                  </a:ext>
                </a:extLst>
              </a:tr>
              <a:tr h="364069">
                <a:tc>
                  <a:txBody>
                    <a:bodyPr/>
                    <a:lstStyle/>
                    <a:p>
                      <a:endParaRPr lang="tr-TR" sz="1800" dirty="0"/>
                    </a:p>
                  </a:txBody>
                  <a:tcPr marL="91101" marR="91101" marT="45382" marB="45382"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006597"/>
                    </a:solidFill>
                  </a:tcPr>
                </a:tc>
                <a:tc>
                  <a:txBody>
                    <a:bodyPr/>
                    <a:lstStyle/>
                    <a:p>
                      <a:pPr algn="ctr"/>
                      <a:r>
                        <a:rPr lang="tr-TR" sz="1600" b="1" kern="1200" dirty="0" smtClean="0">
                          <a:solidFill>
                            <a:schemeClr val="bg1"/>
                          </a:solidFill>
                          <a:latin typeface="Calibri" panose="020F0502020204030204" pitchFamily="34" charset="0"/>
                          <a:ea typeface="+mn-ea"/>
                          <a:cs typeface="+mn-cs"/>
                        </a:rPr>
                        <a:t>Çağrı 2019.01 </a:t>
                      </a:r>
                      <a:endParaRPr lang="tr-TR" sz="1600" b="1" kern="1200" dirty="0">
                        <a:solidFill>
                          <a:schemeClr val="bg1"/>
                        </a:solidFill>
                        <a:latin typeface="Calibri" panose="020F0502020204030204" pitchFamily="34" charset="0"/>
                        <a:ea typeface="+mn-ea"/>
                        <a:cs typeface="+mn-cs"/>
                      </a:endParaRPr>
                    </a:p>
                  </a:txBody>
                  <a:tcPr marL="91101" marR="91101" marT="45382" marB="45382"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006597"/>
                    </a:solidFill>
                  </a:tcPr>
                </a:tc>
                <a:tc>
                  <a:txBody>
                    <a:bodyPr/>
                    <a:lstStyle/>
                    <a:p>
                      <a:pPr marL="0" marR="0" indent="0" algn="ctr" defTabSz="914297" rtl="0" eaLnBrk="1" fontAlgn="auto" latinLnBrk="0" hangingPunct="1">
                        <a:lnSpc>
                          <a:spcPct val="100000"/>
                        </a:lnSpc>
                        <a:spcBef>
                          <a:spcPts val="0"/>
                        </a:spcBef>
                        <a:spcAft>
                          <a:spcPts val="0"/>
                        </a:spcAft>
                        <a:buClrTx/>
                        <a:buSzTx/>
                        <a:buFontTx/>
                        <a:buNone/>
                        <a:tabLst/>
                        <a:defRPr/>
                      </a:pPr>
                      <a:r>
                        <a:rPr lang="tr-TR" sz="1600" b="1" kern="1200" dirty="0" smtClean="0">
                          <a:solidFill>
                            <a:schemeClr val="bg1"/>
                          </a:solidFill>
                          <a:latin typeface="Calibri" panose="020F0502020204030204" pitchFamily="34" charset="0"/>
                          <a:ea typeface="+mn-ea"/>
                          <a:cs typeface="+mn-cs"/>
                        </a:rPr>
                        <a:t>Çağrı 2019.02 </a:t>
                      </a:r>
                    </a:p>
                  </a:txBody>
                  <a:tcPr marL="91101" marR="91101" marT="45382" marB="45382"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006597"/>
                    </a:solidFill>
                  </a:tcPr>
                </a:tc>
                <a:extLst>
                  <a:ext uri="{0D108BD9-81ED-4DB2-BD59-A6C34878D82A}">
                    <a16:rowId xmlns:a16="http://schemas.microsoft.com/office/drawing/2014/main" val="10002"/>
                  </a:ext>
                </a:extLst>
              </a:tr>
              <a:tr h="333701">
                <a:tc>
                  <a:txBody>
                    <a:bodyPr/>
                    <a:lstStyle/>
                    <a:p>
                      <a:pPr marL="0" algn="ctr"/>
                      <a:r>
                        <a:rPr lang="tr-TR" sz="1600" b="1" kern="1200" dirty="0" smtClean="0">
                          <a:solidFill>
                            <a:schemeClr val="bg1"/>
                          </a:solidFill>
                          <a:latin typeface="Calibri" panose="020F0502020204030204" pitchFamily="34" charset="0"/>
                          <a:ea typeface="+mn-ea"/>
                          <a:cs typeface="+mn-cs"/>
                        </a:rPr>
                        <a:t>Proje sayısı</a:t>
                      </a:r>
                      <a:endParaRPr lang="tr-TR" sz="1600" b="1" kern="1200" dirty="0">
                        <a:solidFill>
                          <a:schemeClr val="bg1"/>
                        </a:solidFill>
                        <a:latin typeface="Calibri" panose="020F0502020204030204" pitchFamily="34" charset="0"/>
                        <a:ea typeface="+mn-ea"/>
                        <a:cs typeface="+mn-cs"/>
                      </a:endParaRPr>
                    </a:p>
                  </a:txBody>
                  <a:tcPr marL="91101" marR="91101" marT="45382" marB="45382"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006597"/>
                    </a:solidFill>
                  </a:tcPr>
                </a:tc>
                <a:tc>
                  <a:txBody>
                    <a:bodyPr/>
                    <a:lstStyle/>
                    <a:p>
                      <a:pPr marL="0" algn="ctr" defTabSz="914297" rtl="0" eaLnBrk="1" latinLnBrk="0" hangingPunct="1">
                        <a:spcAft>
                          <a:spcPts val="0"/>
                        </a:spcAft>
                      </a:pPr>
                      <a:r>
                        <a:rPr lang="tr-TR" sz="2000" b="1" kern="1200" dirty="0" smtClean="0">
                          <a:solidFill>
                            <a:srgbClr val="154E5F"/>
                          </a:solidFill>
                          <a:latin typeface="Calibri" pitchFamily="34" charset="0"/>
                          <a:ea typeface="+mn-ea"/>
                          <a:cs typeface="+mn-cs"/>
                        </a:rPr>
                        <a:t>26</a:t>
                      </a:r>
                      <a:endParaRPr lang="tr-TR" sz="2000" b="1" kern="1200" dirty="0">
                        <a:solidFill>
                          <a:srgbClr val="154E5F"/>
                        </a:solidFill>
                        <a:latin typeface="Calibri" pitchFamily="34" charset="0"/>
                        <a:ea typeface="+mn-ea"/>
                        <a:cs typeface="+mn-cs"/>
                      </a:endParaRPr>
                    </a:p>
                  </a:txBody>
                  <a:tcPr marL="44285" marR="44285" marT="0" marB="0" anchor="b">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a:txBody>
                    <a:bodyPr/>
                    <a:lstStyle/>
                    <a:p>
                      <a:pPr marL="0" algn="ctr" defTabSz="914297" rtl="0" eaLnBrk="1" latinLnBrk="0" hangingPunct="1">
                        <a:spcAft>
                          <a:spcPts val="0"/>
                        </a:spcAft>
                      </a:pPr>
                      <a:r>
                        <a:rPr lang="tr-TR" sz="2000" b="1" kern="1200" dirty="0" smtClean="0">
                          <a:solidFill>
                            <a:srgbClr val="154E5F"/>
                          </a:solidFill>
                          <a:latin typeface="Calibri" pitchFamily="34" charset="0"/>
                          <a:ea typeface="+mn-ea"/>
                          <a:cs typeface="+mn-cs"/>
                        </a:rPr>
                        <a:t>232</a:t>
                      </a:r>
                      <a:endParaRPr lang="tr-TR" sz="2000" b="1" kern="1200" dirty="0">
                        <a:solidFill>
                          <a:srgbClr val="154E5F"/>
                        </a:solidFill>
                        <a:latin typeface="Calibri" pitchFamily="34" charset="0"/>
                        <a:ea typeface="+mn-ea"/>
                        <a:cs typeface="+mn-cs"/>
                      </a:endParaRPr>
                    </a:p>
                  </a:txBody>
                  <a:tcPr marL="44285" marR="44285" marT="0" marB="0" anchor="b">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0"/>
                  </a:ext>
                </a:extLst>
              </a:tr>
              <a:tr h="576638">
                <a:tc>
                  <a:txBody>
                    <a:bodyPr/>
                    <a:lstStyle/>
                    <a:p>
                      <a:pPr marL="0" algn="ctr"/>
                      <a:r>
                        <a:rPr lang="tr-TR" sz="1600" b="1" kern="1200" dirty="0" smtClean="0">
                          <a:solidFill>
                            <a:schemeClr val="bg1"/>
                          </a:solidFill>
                          <a:latin typeface="Calibri" panose="020F0502020204030204" pitchFamily="34" charset="0"/>
                          <a:ea typeface="+mn-ea"/>
                          <a:cs typeface="+mn-cs"/>
                        </a:rPr>
                        <a:t>Onaylanan destek tutarı </a:t>
                      </a:r>
                    </a:p>
                    <a:p>
                      <a:pPr marL="0" algn="ctr"/>
                      <a:r>
                        <a:rPr lang="tr-TR" sz="1600" b="1" kern="1200" dirty="0" smtClean="0">
                          <a:solidFill>
                            <a:schemeClr val="bg1"/>
                          </a:solidFill>
                          <a:latin typeface="Calibri" panose="020F0502020204030204" pitchFamily="34" charset="0"/>
                          <a:ea typeface="+mn-ea"/>
                          <a:cs typeface="+mn-cs"/>
                        </a:rPr>
                        <a:t>(Milyon TL)</a:t>
                      </a:r>
                      <a:endParaRPr lang="tr-TR" sz="1600" b="1" kern="1200" dirty="0">
                        <a:solidFill>
                          <a:schemeClr val="bg1"/>
                        </a:solidFill>
                        <a:latin typeface="Calibri" panose="020F0502020204030204" pitchFamily="34" charset="0"/>
                        <a:ea typeface="+mn-ea"/>
                        <a:cs typeface="+mn-cs"/>
                      </a:endParaRPr>
                    </a:p>
                  </a:txBody>
                  <a:tcPr marL="91101" marR="91101" marT="45382" marB="45382"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solidFill>
                      <a:srgbClr val="006597"/>
                    </a:solidFill>
                  </a:tcPr>
                </a:tc>
                <a:tc gridSpan="2">
                  <a:txBody>
                    <a:bodyPr/>
                    <a:lstStyle/>
                    <a:p>
                      <a:pPr marL="0" algn="ctr" defTabSz="914297" rtl="0" eaLnBrk="1" latinLnBrk="0" hangingPunct="1">
                        <a:spcAft>
                          <a:spcPts val="0"/>
                        </a:spcAft>
                      </a:pPr>
                      <a:r>
                        <a:rPr lang="tr-TR" sz="2000" b="1" kern="1200" dirty="0" smtClean="0">
                          <a:solidFill>
                            <a:srgbClr val="154E5F"/>
                          </a:solidFill>
                          <a:latin typeface="Calibri" pitchFamily="34" charset="0"/>
                          <a:ea typeface="+mn-ea"/>
                          <a:cs typeface="+mn-cs"/>
                        </a:rPr>
                        <a:t>71,5</a:t>
                      </a:r>
                      <a:endParaRPr lang="tr-TR" sz="2000" b="1" kern="1200" dirty="0">
                        <a:solidFill>
                          <a:srgbClr val="154E5F"/>
                        </a:solidFill>
                        <a:latin typeface="Calibri" pitchFamily="34" charset="0"/>
                        <a:ea typeface="+mn-ea"/>
                        <a:cs typeface="+mn-cs"/>
                      </a:endParaRPr>
                    </a:p>
                  </a:txBody>
                  <a:tcPr marL="44285" marR="44285" marT="0" marB="0" anchor="ctr">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tc hMerge="1">
                  <a:txBody>
                    <a:bodyPr/>
                    <a:lstStyle/>
                    <a:p>
                      <a:pPr marL="0" algn="ctr" defTabSz="914297" rtl="0" eaLnBrk="1" latinLnBrk="0" hangingPunct="1">
                        <a:spcAft>
                          <a:spcPts val="0"/>
                        </a:spcAft>
                      </a:pPr>
                      <a:endParaRPr lang="tr-TR" sz="1600" b="1" kern="1200" dirty="0">
                        <a:solidFill>
                          <a:schemeClr val="bg1"/>
                        </a:solidFill>
                        <a:latin typeface="Calibri" panose="020F0502020204030204" pitchFamily="34" charset="0"/>
                        <a:ea typeface="+mn-ea"/>
                        <a:cs typeface="+mn-cs"/>
                      </a:endParaRPr>
                    </a:p>
                  </a:txBody>
                  <a:tcPr marL="44450" marR="44450" marT="0" marB="0" anchor="b">
                    <a:lnL w="12700" cap="flat" cmpd="sng" algn="ctr">
                      <a:solidFill>
                        <a:srgbClr val="439BB3"/>
                      </a:solidFill>
                      <a:prstDash val="solid"/>
                      <a:round/>
                      <a:headEnd type="none" w="med" len="med"/>
                      <a:tailEnd type="none" w="med" len="med"/>
                    </a:lnL>
                    <a:lnR w="12700" cap="flat" cmpd="sng" algn="ctr">
                      <a:solidFill>
                        <a:srgbClr val="439BB3"/>
                      </a:solidFill>
                      <a:prstDash val="solid"/>
                      <a:round/>
                      <a:headEnd type="none" w="med" len="med"/>
                      <a:tailEnd type="none" w="med" len="med"/>
                    </a:lnR>
                    <a:lnT w="12700" cap="flat" cmpd="sng" algn="ctr">
                      <a:solidFill>
                        <a:srgbClr val="439BB3"/>
                      </a:solidFill>
                      <a:prstDash val="solid"/>
                      <a:round/>
                      <a:headEnd type="none" w="med" len="med"/>
                      <a:tailEnd type="none" w="med" len="med"/>
                    </a:lnT>
                    <a:lnB w="12700" cap="flat" cmpd="sng" algn="ctr">
                      <a:solidFill>
                        <a:srgbClr val="439BB3"/>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34"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l="-1540" t="16089" r="1540" b="26225"/>
          <a:stretch/>
        </p:blipFill>
        <p:spPr bwMode="auto">
          <a:xfrm>
            <a:off x="2200888" y="2050320"/>
            <a:ext cx="6339509" cy="228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5" name="Tablo 34"/>
          <p:cNvGraphicFramePr>
            <a:graphicFrameLocks noGrp="1"/>
          </p:cNvGraphicFramePr>
          <p:nvPr>
            <p:extLst/>
          </p:nvPr>
        </p:nvGraphicFramePr>
        <p:xfrm>
          <a:off x="2329577" y="799349"/>
          <a:ext cx="7992424" cy="457021"/>
        </p:xfrm>
        <a:graphic>
          <a:graphicData uri="http://schemas.openxmlformats.org/drawingml/2006/table">
            <a:tbl>
              <a:tblPr firstRow="1" bandRow="1">
                <a:tableStyleId>{5C22544A-7EE6-4342-B048-85BDC9FD1C3A}</a:tableStyleId>
              </a:tblPr>
              <a:tblGrid>
                <a:gridCol w="7992424">
                  <a:extLst>
                    <a:ext uri="{9D8B030D-6E8A-4147-A177-3AD203B41FA5}">
                      <a16:colId xmlns:a16="http://schemas.microsoft.com/office/drawing/2014/main" val="20000"/>
                    </a:ext>
                  </a:extLst>
                </a:gridCol>
              </a:tblGrid>
              <a:tr h="457021">
                <a:tc>
                  <a:txBody>
                    <a:bodyPr/>
                    <a:lstStyle/>
                    <a:p>
                      <a:pPr fontAlgn="base">
                        <a:spcBef>
                          <a:spcPct val="0"/>
                        </a:spcBef>
                        <a:spcAft>
                          <a:spcPct val="0"/>
                        </a:spcAft>
                        <a:buClr>
                          <a:srgbClr val="52AADF"/>
                        </a:buClr>
                      </a:pPr>
                      <a:r>
                        <a:rPr lang="tr-TR" sz="2400" b="1" dirty="0" smtClean="0">
                          <a:solidFill>
                            <a:srgbClr val="FF0000"/>
                          </a:solidFill>
                          <a:latin typeface="Calibri" pitchFamily="34" charset="0"/>
                          <a:ea typeface="ヒラギノ角ゴ Pro W3" pitchFamily="1" charset="-128"/>
                        </a:rPr>
                        <a:t>2019 çağrısı</a:t>
                      </a:r>
                      <a:r>
                        <a:rPr lang="tr-TR" sz="2400" b="1" baseline="0" dirty="0" smtClean="0">
                          <a:solidFill>
                            <a:srgbClr val="FF0000"/>
                          </a:solidFill>
                          <a:latin typeface="Calibri" pitchFamily="34" charset="0"/>
                          <a:ea typeface="ヒラギノ角ゴ Pro W3" pitchFamily="1" charset="-128"/>
                        </a:rPr>
                        <a:t> değerlendirme sonucu</a:t>
                      </a:r>
                      <a:endParaRPr lang="tr-TR" sz="2400" dirty="0">
                        <a:solidFill>
                          <a:srgbClr val="5994CE"/>
                        </a:solidFill>
                        <a:latin typeface="Calibri" pitchFamily="34" charset="0"/>
                        <a:ea typeface="ヒラギノ角ゴ Pro W3" pitchFamily="1" charset="-128"/>
                      </a:endParaRPr>
                    </a:p>
                  </a:txBody>
                  <a:tcPr marL="91435" marR="91435" marT="45549" marB="455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37" name="Grup 36"/>
          <p:cNvGrpSpPr/>
          <p:nvPr/>
        </p:nvGrpSpPr>
        <p:grpSpPr>
          <a:xfrm>
            <a:off x="1773761" y="32266"/>
            <a:ext cx="7784796" cy="584741"/>
            <a:chOff x="271736" y="-103381"/>
            <a:chExt cx="7785248" cy="584775"/>
          </a:xfrm>
        </p:grpSpPr>
        <p:sp>
          <p:nvSpPr>
            <p:cNvPr id="38" name="3 Metin kutusu"/>
            <p:cNvSpPr txBox="1"/>
            <p:nvPr/>
          </p:nvSpPr>
          <p:spPr>
            <a:xfrm>
              <a:off x="271736" y="17410"/>
              <a:ext cx="7632848" cy="338554"/>
            </a:xfrm>
            <a:prstGeom prst="rect">
              <a:avLst/>
            </a:prstGeom>
            <a:noFill/>
          </p:spPr>
          <p:txBody>
            <a:bodyPr wrap="square" rtlCol="0">
              <a:spAutoFit/>
            </a:bodyPr>
            <a:lstStyle/>
            <a:p>
              <a:pPr defTabSz="914387"/>
              <a:r>
                <a:rPr lang="tr-TR" sz="1600" b="1" dirty="0">
                  <a:solidFill>
                    <a:srgbClr val="3366FF"/>
                  </a:solidFill>
                </a:rPr>
                <a:t>KOBİGEL - KOBİ GELİŞİM DESTEK PROGRAMI |</a:t>
              </a:r>
            </a:p>
          </p:txBody>
        </p:sp>
        <p:sp>
          <p:nvSpPr>
            <p:cNvPr id="39" name="3 Metin kutusu"/>
            <p:cNvSpPr txBox="1"/>
            <p:nvPr/>
          </p:nvSpPr>
          <p:spPr>
            <a:xfrm>
              <a:off x="4240560" y="-103381"/>
              <a:ext cx="3816424" cy="584775"/>
            </a:xfrm>
            <a:prstGeom prst="rect">
              <a:avLst/>
            </a:prstGeom>
            <a:noFill/>
          </p:spPr>
          <p:txBody>
            <a:bodyPr wrap="square" rtlCol="0">
              <a:spAutoFit/>
            </a:bodyPr>
            <a:lstStyle/>
            <a:p>
              <a:pPr defTabSz="914387"/>
              <a:r>
                <a:rPr lang="tr-TR" sz="1600" b="1" dirty="0">
                  <a:solidFill>
                    <a:srgbClr val="FF0000"/>
                  </a:solidFill>
                </a:rPr>
                <a:t>İmalat Sanayi Sektöründe Dijitalleşme Proje Teklif Çağrısı</a:t>
              </a:r>
            </a:p>
          </p:txBody>
        </p:sp>
      </p:grpSp>
    </p:spTree>
    <p:extLst>
      <p:ext uri="{BB962C8B-B14F-4D97-AF65-F5344CB8AC3E}">
        <p14:creationId xmlns:p14="http://schemas.microsoft.com/office/powerpoint/2010/main" val="32295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etin kutusu"/>
          <p:cNvSpPr txBox="1"/>
          <p:nvPr/>
        </p:nvSpPr>
        <p:spPr>
          <a:xfrm>
            <a:off x="1524458" y="307116"/>
            <a:ext cx="8712968" cy="461637"/>
          </a:xfrm>
          <a:prstGeom prst="rect">
            <a:avLst/>
          </a:prstGeom>
          <a:noFill/>
        </p:spPr>
        <p:txBody>
          <a:bodyPr wrap="square" lIns="90983" tIns="45488" rIns="90983" bIns="45488" rtlCol="0">
            <a:spAutoFit/>
          </a:bodyPr>
          <a:lstStyle/>
          <a:p>
            <a:r>
              <a:rPr lang="tr-TR" sz="2400" b="1" dirty="0">
                <a:solidFill>
                  <a:srgbClr val="00BAD5"/>
                </a:solidFill>
              </a:rPr>
              <a:t>KOSGEB Tarafından Desteklenen Sektörler</a:t>
            </a:r>
          </a:p>
        </p:txBody>
      </p:sp>
      <p:sp>
        <p:nvSpPr>
          <p:cNvPr id="4" name="Slayt Numarası Yer Tutucusu 3"/>
          <p:cNvSpPr>
            <a:spLocks noGrp="1"/>
          </p:cNvSpPr>
          <p:nvPr>
            <p:ph type="sldNum" sz="quarter" idx="12"/>
          </p:nvPr>
        </p:nvSpPr>
        <p:spPr>
          <a:xfrm>
            <a:off x="8084969" y="6469026"/>
            <a:ext cx="2133599" cy="363773"/>
          </a:xfrm>
        </p:spPr>
        <p:txBody>
          <a:bodyPr/>
          <a:lstStyle/>
          <a:p>
            <a:pPr>
              <a:defRPr/>
            </a:pPr>
            <a:fld id="{FF16F97C-866D-4F85-A1F6-DDF39F62CB6A}" type="slidenum">
              <a:rPr lang="en-CA" smtClean="0">
                <a:solidFill>
                  <a:prstClr val="black">
                    <a:tint val="75000"/>
                  </a:prstClr>
                </a:solidFill>
              </a:rPr>
              <a:pPr>
                <a:defRPr/>
              </a:pPr>
              <a:t>4</a:t>
            </a:fld>
            <a:endParaRPr lang="en-CA" dirty="0">
              <a:solidFill>
                <a:prstClr val="black">
                  <a:tint val="75000"/>
                </a:prstClr>
              </a:solidFill>
            </a:endParaRPr>
          </a:p>
        </p:txBody>
      </p:sp>
      <p:pic>
        <p:nvPicPr>
          <p:cNvPr id="12" name="Picture 3"/>
          <p:cNvPicPr>
            <a:picLocks noChangeAspect="1" noChangeArrowheads="1"/>
          </p:cNvPicPr>
          <p:nvPr/>
        </p:nvPicPr>
        <p:blipFill>
          <a:blip r:embed="rId3" cstate="print"/>
          <a:srcRect/>
          <a:stretch>
            <a:fillRect/>
          </a:stretch>
        </p:blipFill>
        <p:spPr bwMode="auto">
          <a:xfrm>
            <a:off x="9663398" y="258996"/>
            <a:ext cx="720080" cy="507913"/>
          </a:xfrm>
          <a:prstGeom prst="rect">
            <a:avLst/>
          </a:prstGeom>
          <a:noFill/>
          <a:ln w="9525">
            <a:noFill/>
            <a:miter lim="800000"/>
            <a:headEnd/>
            <a:tailEnd/>
          </a:ln>
        </p:spPr>
      </p:pic>
      <p:sp>
        <p:nvSpPr>
          <p:cNvPr id="3" name="Sağ Ok 2"/>
          <p:cNvSpPr/>
          <p:nvPr/>
        </p:nvSpPr>
        <p:spPr>
          <a:xfrm>
            <a:off x="1681443" y="824016"/>
            <a:ext cx="1368203" cy="1440160"/>
          </a:xfrm>
          <a:prstGeom prst="rightArrow">
            <a:avLst/>
          </a:prstGeom>
          <a:solidFill>
            <a:srgbClr val="00BAD5"/>
          </a:solidFill>
        </p:spPr>
        <p:style>
          <a:lnRef idx="2">
            <a:schemeClr val="accent5">
              <a:shade val="50000"/>
            </a:schemeClr>
          </a:lnRef>
          <a:fillRef idx="1">
            <a:schemeClr val="accent5"/>
          </a:fillRef>
          <a:effectRef idx="0">
            <a:schemeClr val="accent5"/>
          </a:effectRef>
          <a:fontRef idx="minor">
            <a:schemeClr val="lt1"/>
          </a:fontRef>
        </p:style>
        <p:txBody>
          <a:bodyPr lIns="90983" tIns="45488" rIns="90983" bIns="45488" rtlCol="0" anchor="ctr"/>
          <a:lstStyle/>
          <a:p>
            <a:pPr algn="ctr"/>
            <a:endParaRPr lang="tr-TR">
              <a:solidFill>
                <a:prstClr val="white"/>
              </a:solidFill>
            </a:endParaRPr>
          </a:p>
        </p:txBody>
      </p:sp>
      <p:sp>
        <p:nvSpPr>
          <p:cNvPr id="6" name="Metin kutusu 5"/>
          <p:cNvSpPr txBox="1"/>
          <p:nvPr/>
        </p:nvSpPr>
        <p:spPr>
          <a:xfrm>
            <a:off x="1537428" y="1145146"/>
            <a:ext cx="1440211" cy="830968"/>
          </a:xfrm>
          <a:prstGeom prst="rect">
            <a:avLst/>
          </a:prstGeom>
          <a:noFill/>
        </p:spPr>
        <p:txBody>
          <a:bodyPr wrap="square" lIns="90983" tIns="45488" rIns="90983" bIns="45488" rtlCol="0">
            <a:spAutoFit/>
          </a:bodyPr>
          <a:lstStyle/>
          <a:p>
            <a:pPr algn="ctr"/>
            <a:r>
              <a:rPr lang="tr-TR" sz="2400" b="1" dirty="0">
                <a:solidFill>
                  <a:srgbClr val="FFFFFF"/>
                </a:solidFill>
              </a:rPr>
              <a:t>1990 </a:t>
            </a:r>
            <a:r>
              <a:rPr lang="tr-TR" sz="2400" b="1" dirty="0" smtClean="0">
                <a:solidFill>
                  <a:srgbClr val="FFFFFF"/>
                </a:solidFill>
              </a:rPr>
              <a:t>2009</a:t>
            </a:r>
            <a:endParaRPr lang="tr-TR" sz="2400" b="1" dirty="0">
              <a:solidFill>
                <a:srgbClr val="FFFFFF"/>
              </a:solidFill>
            </a:endParaRPr>
          </a:p>
        </p:txBody>
      </p:sp>
      <p:graphicFrame>
        <p:nvGraphicFramePr>
          <p:cNvPr id="13" name="Tablo 12"/>
          <p:cNvGraphicFramePr>
            <a:graphicFrameLocks noGrp="1"/>
          </p:cNvGraphicFramePr>
          <p:nvPr>
            <p:extLst/>
          </p:nvPr>
        </p:nvGraphicFramePr>
        <p:xfrm>
          <a:off x="3193453" y="824016"/>
          <a:ext cx="2664296" cy="1440160"/>
        </p:xfrm>
        <a:graphic>
          <a:graphicData uri="http://schemas.openxmlformats.org/drawingml/2006/table">
            <a:tbl>
              <a:tblPr firstRow="1" bandRow="1">
                <a:tableStyleId>{BDBED569-4797-4DF1-A0F4-6AAB3CD982D8}</a:tableStyleId>
              </a:tblPr>
              <a:tblGrid>
                <a:gridCol w="1104708">
                  <a:extLst>
                    <a:ext uri="{9D8B030D-6E8A-4147-A177-3AD203B41FA5}">
                      <a16:colId xmlns:a16="http://schemas.microsoft.com/office/drawing/2014/main" val="20000"/>
                    </a:ext>
                  </a:extLst>
                </a:gridCol>
                <a:gridCol w="1559588">
                  <a:extLst>
                    <a:ext uri="{9D8B030D-6E8A-4147-A177-3AD203B41FA5}">
                      <a16:colId xmlns:a16="http://schemas.microsoft.com/office/drawing/2014/main" val="20001"/>
                    </a:ext>
                  </a:extLst>
                </a:gridCol>
              </a:tblGrid>
              <a:tr h="1440160">
                <a:tc>
                  <a:txBody>
                    <a:bodyPr/>
                    <a:lstStyle/>
                    <a:p>
                      <a:r>
                        <a:rPr lang="tr-TR" sz="1900" dirty="0" smtClean="0"/>
                        <a:t>SANAYİ</a:t>
                      </a:r>
                      <a:endParaRPr lang="tr-TR" sz="1900" dirty="0"/>
                    </a:p>
                  </a:txBody>
                  <a:tcPr marT="45719" marB="45719" anchor="ctr">
                    <a:solidFill>
                      <a:schemeClr val="bg1">
                        <a:lumMod val="95000"/>
                      </a:schemeClr>
                    </a:solidFill>
                  </a:tcPr>
                </a:tc>
                <a:tc>
                  <a:txBody>
                    <a:bodyPr/>
                    <a:lstStyle/>
                    <a:p>
                      <a:pPr marL="285750" indent="-285750">
                        <a:buFont typeface="Wingdings" pitchFamily="2" charset="2"/>
                        <a:buChar char="ü"/>
                      </a:pPr>
                      <a:r>
                        <a:rPr lang="tr-TR" sz="1800" dirty="0" smtClean="0"/>
                        <a:t>Madencilik</a:t>
                      </a:r>
                    </a:p>
                    <a:p>
                      <a:pPr marL="285750" indent="-285750">
                        <a:buFont typeface="Wingdings" pitchFamily="2" charset="2"/>
                        <a:buChar char="ü"/>
                      </a:pPr>
                      <a:r>
                        <a:rPr lang="tr-TR" sz="1800" dirty="0" smtClean="0"/>
                        <a:t>İmalat</a:t>
                      </a:r>
                    </a:p>
                    <a:p>
                      <a:pPr marL="285750" indent="-285750">
                        <a:buFont typeface="Wingdings" pitchFamily="2" charset="2"/>
                        <a:buChar char="ü"/>
                      </a:pPr>
                      <a:r>
                        <a:rPr lang="tr-TR" sz="1800" dirty="0" smtClean="0"/>
                        <a:t>Enerji</a:t>
                      </a:r>
                      <a:endParaRPr lang="tr-TR" sz="1800" dirty="0"/>
                    </a:p>
                  </a:txBody>
                  <a:tcPr marT="45719" marB="45719" anchor="ctr">
                    <a:solidFill>
                      <a:schemeClr val="bg1">
                        <a:lumMod val="95000"/>
                      </a:schemeClr>
                    </a:solidFill>
                  </a:tcPr>
                </a:tc>
                <a:extLst>
                  <a:ext uri="{0D108BD9-81ED-4DB2-BD59-A6C34878D82A}">
                    <a16:rowId xmlns:a16="http://schemas.microsoft.com/office/drawing/2014/main" val="10000"/>
                  </a:ext>
                </a:extLst>
              </a:tr>
            </a:tbl>
          </a:graphicData>
        </a:graphic>
      </p:graphicFrame>
      <p:sp>
        <p:nvSpPr>
          <p:cNvPr id="15" name="Sağ Ok 14"/>
          <p:cNvSpPr/>
          <p:nvPr/>
        </p:nvSpPr>
        <p:spPr>
          <a:xfrm>
            <a:off x="1609280" y="3776346"/>
            <a:ext cx="1368152" cy="1440160"/>
          </a:xfrm>
          <a:prstGeom prst="rightArrow">
            <a:avLst/>
          </a:prstGeom>
          <a:solidFill>
            <a:srgbClr val="00BAD5"/>
          </a:solidFill>
        </p:spPr>
        <p:style>
          <a:lnRef idx="2">
            <a:schemeClr val="accent5">
              <a:shade val="50000"/>
            </a:schemeClr>
          </a:lnRef>
          <a:fillRef idx="1">
            <a:schemeClr val="accent5"/>
          </a:fillRef>
          <a:effectRef idx="0">
            <a:schemeClr val="accent5"/>
          </a:effectRef>
          <a:fontRef idx="minor">
            <a:schemeClr val="lt1"/>
          </a:fontRef>
        </p:style>
        <p:txBody>
          <a:bodyPr lIns="90983" tIns="45488" rIns="90983" bIns="45488" rtlCol="0" anchor="ctr"/>
          <a:lstStyle/>
          <a:p>
            <a:pPr algn="ctr"/>
            <a:endParaRPr lang="tr-TR">
              <a:solidFill>
                <a:prstClr val="white"/>
              </a:solidFill>
            </a:endParaRPr>
          </a:p>
        </p:txBody>
      </p:sp>
      <p:sp>
        <p:nvSpPr>
          <p:cNvPr id="16" name="Metin kutusu 15"/>
          <p:cNvSpPr txBox="1"/>
          <p:nvPr/>
        </p:nvSpPr>
        <p:spPr>
          <a:xfrm>
            <a:off x="1393258" y="4148574"/>
            <a:ext cx="1656236" cy="707858"/>
          </a:xfrm>
          <a:prstGeom prst="rect">
            <a:avLst/>
          </a:prstGeom>
          <a:noFill/>
        </p:spPr>
        <p:txBody>
          <a:bodyPr wrap="square" lIns="90983" tIns="45488" rIns="90983" bIns="45488" rtlCol="0">
            <a:spAutoFit/>
          </a:bodyPr>
          <a:lstStyle/>
          <a:p>
            <a:pPr algn="ctr"/>
            <a:r>
              <a:rPr lang="tr-TR" sz="2000" b="1" dirty="0">
                <a:solidFill>
                  <a:srgbClr val="FFFFFF"/>
                </a:solidFill>
              </a:rPr>
              <a:t>2009 -Günümüz</a:t>
            </a:r>
          </a:p>
        </p:txBody>
      </p:sp>
      <p:graphicFrame>
        <p:nvGraphicFramePr>
          <p:cNvPr id="17" name="Tablo 16"/>
          <p:cNvGraphicFramePr>
            <a:graphicFrameLocks noGrp="1"/>
          </p:cNvGraphicFramePr>
          <p:nvPr>
            <p:extLst/>
          </p:nvPr>
        </p:nvGraphicFramePr>
        <p:xfrm>
          <a:off x="3121453" y="3776403"/>
          <a:ext cx="2664296" cy="1656185"/>
        </p:xfrm>
        <a:graphic>
          <a:graphicData uri="http://schemas.openxmlformats.org/drawingml/2006/table">
            <a:tbl>
              <a:tblPr firstRow="1" bandRow="1">
                <a:tableStyleId>{BDBED569-4797-4DF1-A0F4-6AAB3CD982D8}</a:tableStyleId>
              </a:tblPr>
              <a:tblGrid>
                <a:gridCol w="1104708">
                  <a:extLst>
                    <a:ext uri="{9D8B030D-6E8A-4147-A177-3AD203B41FA5}">
                      <a16:colId xmlns:a16="http://schemas.microsoft.com/office/drawing/2014/main" val="20000"/>
                    </a:ext>
                  </a:extLst>
                </a:gridCol>
                <a:gridCol w="1559588">
                  <a:extLst>
                    <a:ext uri="{9D8B030D-6E8A-4147-A177-3AD203B41FA5}">
                      <a16:colId xmlns:a16="http://schemas.microsoft.com/office/drawing/2014/main" val="20001"/>
                    </a:ext>
                  </a:extLst>
                </a:gridCol>
              </a:tblGrid>
              <a:tr h="1656185">
                <a:tc>
                  <a:txBody>
                    <a:bodyPr/>
                    <a:lstStyle/>
                    <a:p>
                      <a:r>
                        <a:rPr lang="tr-TR" sz="1900" dirty="0" smtClean="0"/>
                        <a:t>SANAYİ</a:t>
                      </a:r>
                      <a:endParaRPr lang="tr-TR" sz="1900" dirty="0"/>
                    </a:p>
                  </a:txBody>
                  <a:tcPr marT="45719" marB="45719" anchor="ctr">
                    <a:solidFill>
                      <a:schemeClr val="bg1">
                        <a:lumMod val="95000"/>
                      </a:schemeClr>
                    </a:solidFill>
                  </a:tcPr>
                </a:tc>
                <a:tc>
                  <a:txBody>
                    <a:bodyPr/>
                    <a:lstStyle/>
                    <a:p>
                      <a:pPr marL="285750" indent="-285750">
                        <a:buFont typeface="Wingdings" pitchFamily="2" charset="2"/>
                        <a:buChar char="ü"/>
                      </a:pPr>
                      <a:r>
                        <a:rPr lang="tr-TR" sz="1800" dirty="0" smtClean="0"/>
                        <a:t>Madencilik</a:t>
                      </a:r>
                    </a:p>
                    <a:p>
                      <a:pPr marL="285750" indent="-285750">
                        <a:buFont typeface="Wingdings" pitchFamily="2" charset="2"/>
                        <a:buChar char="ü"/>
                      </a:pPr>
                      <a:r>
                        <a:rPr lang="tr-TR" sz="1800" dirty="0" smtClean="0"/>
                        <a:t>İmalat</a:t>
                      </a:r>
                    </a:p>
                    <a:p>
                      <a:pPr marL="285750" indent="-285750">
                        <a:buFont typeface="Wingdings" pitchFamily="2" charset="2"/>
                        <a:buChar char="ü"/>
                      </a:pPr>
                      <a:r>
                        <a:rPr lang="tr-TR" sz="1800" dirty="0" smtClean="0"/>
                        <a:t>Enerji</a:t>
                      </a:r>
                      <a:endParaRPr lang="tr-TR" sz="1800" dirty="0"/>
                    </a:p>
                  </a:txBody>
                  <a:tcPr marT="45719" marB="45719" anchor="ctr">
                    <a:solidFill>
                      <a:schemeClr val="bg1">
                        <a:lumMod val="95000"/>
                      </a:schemeClr>
                    </a:solidFill>
                  </a:tcPr>
                </a:tc>
                <a:extLst>
                  <a:ext uri="{0D108BD9-81ED-4DB2-BD59-A6C34878D82A}">
                    <a16:rowId xmlns:a16="http://schemas.microsoft.com/office/drawing/2014/main" val="10000"/>
                  </a:ext>
                </a:extLst>
              </a:tr>
            </a:tbl>
          </a:graphicData>
        </a:graphic>
      </p:graphicFrame>
      <p:sp>
        <p:nvSpPr>
          <p:cNvPr id="18" name="Metin kutusu 17"/>
          <p:cNvSpPr txBox="1"/>
          <p:nvPr/>
        </p:nvSpPr>
        <p:spPr>
          <a:xfrm>
            <a:off x="5816992" y="4199686"/>
            <a:ext cx="346798" cy="569358"/>
          </a:xfrm>
          <a:prstGeom prst="rect">
            <a:avLst/>
          </a:prstGeom>
          <a:noFill/>
        </p:spPr>
        <p:txBody>
          <a:bodyPr wrap="square" lIns="90983" tIns="45488" rIns="90983" bIns="45488" rtlCol="0">
            <a:spAutoFit/>
          </a:bodyPr>
          <a:lstStyle/>
          <a:p>
            <a:r>
              <a:rPr lang="tr-TR" sz="3100" b="1" dirty="0">
                <a:solidFill>
                  <a:srgbClr val="FF0000"/>
                </a:solidFill>
              </a:rPr>
              <a:t>+</a:t>
            </a:r>
          </a:p>
        </p:txBody>
      </p:sp>
      <p:graphicFrame>
        <p:nvGraphicFramePr>
          <p:cNvPr id="20" name="Tablo 19"/>
          <p:cNvGraphicFramePr>
            <a:graphicFrameLocks noGrp="1"/>
          </p:cNvGraphicFramePr>
          <p:nvPr>
            <p:extLst>
              <p:ext uri="{D42A27DB-BD31-4B8C-83A1-F6EECF244321}">
                <p14:modId xmlns:p14="http://schemas.microsoft.com/office/powerpoint/2010/main" val="1985679877"/>
              </p:ext>
            </p:extLst>
          </p:nvPr>
        </p:nvGraphicFramePr>
        <p:xfrm>
          <a:off x="6274781" y="2840241"/>
          <a:ext cx="3816424" cy="3744411"/>
        </p:xfrm>
        <a:graphic>
          <a:graphicData uri="http://schemas.openxmlformats.org/drawingml/2006/table">
            <a:tbl>
              <a:tblPr firstRow="1" bandRow="1">
                <a:tableStyleId>{BDBED569-4797-4DF1-A0F4-6AAB3CD982D8}</a:tableStyleId>
              </a:tblPr>
              <a:tblGrid>
                <a:gridCol w="936104">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tblGrid>
              <a:tr h="3744411">
                <a:tc>
                  <a:txBody>
                    <a:bodyPr/>
                    <a:lstStyle/>
                    <a:p>
                      <a:pPr algn="ctr"/>
                      <a:r>
                        <a:rPr lang="tr-TR" sz="1600" dirty="0" smtClean="0"/>
                        <a:t>TİCARET VE HİZMET</a:t>
                      </a:r>
                      <a:endParaRPr lang="tr-TR" sz="1600" dirty="0"/>
                    </a:p>
                  </a:txBody>
                  <a:tcPr marT="45719" marB="45719" anchor="ctr">
                    <a:solidFill>
                      <a:schemeClr val="accent6">
                        <a:lumMod val="20000"/>
                        <a:lumOff val="80000"/>
                      </a:schemeClr>
                    </a:solidFill>
                  </a:tcPr>
                </a:tc>
                <a:tc>
                  <a:txBody>
                    <a:bodyPr/>
                    <a:lstStyle/>
                    <a:p>
                      <a:pPr marL="285750" indent="-285750">
                        <a:buFont typeface="Wingdings" pitchFamily="2" charset="2"/>
                        <a:buChar char="ü"/>
                      </a:pPr>
                      <a:r>
                        <a:rPr lang="tr-TR" sz="1600" dirty="0" smtClean="0"/>
                        <a:t>Su</a:t>
                      </a:r>
                      <a:r>
                        <a:rPr lang="tr-TR" sz="1600" baseline="0" dirty="0" smtClean="0"/>
                        <a:t> Temini</a:t>
                      </a:r>
                    </a:p>
                    <a:p>
                      <a:pPr marL="285750" indent="-285750">
                        <a:buFont typeface="Wingdings" pitchFamily="2" charset="2"/>
                        <a:buChar char="ü"/>
                      </a:pPr>
                      <a:r>
                        <a:rPr lang="tr-TR" sz="1600" baseline="0" dirty="0" smtClean="0"/>
                        <a:t>İnşaat</a:t>
                      </a:r>
                    </a:p>
                    <a:p>
                      <a:pPr marL="285750" indent="-285750">
                        <a:buFont typeface="Wingdings" pitchFamily="2" charset="2"/>
                        <a:buChar char="ü"/>
                      </a:pPr>
                      <a:r>
                        <a:rPr lang="tr-TR" sz="1600" baseline="0" dirty="0" smtClean="0"/>
                        <a:t>Ticaret</a:t>
                      </a:r>
                    </a:p>
                    <a:p>
                      <a:pPr marL="285750" indent="-285750">
                        <a:buFont typeface="Wingdings" pitchFamily="2" charset="2"/>
                        <a:buChar char="ü"/>
                      </a:pPr>
                      <a:r>
                        <a:rPr lang="tr-TR" sz="1600" baseline="0" dirty="0" smtClean="0"/>
                        <a:t>Ulaştırma</a:t>
                      </a:r>
                    </a:p>
                    <a:p>
                      <a:pPr marL="285750" indent="-285750">
                        <a:buFont typeface="Wingdings" pitchFamily="2" charset="2"/>
                        <a:buChar char="ü"/>
                      </a:pPr>
                      <a:r>
                        <a:rPr lang="tr-TR" sz="1600" baseline="0" dirty="0" smtClean="0"/>
                        <a:t>Turizm</a:t>
                      </a:r>
                    </a:p>
                    <a:p>
                      <a:pPr marL="285750" indent="-285750">
                        <a:buFont typeface="Wingdings" pitchFamily="2" charset="2"/>
                        <a:buChar char="ü"/>
                      </a:pPr>
                      <a:r>
                        <a:rPr lang="tr-TR" sz="1600" baseline="0" dirty="0" smtClean="0"/>
                        <a:t>Bilgi ve İletişim</a:t>
                      </a:r>
                    </a:p>
                    <a:p>
                      <a:pPr marL="285750" indent="-285750">
                        <a:buFont typeface="Wingdings" pitchFamily="2" charset="2"/>
                        <a:buChar char="ü"/>
                      </a:pPr>
                      <a:r>
                        <a:rPr lang="tr-TR" sz="1600" baseline="0" dirty="0" smtClean="0"/>
                        <a:t>Finans ve sigorta faaliyetleri</a:t>
                      </a:r>
                    </a:p>
                    <a:p>
                      <a:pPr marL="285750" indent="-285750">
                        <a:buFont typeface="Wingdings" pitchFamily="2" charset="2"/>
                        <a:buChar char="ü"/>
                      </a:pPr>
                      <a:r>
                        <a:rPr lang="tr-TR" sz="1600" baseline="0" dirty="0" smtClean="0"/>
                        <a:t>Mesleki, bilimsel ve teknik faaliyetler</a:t>
                      </a:r>
                    </a:p>
                    <a:p>
                      <a:pPr marL="285750" indent="-285750">
                        <a:buFont typeface="Wingdings" pitchFamily="2" charset="2"/>
                        <a:buChar char="ü"/>
                      </a:pPr>
                      <a:r>
                        <a:rPr lang="tr-TR" sz="1600" baseline="0" dirty="0" smtClean="0"/>
                        <a:t>İdari ve destek hizmet faaliyetleri</a:t>
                      </a:r>
                    </a:p>
                    <a:p>
                      <a:pPr marL="285750" indent="-285750">
                        <a:buFont typeface="Wingdings" pitchFamily="2" charset="2"/>
                        <a:buChar char="ü"/>
                      </a:pPr>
                      <a:r>
                        <a:rPr lang="tr-TR" sz="1600" baseline="0" dirty="0" smtClean="0"/>
                        <a:t>Kültür, sanat, eğlence, dinlence ve spor</a:t>
                      </a:r>
                    </a:p>
                    <a:p>
                      <a:pPr marL="285750" indent="-285750">
                        <a:buFont typeface="Wingdings" pitchFamily="2" charset="2"/>
                        <a:buChar char="ü"/>
                      </a:pPr>
                      <a:r>
                        <a:rPr lang="tr-TR" sz="1600" baseline="0" dirty="0" smtClean="0"/>
                        <a:t>Diğer hizmet faaliyetleri</a:t>
                      </a:r>
                      <a:endParaRPr lang="tr-TR" sz="1600" dirty="0"/>
                    </a:p>
                  </a:txBody>
                  <a:tcPr marT="45719" marB="45719" anchor="ct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cxnSp>
        <p:nvCxnSpPr>
          <p:cNvPr id="23" name="Düz Bağlayıcı 22"/>
          <p:cNvCxnSpPr/>
          <p:nvPr/>
        </p:nvCxnSpPr>
        <p:spPr>
          <a:xfrm>
            <a:off x="1501957" y="2434123"/>
            <a:ext cx="914400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ağ Ayraç 4"/>
          <p:cNvSpPr/>
          <p:nvPr/>
        </p:nvSpPr>
        <p:spPr>
          <a:xfrm>
            <a:off x="5947762" y="824016"/>
            <a:ext cx="612068" cy="1440160"/>
          </a:xfrm>
          <a:prstGeom prst="rightBrace">
            <a:avLst/>
          </a:prstGeom>
        </p:spPr>
        <p:style>
          <a:lnRef idx="1">
            <a:schemeClr val="accent1"/>
          </a:lnRef>
          <a:fillRef idx="0">
            <a:schemeClr val="accent1"/>
          </a:fillRef>
          <a:effectRef idx="0">
            <a:schemeClr val="accent1"/>
          </a:effectRef>
          <a:fontRef idx="minor">
            <a:schemeClr val="tx1"/>
          </a:fontRef>
        </p:style>
        <p:txBody>
          <a:bodyPr lIns="90983" tIns="45488" rIns="90983" bIns="45488" rtlCol="0" anchor="ctr"/>
          <a:lstStyle/>
          <a:p>
            <a:pPr algn="ctr"/>
            <a:endParaRPr lang="tr-TR">
              <a:solidFill>
                <a:prstClr val="black"/>
              </a:solidFill>
            </a:endParaRPr>
          </a:p>
        </p:txBody>
      </p:sp>
      <p:sp>
        <p:nvSpPr>
          <p:cNvPr id="7" name="Metin kutusu 6"/>
          <p:cNvSpPr txBox="1"/>
          <p:nvPr/>
        </p:nvSpPr>
        <p:spPr>
          <a:xfrm>
            <a:off x="6577971" y="1318971"/>
            <a:ext cx="2160241" cy="400081"/>
          </a:xfrm>
          <a:prstGeom prst="rect">
            <a:avLst/>
          </a:prstGeom>
          <a:noFill/>
        </p:spPr>
        <p:txBody>
          <a:bodyPr wrap="square" lIns="90983" tIns="45488" rIns="90983" bIns="45488" rtlCol="0">
            <a:spAutoFit/>
          </a:bodyPr>
          <a:lstStyle/>
          <a:p>
            <a:r>
              <a:rPr lang="tr-TR" sz="2000" b="1" dirty="0">
                <a:solidFill>
                  <a:prstClr val="black"/>
                </a:solidFill>
              </a:rPr>
              <a:t>400 Bin KOBİ</a:t>
            </a:r>
          </a:p>
        </p:txBody>
      </p:sp>
      <p:sp>
        <p:nvSpPr>
          <p:cNvPr id="8" name="Sağ Ayraç 7"/>
          <p:cNvSpPr/>
          <p:nvPr/>
        </p:nvSpPr>
        <p:spPr>
          <a:xfrm>
            <a:off x="10219463" y="2840342"/>
            <a:ext cx="216024" cy="3456384"/>
          </a:xfrm>
          <a:prstGeom prst="rightBrace">
            <a:avLst/>
          </a:prstGeom>
        </p:spPr>
        <p:style>
          <a:lnRef idx="1">
            <a:schemeClr val="accent1"/>
          </a:lnRef>
          <a:fillRef idx="0">
            <a:schemeClr val="accent1"/>
          </a:fillRef>
          <a:effectRef idx="0">
            <a:schemeClr val="accent1"/>
          </a:effectRef>
          <a:fontRef idx="minor">
            <a:schemeClr val="tx1"/>
          </a:fontRef>
        </p:style>
        <p:txBody>
          <a:bodyPr lIns="90983" tIns="45488" rIns="90983" bIns="45488" rtlCol="0" anchor="ctr"/>
          <a:lstStyle/>
          <a:p>
            <a:pPr algn="ctr"/>
            <a:endParaRPr lang="tr-TR">
              <a:solidFill>
                <a:prstClr val="black"/>
              </a:solidFill>
            </a:endParaRPr>
          </a:p>
        </p:txBody>
      </p:sp>
      <p:sp>
        <p:nvSpPr>
          <p:cNvPr id="9" name="Metin kutusu 8"/>
          <p:cNvSpPr txBox="1"/>
          <p:nvPr/>
        </p:nvSpPr>
        <p:spPr>
          <a:xfrm>
            <a:off x="10403448" y="3128424"/>
            <a:ext cx="491520" cy="2304257"/>
          </a:xfrm>
          <a:prstGeom prst="rect">
            <a:avLst/>
          </a:prstGeom>
          <a:noFill/>
        </p:spPr>
        <p:txBody>
          <a:bodyPr vert="vert270" wrap="square" lIns="90983" tIns="45488" rIns="90983" bIns="45488" rtlCol="0">
            <a:spAutoFit/>
          </a:bodyPr>
          <a:lstStyle/>
          <a:p>
            <a:r>
              <a:rPr lang="tr-TR" sz="2000" b="1" dirty="0" smtClean="0">
                <a:solidFill>
                  <a:prstClr val="black"/>
                </a:solidFill>
              </a:rPr>
              <a:t>3.5 </a:t>
            </a:r>
            <a:r>
              <a:rPr lang="tr-TR" sz="2000" b="1" dirty="0">
                <a:solidFill>
                  <a:prstClr val="black"/>
                </a:solidFill>
              </a:rPr>
              <a:t>Milyon KOBİ</a:t>
            </a:r>
          </a:p>
        </p:txBody>
      </p:sp>
    </p:spTree>
    <p:extLst>
      <p:ext uri="{BB962C8B-B14F-4D97-AF65-F5344CB8AC3E}">
        <p14:creationId xmlns:p14="http://schemas.microsoft.com/office/powerpoint/2010/main" val="1479745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İŞLETME GELİŞTİRME 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3" name="Resim 2"/>
          <p:cNvPicPr>
            <a:picLocks noChangeAspect="1"/>
          </p:cNvPicPr>
          <p:nvPr/>
        </p:nvPicPr>
        <p:blipFill>
          <a:blip r:embed="rId3"/>
          <a:stretch>
            <a:fillRect/>
          </a:stretch>
        </p:blipFill>
        <p:spPr>
          <a:xfrm>
            <a:off x="1033215" y="2552204"/>
            <a:ext cx="2088232" cy="2088232"/>
          </a:xfrm>
          <a:prstGeom prst="rect">
            <a:avLst/>
          </a:prstGeom>
        </p:spPr>
      </p:pic>
    </p:spTree>
    <p:extLst>
      <p:ext uri="{BB962C8B-B14F-4D97-AF65-F5344CB8AC3E}">
        <p14:creationId xmlns:p14="http://schemas.microsoft.com/office/powerpoint/2010/main" val="3553273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607405" y="1234301"/>
          <a:ext cx="10274800" cy="4835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6" name="İçerik Yer Tutucusu 2"/>
          <p:cNvSpPr txBox="1">
            <a:spLocks/>
          </p:cNvSpPr>
          <p:nvPr/>
        </p:nvSpPr>
        <p:spPr>
          <a:xfrm>
            <a:off x="607380" y="1961307"/>
            <a:ext cx="10932795" cy="4509200"/>
          </a:xfrm>
          <a:prstGeom prst="rect">
            <a:avLst/>
          </a:prstGeom>
        </p:spPr>
        <p:txBody>
          <a:bodyPr lIns="90864" tIns="45436" rIns="90864" bIns="45436">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Program İçeriği: </a:t>
            </a:r>
            <a:r>
              <a:rPr kumimoji="0" lang="tr-TR" sz="2400" b="0"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rPr>
              <a:t>9 destek</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sz="2400" b="0"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Program Süresi: </a:t>
            </a:r>
            <a:r>
              <a:rPr kumimoji="0" lang="tr-TR" sz="2400" b="0"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rPr>
              <a:t>2 </a:t>
            </a:r>
            <a:r>
              <a:rPr kumimoji="0" lang="tr-TR" sz="2400" b="0" i="0" u="none" strike="noStrike" kern="1200" cap="none" spc="0" normalizeH="0" baseline="0" noProof="0" dirty="0" smtClean="0">
                <a:ln>
                  <a:noFill/>
                </a:ln>
                <a:solidFill>
                  <a:srgbClr val="445469">
                    <a:lumMod val="50000"/>
                  </a:srgbClr>
                </a:solidFill>
                <a:effectLst/>
                <a:uLnTx/>
                <a:uFillTx/>
                <a:latin typeface="Arial" panose="020B0604020202020204" pitchFamily="34" charset="0"/>
                <a:cs typeface="Arial" panose="020B0604020202020204" pitchFamily="34" charset="0"/>
              </a:rPr>
              <a:t>(iki) </a:t>
            </a:r>
            <a:r>
              <a:rPr kumimoji="0" lang="tr-TR" sz="2400" b="0"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rPr>
              <a:t>yıl</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400" b="1"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Uygulama: </a:t>
            </a:r>
            <a:r>
              <a:rPr kumimoji="0" lang="tr-TR" sz="2400" b="0"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rPr>
              <a:t>Projesiz/ Başvur-al, tüm işletmelere yönelik ve sürekli açık</a:t>
            </a: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tr-TR" sz="2400" b="1"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Uygulama Süresi: </a:t>
            </a:r>
            <a:r>
              <a:rPr kumimoji="0" lang="tr-TR" sz="2400" b="0" i="0" u="none" strike="noStrike" kern="1200" cap="none" spc="0" normalizeH="0" baseline="0" noProof="0" dirty="0">
                <a:ln>
                  <a:noFill/>
                </a:ln>
                <a:solidFill>
                  <a:srgbClr val="445469">
                    <a:lumMod val="50000"/>
                  </a:srgbClr>
                </a:solidFill>
                <a:effectLst/>
                <a:uLnTx/>
                <a:uFillTx/>
                <a:latin typeface="Arial" panose="020B0604020202020204" pitchFamily="34" charset="0"/>
                <a:cs typeface="Arial" panose="020B0604020202020204" pitchFamily="34" charset="0"/>
              </a:rPr>
              <a:t>24/09/2018 - Süresiz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800" b="0" i="0" u="none" strike="noStrike" kern="1200" cap="none" spc="0" normalizeH="0" baseline="0" noProof="0" dirty="0">
              <a:ln>
                <a:noFill/>
              </a:ln>
              <a:solidFill>
                <a:srgbClr val="445469"/>
              </a:solidFill>
              <a:effectLst/>
              <a:uLnTx/>
              <a:uFillTx/>
              <a:latin typeface="Roboto Light"/>
              <a:ea typeface="+mn-ea"/>
              <a:cs typeface="+mn-cs"/>
            </a:endParaRPr>
          </a:p>
        </p:txBody>
      </p:sp>
      <p:sp>
        <p:nvSpPr>
          <p:cNvPr id="7" name="Başlık 1"/>
          <p:cNvSpPr>
            <a:spLocks noGrp="1"/>
          </p:cNvSpPr>
          <p:nvPr>
            <p:ph type="title"/>
          </p:nvPr>
        </p:nvSpPr>
        <p:spPr>
          <a:xfrm>
            <a:off x="2166356" y="280812"/>
            <a:ext cx="8956248" cy="789154"/>
          </a:xfrm>
          <a:prstGeom prst="rect">
            <a:avLst/>
          </a:prstGeom>
          <a:solidFill>
            <a:srgbClr val="00B0F0"/>
          </a:solidFill>
        </p:spPr>
        <p:txBody>
          <a:bodyPr>
            <a:normAutofit/>
          </a:bodyPr>
          <a:lstStyle/>
          <a:p>
            <a:pPr algn="ctr">
              <a:lnSpc>
                <a:spcPct val="100000"/>
              </a:lnSpc>
              <a:spcBef>
                <a:spcPts val="0"/>
              </a:spcBef>
              <a:defRPr/>
            </a:pPr>
            <a:r>
              <a:rPr lang="tr-TR" sz="2400" b="1" kern="0" dirty="0">
                <a:solidFill>
                  <a:sysClr val="window" lastClr="FFFFFF"/>
                </a:solidFill>
                <a:latin typeface="Calibri" panose="020F0502020204030204" pitchFamily="34" charset="0"/>
                <a:cs typeface="Calibri" panose="020F0502020204030204" pitchFamily="34" charset="0"/>
              </a:rPr>
              <a:t>İŞLETME GELİŞTİRME DESTEK PROGRAMI</a:t>
            </a:r>
          </a:p>
        </p:txBody>
      </p:sp>
    </p:spTree>
    <p:extLst>
      <p:ext uri="{BB962C8B-B14F-4D97-AF65-F5344CB8AC3E}">
        <p14:creationId xmlns:p14="http://schemas.microsoft.com/office/powerpoint/2010/main" val="2305779229"/>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sp>
        <p:nvSpPr>
          <p:cNvPr id="7" name="İçerik Yer Tutucusu 2"/>
          <p:cNvSpPr txBox="1">
            <a:spLocks/>
          </p:cNvSpPr>
          <p:nvPr/>
        </p:nvSpPr>
        <p:spPr>
          <a:xfrm>
            <a:off x="569419" y="1594387"/>
            <a:ext cx="10932795" cy="4509200"/>
          </a:xfrm>
          <a:prstGeom prst="rect">
            <a:avLst/>
          </a:prstGeom>
        </p:spPr>
        <p:txBody>
          <a:bodyPr lIns="90864" tIns="45436" rIns="90864" bIns="45436">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1" i="0" u="sng"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Program Süresi</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0" i="0" u="none" strike="noStrike" kern="1200" cap="none" spc="0" normalizeH="0" baseline="0" noProof="0" dirty="0" smtClean="0">
                <a:ln>
                  <a:noFill/>
                </a:ln>
                <a:solidFill>
                  <a:srgbClr val="445469">
                    <a:lumMod val="50000"/>
                  </a:srgbClr>
                </a:solidFill>
                <a:effectLst/>
                <a:uLnTx/>
                <a:uFillTx/>
                <a:latin typeface="Arial" panose="020B0604020202020204" pitchFamily="34" charset="0"/>
                <a:cs typeface="Arial" panose="020B0604020202020204" pitchFamily="34" charset="0"/>
              </a:rPr>
              <a:t>2 yıl</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400" b="0" i="0" u="none" strike="noStrike" kern="1200" cap="none" spc="0" normalizeH="0" baseline="0" noProof="0" dirty="0" smtClean="0">
              <a:ln>
                <a:noFill/>
              </a:ln>
              <a:solidFill>
                <a:srgbClr val="445469">
                  <a:lumMod val="50000"/>
                </a:srgbClr>
              </a:solidFill>
              <a:effectLst/>
              <a:uLnTx/>
              <a:uFillTx/>
              <a:latin typeface="Roboto Ligh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2400" b="1" u="sng" dirty="0">
                <a:solidFill>
                  <a:srgbClr val="0070C0"/>
                </a:solidFill>
                <a:latin typeface="Arial" panose="020B0604020202020204" pitchFamily="34" charset="0"/>
                <a:cs typeface="Arial" panose="020B0604020202020204" pitchFamily="34" charset="0"/>
              </a:rPr>
              <a:t>Programın Yenilenme Kriteri</a:t>
            </a:r>
          </a:p>
          <a:p>
            <a:pPr marL="0" indent="0" algn="just" fontAlgn="auto">
              <a:spcAft>
                <a:spcPts val="0"/>
              </a:spcAft>
              <a:buNone/>
            </a:pPr>
            <a:r>
              <a:rPr lang="tr-TR" sz="2400" dirty="0">
                <a:solidFill>
                  <a:srgbClr val="445469">
                    <a:lumMod val="50000"/>
                  </a:srgbClr>
                </a:solidFill>
                <a:latin typeface="Arial" panose="020B0604020202020204" pitchFamily="34" charset="0"/>
                <a:cs typeface="Arial" panose="020B0604020202020204" pitchFamily="34" charset="0"/>
              </a:rPr>
              <a:t>Destek programının tamamlandığı tarihten itibaren, bir defaya mahsus olmak üzere, başvuru yapması şartı ile destek programından yeniden </a:t>
            </a:r>
            <a:r>
              <a:rPr lang="tr-TR" sz="2400" dirty="0" err="1">
                <a:solidFill>
                  <a:srgbClr val="445469">
                    <a:lumMod val="50000"/>
                  </a:srgbClr>
                </a:solidFill>
                <a:latin typeface="Arial" panose="020B0604020202020204" pitchFamily="34" charset="0"/>
                <a:cs typeface="Arial" panose="020B0604020202020204" pitchFamily="34" charset="0"/>
              </a:rPr>
              <a:t>yararlanabilinir</a:t>
            </a:r>
            <a:r>
              <a:rPr lang="tr-TR" sz="2400" dirty="0">
                <a:solidFill>
                  <a:srgbClr val="445469">
                    <a:lumMod val="50000"/>
                  </a:srgbClr>
                </a:solidFill>
                <a:latin typeface="Arial" panose="020B0604020202020204" pitchFamily="34" charset="0"/>
                <a:cs typeface="Arial" panose="020B0604020202020204" pitchFamily="34" charset="0"/>
              </a:rPr>
              <a:t>.   </a:t>
            </a:r>
          </a:p>
          <a:p>
            <a:pPr marL="0" indent="0" algn="just" fontAlgn="auto">
              <a:spcAft>
                <a:spcPts val="0"/>
              </a:spcAft>
              <a:buNone/>
              <a:defRPr/>
            </a:pPr>
            <a:endParaRPr lang="tr-TR" sz="2400" dirty="0">
              <a:solidFill>
                <a:srgbClr val="445469">
                  <a:lumMod val="50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400" b="1" i="0" u="sng"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rPr>
              <a:t>Destek </a:t>
            </a:r>
            <a:r>
              <a:rPr kumimoji="0" lang="tr-TR" sz="2400" b="1" i="0" u="sng"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Oranı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tr-TR" sz="2400" dirty="0">
                <a:solidFill>
                  <a:srgbClr val="445469">
                    <a:lumMod val="50000"/>
                  </a:srgbClr>
                </a:solidFill>
                <a:latin typeface="Arial" panose="020B0604020202020204" pitchFamily="34" charset="0"/>
                <a:cs typeface="Arial" panose="020B0604020202020204" pitchFamily="34" charset="0"/>
              </a:rPr>
              <a:t>Tüm bölgelerde %60</a:t>
            </a:r>
          </a:p>
        </p:txBody>
      </p:sp>
      <p:sp>
        <p:nvSpPr>
          <p:cNvPr id="8" name="Başlık 1"/>
          <p:cNvSpPr>
            <a:spLocks noGrp="1"/>
          </p:cNvSpPr>
          <p:nvPr>
            <p:ph type="title"/>
          </p:nvPr>
        </p:nvSpPr>
        <p:spPr>
          <a:xfrm>
            <a:off x="1921323" y="319069"/>
            <a:ext cx="9580891" cy="721227"/>
          </a:xfrm>
          <a:prstGeom prst="rect">
            <a:avLst/>
          </a:prstGeom>
          <a:solidFill>
            <a:srgbClr val="00B0F0"/>
          </a:solidFill>
        </p:spPr>
        <p:txBody>
          <a:bodyPr>
            <a:normAutofit/>
          </a:bodyPr>
          <a:lstStyle/>
          <a:p>
            <a:pPr algn="ctr">
              <a:lnSpc>
                <a:spcPct val="100000"/>
              </a:lnSpc>
              <a:spcBef>
                <a:spcPts val="0"/>
              </a:spcBef>
              <a:defRPr/>
            </a:pPr>
            <a:r>
              <a:rPr lang="tr-TR" sz="2400" b="1" kern="0" dirty="0">
                <a:solidFill>
                  <a:sysClr val="window" lastClr="FFFFFF"/>
                </a:solidFill>
                <a:latin typeface="Calibri" panose="020F0502020204030204" pitchFamily="34" charset="0"/>
                <a:cs typeface="Calibri" panose="020F0502020204030204" pitchFamily="34" charset="0"/>
              </a:rPr>
              <a:t>İŞLETME GELİŞTİRME DESTEK PROGRAMI</a:t>
            </a:r>
          </a:p>
        </p:txBody>
      </p:sp>
    </p:spTree>
    <p:extLst>
      <p:ext uri="{BB962C8B-B14F-4D97-AF65-F5344CB8AC3E}">
        <p14:creationId xmlns:p14="http://schemas.microsoft.com/office/powerpoint/2010/main" val="106396957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1868C5-B491-42BF-9F5C-46095BC3F40A}" type="slidenum">
              <a:rPr kumimoji="0" lang="tr-TR" sz="1200" b="0" i="0" u="none" strike="noStrike" kern="1200" cap="none" spc="0" normalizeH="0" baseline="0" noProof="0" smtClean="0">
                <a:ln>
                  <a:noFill/>
                </a:ln>
                <a:solidFill>
                  <a:srgbClr val="445469">
                    <a:tint val="75000"/>
                  </a:srgb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tr-TR" sz="1200" b="0" i="0" u="none" strike="noStrike" kern="1200" cap="none" spc="0" normalizeH="0" baseline="0" noProof="0" dirty="0">
              <a:ln>
                <a:noFill/>
              </a:ln>
              <a:solidFill>
                <a:srgbClr val="445469">
                  <a:tint val="75000"/>
                </a:srgbClr>
              </a:solidFill>
              <a:effectLst/>
              <a:uLnTx/>
              <a:uFillTx/>
              <a:latin typeface="Calibri" pitchFamily="34" charset="0"/>
              <a:ea typeface="ヒラギノ角ゴ Pro W3" pitchFamily="1" charset="-128"/>
              <a:cs typeface="+mn-cs"/>
            </a:endParaRPr>
          </a:p>
        </p:txBody>
      </p:sp>
      <p:graphicFrame>
        <p:nvGraphicFramePr>
          <p:cNvPr id="6" name="Tablo 5"/>
          <p:cNvGraphicFramePr>
            <a:graphicFrameLocks noGrp="1"/>
          </p:cNvGraphicFramePr>
          <p:nvPr>
            <p:extLst>
              <p:ext uri="{D42A27DB-BD31-4B8C-83A1-F6EECF244321}">
                <p14:modId xmlns:p14="http://schemas.microsoft.com/office/powerpoint/2010/main" val="1197898869"/>
              </p:ext>
            </p:extLst>
          </p:nvPr>
        </p:nvGraphicFramePr>
        <p:xfrm>
          <a:off x="1681287" y="319956"/>
          <a:ext cx="10110304" cy="5682562"/>
        </p:xfrm>
        <a:graphic>
          <a:graphicData uri="http://schemas.openxmlformats.org/drawingml/2006/table">
            <a:tbl>
              <a:tblPr firstRow="1" bandRow="1">
                <a:tableStyleId>{5C22544A-7EE6-4342-B048-85BDC9FD1C3A}</a:tableStyleId>
              </a:tblPr>
              <a:tblGrid>
                <a:gridCol w="1114084">
                  <a:extLst>
                    <a:ext uri="{9D8B030D-6E8A-4147-A177-3AD203B41FA5}">
                      <a16:colId xmlns:a16="http://schemas.microsoft.com/office/drawing/2014/main" val="20000"/>
                    </a:ext>
                  </a:extLst>
                </a:gridCol>
                <a:gridCol w="3941068">
                  <a:extLst>
                    <a:ext uri="{9D8B030D-6E8A-4147-A177-3AD203B41FA5}">
                      <a16:colId xmlns:a16="http://schemas.microsoft.com/office/drawing/2014/main" val="20001"/>
                    </a:ext>
                  </a:extLst>
                </a:gridCol>
                <a:gridCol w="2527576">
                  <a:extLst>
                    <a:ext uri="{9D8B030D-6E8A-4147-A177-3AD203B41FA5}">
                      <a16:colId xmlns:a16="http://schemas.microsoft.com/office/drawing/2014/main" val="20002"/>
                    </a:ext>
                  </a:extLst>
                </a:gridCol>
                <a:gridCol w="2527576">
                  <a:extLst>
                    <a:ext uri="{9D8B030D-6E8A-4147-A177-3AD203B41FA5}">
                      <a16:colId xmlns:a16="http://schemas.microsoft.com/office/drawing/2014/main" val="20003"/>
                    </a:ext>
                  </a:extLst>
                </a:gridCol>
              </a:tblGrid>
              <a:tr h="1206061">
                <a:tc>
                  <a:txBody>
                    <a:bodyPr/>
                    <a:lstStyle/>
                    <a:p>
                      <a:endParaRPr lang="tr-TR" sz="2000" dirty="0">
                        <a:latin typeface="Calibri" panose="020F0502020204030204" pitchFamily="34" charset="0"/>
                        <a:cs typeface="Calibri" panose="020F0502020204030204" pitchFamily="34" charset="0"/>
                      </a:endParaRPr>
                    </a:p>
                  </a:txBody>
                  <a:tcPr marL="121476" marR="121476" marT="45551" marB="45551"/>
                </a:tc>
                <a:tc>
                  <a:txBody>
                    <a:bodyPr/>
                    <a:lstStyle/>
                    <a:p>
                      <a:pPr algn="ctr"/>
                      <a:r>
                        <a:rPr lang="tr-TR" sz="2000" b="1" i="0" kern="1200" dirty="0" smtClean="0">
                          <a:solidFill>
                            <a:schemeClr val="lt1"/>
                          </a:solidFill>
                          <a:effectLst/>
                          <a:latin typeface="Calibri" panose="020F0502020204030204" pitchFamily="34" charset="0"/>
                          <a:ea typeface="+mn-ea"/>
                          <a:cs typeface="Calibri" panose="020F0502020204030204" pitchFamily="34" charset="0"/>
                        </a:rPr>
                        <a:t>İŞLETME GELİŞTİRME DESTEK PROGRAMI DESTEKLERİ</a:t>
                      </a:r>
                      <a:endParaRPr lang="tr-TR" sz="2000" b="1" dirty="0">
                        <a:latin typeface="Calibri" panose="020F0502020204030204" pitchFamily="34" charset="0"/>
                        <a:cs typeface="Calibri" panose="020F0502020204030204" pitchFamily="34" charset="0"/>
                      </a:endParaRPr>
                    </a:p>
                  </a:txBody>
                  <a:tcPr marL="121476" marR="121476" marT="45551" marB="45551" anchor="ctr"/>
                </a:tc>
                <a:tc>
                  <a:txBody>
                    <a:bodyPr/>
                    <a:lstStyle/>
                    <a:p>
                      <a:pPr algn="ctr"/>
                      <a:r>
                        <a:rPr lang="tr-TR" sz="2000" b="1" i="0" kern="1200" dirty="0" smtClean="0">
                          <a:solidFill>
                            <a:schemeClr val="lt1"/>
                          </a:solidFill>
                          <a:effectLst/>
                          <a:latin typeface="Calibri" panose="020F0502020204030204" pitchFamily="34" charset="0"/>
                          <a:ea typeface="+mn-ea"/>
                          <a:cs typeface="Calibri" panose="020F0502020204030204" pitchFamily="34" charset="0"/>
                        </a:rPr>
                        <a:t>DESTEK ÜST LİMİTİ (TL)</a:t>
                      </a:r>
                      <a:endParaRPr lang="tr-TR" sz="2000" b="1" dirty="0">
                        <a:latin typeface="Calibri" panose="020F0502020204030204" pitchFamily="34" charset="0"/>
                        <a:cs typeface="Calibri" panose="020F0502020204030204" pitchFamily="34" charset="0"/>
                      </a:endParaRPr>
                    </a:p>
                  </a:txBody>
                  <a:tcPr marL="121476" marR="121476" marT="45551" marB="45551" anchor="ctr"/>
                </a:tc>
                <a:tc>
                  <a:txBody>
                    <a:bodyPr/>
                    <a:lstStyle/>
                    <a:p>
                      <a:pPr algn="ctr"/>
                      <a:endParaRPr lang="tr-TR" sz="2000" b="1" i="0" kern="1200" dirty="0" smtClean="0">
                        <a:solidFill>
                          <a:schemeClr val="lt1"/>
                        </a:solidFill>
                        <a:effectLst/>
                        <a:latin typeface="Calibri" panose="020F0502020204030204" pitchFamily="34" charset="0"/>
                        <a:ea typeface="+mn-ea"/>
                        <a:cs typeface="Calibri" panose="020F0502020204030204" pitchFamily="34" charset="0"/>
                      </a:endParaRPr>
                    </a:p>
                    <a:p>
                      <a:pPr algn="ctr"/>
                      <a:r>
                        <a:rPr lang="tr-TR" sz="2000" b="1" i="0" kern="1200" dirty="0" smtClean="0">
                          <a:solidFill>
                            <a:schemeClr val="lt1"/>
                          </a:solidFill>
                          <a:effectLst/>
                          <a:latin typeface="Calibri" panose="020F0502020204030204" pitchFamily="34" charset="0"/>
                          <a:ea typeface="+mn-ea"/>
                          <a:cs typeface="Calibri" panose="020F0502020204030204" pitchFamily="34" charset="0"/>
                        </a:rPr>
                        <a:t>DESTEK</a:t>
                      </a:r>
                    </a:p>
                    <a:p>
                      <a:pPr algn="ctr"/>
                      <a:r>
                        <a:rPr lang="tr-TR" sz="2000" b="1" i="0" kern="1200" dirty="0" smtClean="0">
                          <a:solidFill>
                            <a:schemeClr val="lt1"/>
                          </a:solidFill>
                          <a:effectLst/>
                          <a:latin typeface="Calibri" panose="020F0502020204030204" pitchFamily="34" charset="0"/>
                          <a:ea typeface="+mn-ea"/>
                          <a:cs typeface="Calibri" panose="020F0502020204030204" pitchFamily="34" charset="0"/>
                        </a:rPr>
                        <a:t>ORANI</a:t>
                      </a:r>
                    </a:p>
                    <a:p>
                      <a:pPr algn="ctr"/>
                      <a:endParaRPr lang="tr-TR" sz="2000" b="1" dirty="0">
                        <a:latin typeface="Calibri" panose="020F0502020204030204" pitchFamily="34" charset="0"/>
                        <a:cs typeface="Calibri" panose="020F0502020204030204" pitchFamily="34" charset="0"/>
                      </a:endParaRPr>
                    </a:p>
                  </a:txBody>
                  <a:tcPr marL="121476" marR="121476" marT="45551" marB="45551" anchor="ctr"/>
                </a:tc>
                <a:extLst>
                  <a:ext uri="{0D108BD9-81ED-4DB2-BD59-A6C34878D82A}">
                    <a16:rowId xmlns:a16="http://schemas.microsoft.com/office/drawing/2014/main" val="10000"/>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1</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Yurt İçi Fuar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50.000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rowSpan="9">
                  <a:txBody>
                    <a:bodyPr/>
                    <a:lstStyle/>
                    <a:p>
                      <a:pPr algn="ctr"/>
                      <a:endParaRPr lang="tr-TR" sz="2000" b="1" dirty="0" smtClean="0">
                        <a:solidFill>
                          <a:schemeClr val="tx1"/>
                        </a:solidFill>
                        <a:latin typeface="Calibri" panose="020F0502020204030204" pitchFamily="34" charset="0"/>
                        <a:cs typeface="Calibri" panose="020F0502020204030204" pitchFamily="34" charset="0"/>
                      </a:endParaRPr>
                    </a:p>
                    <a:p>
                      <a:pPr algn="ctr"/>
                      <a:endParaRPr lang="tr-TR" sz="2000" b="1" dirty="0" smtClean="0">
                        <a:solidFill>
                          <a:schemeClr val="tx1"/>
                        </a:solidFill>
                        <a:latin typeface="Calibri" panose="020F0502020204030204" pitchFamily="34" charset="0"/>
                        <a:cs typeface="Calibri" panose="020F0502020204030204" pitchFamily="34" charset="0"/>
                      </a:endParaRPr>
                    </a:p>
                    <a:p>
                      <a:pPr algn="ctr"/>
                      <a:endParaRPr lang="tr-TR" sz="2000" b="1" dirty="0" smtClean="0">
                        <a:solidFill>
                          <a:schemeClr val="tx1"/>
                        </a:solidFill>
                        <a:latin typeface="Calibri" panose="020F0502020204030204" pitchFamily="34" charset="0"/>
                        <a:cs typeface="Calibri" panose="020F0502020204030204" pitchFamily="34" charset="0"/>
                      </a:endParaRPr>
                    </a:p>
                    <a:p>
                      <a:pPr algn="ctr"/>
                      <a:endParaRPr lang="tr-TR" sz="2000" b="1" dirty="0" smtClean="0">
                        <a:solidFill>
                          <a:schemeClr val="tx1"/>
                        </a:solidFill>
                        <a:latin typeface="Calibri" panose="020F0502020204030204" pitchFamily="34" charset="0"/>
                        <a:cs typeface="Calibri" panose="020F0502020204030204" pitchFamily="34" charset="0"/>
                      </a:endParaRPr>
                    </a:p>
                    <a:p>
                      <a:pPr algn="ctr"/>
                      <a:endParaRPr lang="tr-TR" sz="2000" b="1" dirty="0" smtClean="0">
                        <a:solidFill>
                          <a:schemeClr val="tx1"/>
                        </a:solidFill>
                        <a:latin typeface="Calibri" panose="020F0502020204030204" pitchFamily="34" charset="0"/>
                        <a:cs typeface="Calibri" panose="020F0502020204030204" pitchFamily="34" charset="0"/>
                      </a:endParaRPr>
                    </a:p>
                    <a:p>
                      <a:pPr algn="ctr"/>
                      <a:endParaRPr lang="tr-TR" sz="2000" b="1" dirty="0" smtClean="0">
                        <a:solidFill>
                          <a:schemeClr val="tx1"/>
                        </a:solidFill>
                        <a:latin typeface="Calibri" panose="020F0502020204030204" pitchFamily="34" charset="0"/>
                        <a:cs typeface="Calibri" panose="020F0502020204030204" pitchFamily="34" charset="0"/>
                      </a:endParaRPr>
                    </a:p>
                    <a:p>
                      <a:pPr algn="ctr"/>
                      <a:r>
                        <a:rPr lang="tr-TR" sz="2000" b="1" dirty="0" smtClean="0">
                          <a:solidFill>
                            <a:schemeClr val="tx1"/>
                          </a:solidFill>
                          <a:latin typeface="Calibri" panose="020F0502020204030204" pitchFamily="34" charset="0"/>
                          <a:cs typeface="Calibri" panose="020F0502020204030204" pitchFamily="34" charset="0"/>
                        </a:rPr>
                        <a:t>%60</a:t>
                      </a:r>
                      <a:endParaRPr lang="tr-TR" sz="2000" b="1" dirty="0">
                        <a:solidFill>
                          <a:schemeClr val="tx1"/>
                        </a:solidFill>
                        <a:latin typeface="Calibri" panose="020F0502020204030204" pitchFamily="34" charset="0"/>
                        <a:cs typeface="Calibri" panose="020F0502020204030204" pitchFamily="34" charset="0"/>
                      </a:endParaRPr>
                    </a:p>
                  </a:txBody>
                  <a:tcPr marL="121476" marR="121476" marT="45551" marB="45551"/>
                </a:tc>
                <a:extLst>
                  <a:ext uri="{0D108BD9-81ED-4DB2-BD59-A6C34878D82A}">
                    <a16:rowId xmlns:a16="http://schemas.microsoft.com/office/drawing/2014/main" val="10001"/>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2</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Yurt Dışı İş Gezisi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30.000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2"/>
                  </a:ext>
                </a:extLst>
              </a:tr>
              <a:tr h="700702">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3</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Nitelikli Eleman İstihdam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50.000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3"/>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4</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Tasarım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50.000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4"/>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5</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Sınai Mülkiyet Hakları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30.000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5"/>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6</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marL="0" marR="0" indent="0" algn="l" defTabSz="908748" rtl="0" eaLnBrk="1" fontAlgn="auto" latinLnBrk="0" hangingPunct="1">
                        <a:lnSpc>
                          <a:spcPct val="100000"/>
                        </a:lnSpc>
                        <a:spcBef>
                          <a:spcPts val="0"/>
                        </a:spcBef>
                        <a:spcAft>
                          <a:spcPts val="0"/>
                        </a:spcAft>
                        <a:buClrTx/>
                        <a:buSzTx/>
                        <a:buFontTx/>
                        <a:buNone/>
                        <a:tabLst/>
                        <a:defRPr/>
                      </a:pPr>
                      <a:r>
                        <a:rPr lang="tr-TR" sz="2000" b="1" kern="1200" dirty="0" smtClean="0">
                          <a:solidFill>
                            <a:schemeClr val="tx1"/>
                          </a:solidFill>
                          <a:latin typeface="Calibri" panose="020F0502020204030204" pitchFamily="34" charset="0"/>
                          <a:ea typeface="+mn-ea"/>
                          <a:cs typeface="Calibri" panose="020F0502020204030204" pitchFamily="34" charset="0"/>
                        </a:rPr>
                        <a:t>Belgelendirme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30.000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6"/>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7</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marL="0" marR="0" indent="0" algn="l" defTabSz="908748" rtl="0" eaLnBrk="1" fontAlgn="auto" latinLnBrk="0" hangingPunct="1">
                        <a:lnSpc>
                          <a:spcPct val="100000"/>
                        </a:lnSpc>
                        <a:spcBef>
                          <a:spcPts val="0"/>
                        </a:spcBef>
                        <a:spcAft>
                          <a:spcPts val="0"/>
                        </a:spcAft>
                        <a:buClrTx/>
                        <a:buSzTx/>
                        <a:buFontTx/>
                        <a:buNone/>
                        <a:tabLst/>
                        <a:defRPr/>
                      </a:pPr>
                      <a:r>
                        <a:rPr lang="tr-TR" sz="2000" b="1" kern="1200" dirty="0" smtClean="0">
                          <a:solidFill>
                            <a:schemeClr val="tx1"/>
                          </a:solidFill>
                          <a:latin typeface="Calibri" panose="020F0502020204030204" pitchFamily="34" charset="0"/>
                          <a:ea typeface="+mn-ea"/>
                          <a:cs typeface="Calibri" panose="020F0502020204030204" pitchFamily="34" charset="0"/>
                        </a:rPr>
                        <a:t>Test ve Analiz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30.000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7"/>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8</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Enerji Verimli Elektrik Motorları Değişimi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80.000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8"/>
                  </a:ext>
                </a:extLst>
              </a:tr>
              <a:tr h="424408">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9</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l"/>
                      <a:r>
                        <a:rPr lang="tr-TR" sz="2000" b="1" kern="1200" dirty="0" smtClean="0">
                          <a:solidFill>
                            <a:schemeClr val="tx1"/>
                          </a:solidFill>
                          <a:latin typeface="Calibri" panose="020F0502020204030204" pitchFamily="34" charset="0"/>
                          <a:ea typeface="+mn-ea"/>
                          <a:cs typeface="Calibri" panose="020F0502020204030204" pitchFamily="34" charset="0"/>
                        </a:rPr>
                        <a:t>Bağımsız Değerlendirme Desteği</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a:txBody>
                    <a:bodyPr/>
                    <a:lstStyle/>
                    <a:p>
                      <a:pPr algn="ctr"/>
                      <a:r>
                        <a:rPr lang="tr-TR" sz="2000" b="1" kern="1200" dirty="0" smtClean="0">
                          <a:solidFill>
                            <a:schemeClr val="tx1"/>
                          </a:solidFill>
                          <a:latin typeface="Calibri" panose="020F0502020204030204" pitchFamily="34" charset="0"/>
                          <a:ea typeface="+mn-ea"/>
                          <a:cs typeface="Calibri" panose="020F0502020204030204" pitchFamily="34" charset="0"/>
                        </a:rPr>
                        <a:t>20.000</a:t>
                      </a:r>
                      <a:endParaRPr lang="tr-TR" sz="2000" b="1" kern="1200" dirty="0">
                        <a:solidFill>
                          <a:schemeClr val="tx1"/>
                        </a:solidFill>
                        <a:latin typeface="Calibri" panose="020F0502020204030204" pitchFamily="34" charset="0"/>
                        <a:ea typeface="+mn-ea"/>
                        <a:cs typeface="Calibri" panose="020F0502020204030204" pitchFamily="34" charset="0"/>
                      </a:endParaRPr>
                    </a:p>
                  </a:txBody>
                  <a:tcPr marL="121476" marR="121476" marT="45551" marB="45551"/>
                </a:tc>
                <a:tc vMerge="1">
                  <a:txBody>
                    <a:bodyPr/>
                    <a:lstStyle/>
                    <a:p>
                      <a:endParaRPr lang="tr-T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0336071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707886"/>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İŞBİRLİĞİ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3"/>
          <a:stretch>
            <a:fillRect/>
          </a:stretch>
        </p:blipFill>
        <p:spPr>
          <a:xfrm>
            <a:off x="1177232" y="2192165"/>
            <a:ext cx="2088232" cy="2088232"/>
          </a:xfrm>
          <a:prstGeom prst="rect">
            <a:avLst/>
          </a:prstGeom>
        </p:spPr>
      </p:pic>
    </p:spTree>
    <p:extLst>
      <p:ext uri="{BB962C8B-B14F-4D97-AF65-F5344CB8AC3E}">
        <p14:creationId xmlns:p14="http://schemas.microsoft.com/office/powerpoint/2010/main" val="114951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45</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980272" y="363622"/>
            <a:ext cx="10615074" cy="682238"/>
          </a:xfrm>
          <a:prstGeom prst="rect">
            <a:avLst/>
          </a:prstGeom>
          <a:noFill/>
        </p:spPr>
        <p:txBody>
          <a:bodyPr wrap="square" rtlCol="0">
            <a:spAutoFit/>
          </a:bodyPr>
          <a:lstStyle/>
          <a:p>
            <a:pPr algn="ctr" defTabSz="911017" fontAlgn="auto">
              <a:lnSpc>
                <a:spcPts val="4649"/>
              </a:lnSpc>
              <a:spcBef>
                <a:spcPts val="0"/>
              </a:spcBef>
              <a:spcAft>
                <a:spcPts val="0"/>
              </a:spcAft>
            </a:pPr>
            <a:r>
              <a:rPr lang="tr-TR" sz="2400" b="1" dirty="0">
                <a:solidFill>
                  <a:srgbClr val="00759E">
                    <a:lumMod val="60000"/>
                    <a:lumOff val="40000"/>
                  </a:srgbClr>
                </a:solidFill>
                <a:ea typeface="Roboto Black" panose="02000000000000000000" pitchFamily="2" charset="0"/>
              </a:rPr>
              <a:t>İşbirliği Destek </a:t>
            </a:r>
            <a:r>
              <a:rPr lang="tr-TR" sz="2400" b="1" dirty="0" smtClean="0">
                <a:solidFill>
                  <a:srgbClr val="00759E">
                    <a:lumMod val="60000"/>
                    <a:lumOff val="40000"/>
                  </a:srgbClr>
                </a:solidFill>
                <a:ea typeface="Roboto Black" panose="02000000000000000000" pitchFamily="2" charset="0"/>
              </a:rPr>
              <a:t>Programı</a:t>
            </a:r>
            <a:endParaRPr lang="en-US" sz="2400" b="1" dirty="0">
              <a:solidFill>
                <a:srgbClr val="00759E">
                  <a:lumMod val="60000"/>
                  <a:lumOff val="40000"/>
                </a:srgbClr>
              </a:solidFill>
              <a:ea typeface="Roboto Black" panose="02000000000000000000" pitchFamily="2" charset="0"/>
            </a:endParaRPr>
          </a:p>
        </p:txBody>
      </p:sp>
      <p:sp>
        <p:nvSpPr>
          <p:cNvPr id="2" name="Dikdörtgen 1"/>
          <p:cNvSpPr/>
          <p:nvPr/>
        </p:nvSpPr>
        <p:spPr>
          <a:xfrm>
            <a:off x="497270" y="1438493"/>
            <a:ext cx="10783085" cy="3035703"/>
          </a:xfrm>
          <a:prstGeom prst="rect">
            <a:avLst/>
          </a:prstGeom>
        </p:spPr>
        <p:txBody>
          <a:bodyPr wrap="square">
            <a:spAutoFit/>
          </a:bodyPr>
          <a:lstStyle/>
          <a:p>
            <a:pPr defTabSz="911017" fontAlgn="auto">
              <a:lnSpc>
                <a:spcPct val="200000"/>
              </a:lnSpc>
              <a:spcBef>
                <a:spcPts val="0"/>
              </a:spcBef>
              <a:spcAft>
                <a:spcPts val="0"/>
              </a:spcAft>
            </a:pPr>
            <a:r>
              <a:rPr lang="tr-TR" sz="2400" b="1" dirty="0" smtClean="0">
                <a:solidFill>
                  <a:srgbClr val="00759E">
                    <a:lumMod val="60000"/>
                    <a:lumOff val="40000"/>
                  </a:srgbClr>
                </a:solidFill>
                <a:ea typeface="Roboto Black" panose="02000000000000000000" pitchFamily="2" charset="0"/>
              </a:rPr>
              <a:t>AMAÇ</a:t>
            </a:r>
            <a:r>
              <a:rPr lang="tr-TR" sz="2400" b="1" dirty="0">
                <a:solidFill>
                  <a:srgbClr val="00759E">
                    <a:lumMod val="60000"/>
                    <a:lumOff val="40000"/>
                  </a:srgbClr>
                </a:solidFill>
                <a:ea typeface="Roboto Black" panose="02000000000000000000" pitchFamily="2" charset="0"/>
              </a:rPr>
              <a:t>:</a:t>
            </a:r>
          </a:p>
          <a:p>
            <a:pPr algn="just" defTabSz="911017" fontAlgn="auto">
              <a:lnSpc>
                <a:spcPct val="200000"/>
              </a:lnSpc>
              <a:spcBef>
                <a:spcPts val="0"/>
              </a:spcBef>
              <a:spcAft>
                <a:spcPts val="0"/>
              </a:spcAft>
            </a:pPr>
            <a:r>
              <a:rPr lang="tr-TR" sz="2391" b="1" dirty="0">
                <a:solidFill>
                  <a:srgbClr val="445469"/>
                </a:solidFill>
                <a:ea typeface="+mn-ea"/>
              </a:rPr>
              <a:t>KOBİ’lerin birbirleri ile veya büyük işletmelerle ortak çalışma kültürünün geliştirilmesine ve karşılıklı fayda ve rekabet avantajı sağlayıcı nitelikteki işbirlikleri tesis etmesine katkı sağlamaktır</a:t>
            </a:r>
            <a:r>
              <a:rPr lang="tr-TR" sz="2391" dirty="0">
                <a:solidFill>
                  <a:srgbClr val="445469"/>
                </a:solidFill>
                <a:ea typeface="+mn-ea"/>
              </a:rPr>
              <a:t>.</a:t>
            </a:r>
          </a:p>
        </p:txBody>
      </p:sp>
    </p:spTree>
    <p:extLst>
      <p:ext uri="{BB962C8B-B14F-4D97-AF65-F5344CB8AC3E}">
        <p14:creationId xmlns:p14="http://schemas.microsoft.com/office/powerpoint/2010/main" val="11460235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46</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980273" y="363622"/>
            <a:ext cx="10615074" cy="692488"/>
          </a:xfrm>
          <a:prstGeom prst="rect">
            <a:avLst/>
          </a:prstGeom>
          <a:noFill/>
        </p:spPr>
        <p:txBody>
          <a:bodyPr wrap="square" rtlCol="0">
            <a:spAutoFit/>
          </a:bodyPr>
          <a:lstStyle/>
          <a:p>
            <a:pPr algn="ctr" defTabSz="911017" fontAlgn="auto">
              <a:lnSpc>
                <a:spcPts val="4649"/>
              </a:lnSpc>
              <a:spcBef>
                <a:spcPts val="0"/>
              </a:spcBef>
              <a:spcAft>
                <a:spcPts val="0"/>
              </a:spcAft>
            </a:pPr>
            <a:r>
              <a:rPr lang="tr-TR" sz="3188" b="1" dirty="0">
                <a:solidFill>
                  <a:srgbClr val="00759E">
                    <a:lumMod val="60000"/>
                    <a:lumOff val="40000"/>
                  </a:srgbClr>
                </a:solidFill>
                <a:ea typeface="Roboto Black" panose="02000000000000000000" pitchFamily="2" charset="0"/>
              </a:rPr>
              <a:t>İşbirliği Destek Programı Proje Konuları</a:t>
            </a:r>
          </a:p>
        </p:txBody>
      </p:sp>
      <p:sp>
        <p:nvSpPr>
          <p:cNvPr id="4" name="Metin kutusu 3"/>
          <p:cNvSpPr txBox="1"/>
          <p:nvPr/>
        </p:nvSpPr>
        <p:spPr>
          <a:xfrm>
            <a:off x="638063" y="1336153"/>
            <a:ext cx="11135981" cy="4765581"/>
          </a:xfrm>
          <a:prstGeom prst="rect">
            <a:avLst/>
          </a:prstGeom>
          <a:noFill/>
        </p:spPr>
        <p:txBody>
          <a:bodyPr wrap="square" rtlCol="0">
            <a:spAutoFit/>
          </a:bodyPr>
          <a:lstStyle/>
          <a:p>
            <a:pPr defTabSz="911017" fontAlgn="auto">
              <a:spcBef>
                <a:spcPts val="0"/>
              </a:spcBef>
              <a:spcAft>
                <a:spcPts val="0"/>
              </a:spcAft>
            </a:pPr>
            <a:r>
              <a:rPr lang="tr-TR" sz="2391" dirty="0">
                <a:solidFill>
                  <a:srgbClr val="445469"/>
                </a:solidFill>
                <a:ea typeface="+mn-ea"/>
              </a:rPr>
              <a:t>İşletmelerin birbirleriyle ve/veya büyük işletmelerle;</a:t>
            </a:r>
          </a:p>
          <a:p>
            <a:pPr defTabSz="911017" fontAlgn="auto">
              <a:spcBef>
                <a:spcPts val="0"/>
              </a:spcBef>
              <a:spcAft>
                <a:spcPts val="0"/>
              </a:spcAft>
            </a:pPr>
            <a:endParaRPr lang="tr-TR" sz="2391" dirty="0">
              <a:solidFill>
                <a:srgbClr val="445469"/>
              </a:solidFill>
              <a:ea typeface="+mn-ea"/>
            </a:endParaRP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Kapasite, verimlilik, ürün çeşitliliği ve kalitelerini artırmaları amacıyla </a:t>
            </a:r>
            <a:r>
              <a:rPr lang="tr-TR" sz="2391" b="1" dirty="0">
                <a:solidFill>
                  <a:srgbClr val="00759E">
                    <a:lumMod val="60000"/>
                    <a:lumOff val="40000"/>
                  </a:srgbClr>
                </a:solidFill>
                <a:ea typeface="+mn-ea"/>
              </a:rPr>
              <a:t>ortak imalat</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Müşteri istekleri ve pazarın talebinin karşılanması amacıyla </a:t>
            </a:r>
            <a:r>
              <a:rPr lang="tr-TR" sz="2391" b="1" dirty="0">
                <a:solidFill>
                  <a:srgbClr val="00759E">
                    <a:lumMod val="60000"/>
                    <a:lumOff val="40000"/>
                  </a:srgbClr>
                </a:solidFill>
                <a:ea typeface="+mn-ea"/>
              </a:rPr>
              <a:t>ortak tasarım, ürün ve hizmet geliştirmeleri</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 Ürün ve hizmet kalitelerini geliştirmeleri amacıyla </a:t>
            </a:r>
            <a:r>
              <a:rPr lang="tr-TR" sz="2391" b="1" dirty="0">
                <a:solidFill>
                  <a:srgbClr val="00759E">
                    <a:lumMod val="60000"/>
                    <a:lumOff val="40000"/>
                  </a:srgbClr>
                </a:solidFill>
                <a:ea typeface="+mn-ea"/>
              </a:rPr>
              <a:t>ortak laboratuvar</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 Pazar paylarını artırmaları ve marka imajı oluşturmaları amacıyla </a:t>
            </a:r>
            <a:r>
              <a:rPr lang="tr-TR" sz="2391" b="1" dirty="0">
                <a:solidFill>
                  <a:srgbClr val="00759E">
                    <a:lumMod val="60000"/>
                    <a:lumOff val="40000"/>
                  </a:srgbClr>
                </a:solidFill>
                <a:ea typeface="+mn-ea"/>
              </a:rPr>
              <a:t>ortak pazarlama</a:t>
            </a:r>
            <a:r>
              <a:rPr lang="tr-TR" sz="2391" dirty="0">
                <a:solidFill>
                  <a:srgbClr val="445469"/>
                </a:solidFill>
                <a:ea typeface="+mn-ea"/>
              </a:rPr>
              <a:t>,</a:t>
            </a:r>
          </a:p>
          <a:p>
            <a:pPr marL="341631" indent="-341631" defTabSz="911017" fontAlgn="auto">
              <a:spcBef>
                <a:spcPts val="0"/>
              </a:spcBef>
              <a:spcAft>
                <a:spcPts val="0"/>
              </a:spcAft>
              <a:buFont typeface="Wingdings" panose="05000000000000000000" pitchFamily="2" charset="2"/>
              <a:buChar char="Ø"/>
            </a:pPr>
            <a:r>
              <a:rPr lang="tr-TR" sz="2391" dirty="0">
                <a:solidFill>
                  <a:srgbClr val="445469"/>
                </a:solidFill>
                <a:ea typeface="+mn-ea"/>
              </a:rPr>
              <a:t>Beceri ve kabiliyetlerini geliştirmeleri ve </a:t>
            </a:r>
            <a:r>
              <a:rPr lang="tr-TR" sz="2391" b="1" dirty="0">
                <a:solidFill>
                  <a:srgbClr val="00759E">
                    <a:lumMod val="60000"/>
                    <a:lumOff val="40000"/>
                  </a:srgbClr>
                </a:solidFill>
                <a:ea typeface="+mn-ea"/>
              </a:rPr>
              <a:t>değer zincirlerine katılmaları amacıyla yapılan işbirlikleri</a:t>
            </a:r>
          </a:p>
          <a:p>
            <a:pPr marL="341631" indent="-341631" defTabSz="911017" fontAlgn="auto">
              <a:spcBef>
                <a:spcPts val="0"/>
              </a:spcBef>
              <a:spcAft>
                <a:spcPts val="0"/>
              </a:spcAft>
              <a:buFont typeface="Wingdings" panose="05000000000000000000" pitchFamily="2" charset="2"/>
              <a:buChar char="Ø"/>
            </a:pPr>
            <a:endParaRPr lang="tr-TR" sz="2391" dirty="0">
              <a:solidFill>
                <a:srgbClr val="445469"/>
              </a:solidFill>
              <a:ea typeface="+mn-ea"/>
            </a:endParaRPr>
          </a:p>
          <a:p>
            <a:pPr defTabSz="911017" fontAlgn="auto">
              <a:spcBef>
                <a:spcPts val="0"/>
              </a:spcBef>
              <a:spcAft>
                <a:spcPts val="0"/>
              </a:spcAft>
            </a:pPr>
            <a:r>
              <a:rPr lang="tr-TR" sz="2391" dirty="0">
                <a:solidFill>
                  <a:srgbClr val="445469"/>
                </a:solidFill>
                <a:ea typeface="+mn-ea"/>
              </a:rPr>
              <a:t>ve bunlara benzer karşılıklı fayda sağlanan, maliyet düşürücü ve rekabet avantajı sağlayıcı nitelikteki işbirliği projeleri desteklenir.</a:t>
            </a:r>
          </a:p>
          <a:p>
            <a:pPr defTabSz="911017" fontAlgn="auto">
              <a:spcBef>
                <a:spcPts val="0"/>
              </a:spcBef>
              <a:spcAft>
                <a:spcPts val="0"/>
              </a:spcAft>
            </a:pPr>
            <a:endParaRPr lang="tr-TR" sz="1793" dirty="0">
              <a:solidFill>
                <a:srgbClr val="445469"/>
              </a:solidFill>
              <a:latin typeface="Roboto Light"/>
              <a:ea typeface="+mn-ea"/>
            </a:endParaRPr>
          </a:p>
        </p:txBody>
      </p:sp>
    </p:spTree>
    <p:extLst>
      <p:ext uri="{BB962C8B-B14F-4D97-AF65-F5344CB8AC3E}">
        <p14:creationId xmlns:p14="http://schemas.microsoft.com/office/powerpoint/2010/main" val="46868723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47</a:t>
            </a:fld>
            <a:endParaRPr lang="tr-TR" dirty="0">
              <a:solidFill>
                <a:srgbClr val="445469">
                  <a:tint val="75000"/>
                </a:srgbClr>
              </a:solidFill>
              <a:latin typeface="Roboto Light"/>
              <a:ea typeface="+mn-ea"/>
            </a:endParaRPr>
          </a:p>
        </p:txBody>
      </p:sp>
      <p:graphicFrame>
        <p:nvGraphicFramePr>
          <p:cNvPr id="2" name="Diyagram 1"/>
          <p:cNvGraphicFramePr/>
          <p:nvPr>
            <p:extLst/>
          </p:nvPr>
        </p:nvGraphicFramePr>
        <p:xfrm>
          <a:off x="637911" y="1252566"/>
          <a:ext cx="10957435" cy="5398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8">
            <a:extLst>
              <a:ext uri="{FF2B5EF4-FFF2-40B4-BE49-F238E27FC236}">
                <a16:creationId xmlns:a16="http://schemas.microsoft.com/office/drawing/2014/main" id="{CDB69DC1-FE61-4F64-AEE0-C856CB684FCD}"/>
              </a:ext>
            </a:extLst>
          </p:cNvPr>
          <p:cNvSpPr txBox="1"/>
          <p:nvPr/>
        </p:nvSpPr>
        <p:spPr>
          <a:xfrm>
            <a:off x="980273" y="363622"/>
            <a:ext cx="10615074" cy="679711"/>
          </a:xfrm>
          <a:prstGeom prst="rect">
            <a:avLst/>
          </a:prstGeom>
          <a:noFill/>
        </p:spPr>
        <p:txBody>
          <a:bodyPr wrap="square" rtlCol="0">
            <a:spAutoFit/>
          </a:bodyPr>
          <a:lstStyle/>
          <a:p>
            <a:pPr algn="ctr" defTabSz="911017" fontAlgn="auto">
              <a:lnSpc>
                <a:spcPts val="4649"/>
              </a:lnSpc>
              <a:spcBef>
                <a:spcPts val="0"/>
              </a:spcBef>
              <a:spcAft>
                <a:spcPts val="0"/>
              </a:spcAft>
            </a:pPr>
            <a:r>
              <a:rPr lang="tr-TR" sz="3188" b="1" dirty="0">
                <a:solidFill>
                  <a:srgbClr val="00759E">
                    <a:lumMod val="60000"/>
                    <a:lumOff val="40000"/>
                  </a:srgbClr>
                </a:solidFill>
                <a:ea typeface="Roboto Black" panose="02000000000000000000" pitchFamily="2" charset="0"/>
              </a:rPr>
              <a:t>İşbirliği Destek Programı İşbirliği Türleri</a:t>
            </a:r>
          </a:p>
        </p:txBody>
      </p:sp>
    </p:spTree>
    <p:extLst>
      <p:ext uri="{BB962C8B-B14F-4D97-AF65-F5344CB8AC3E}">
        <p14:creationId xmlns:p14="http://schemas.microsoft.com/office/powerpoint/2010/main" val="148684025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48</a:t>
            </a:fld>
            <a:endParaRPr lang="tr-TR" dirty="0">
              <a:solidFill>
                <a:srgbClr val="445469">
                  <a:tint val="75000"/>
                </a:srgbClr>
              </a:solidFill>
              <a:latin typeface="Roboto Light"/>
              <a:ea typeface="+mn-ea"/>
            </a:endParaRPr>
          </a:p>
        </p:txBody>
      </p:sp>
      <p:graphicFrame>
        <p:nvGraphicFramePr>
          <p:cNvPr id="9" name="Diyagram 8"/>
          <p:cNvGraphicFramePr/>
          <p:nvPr>
            <p:extLst/>
          </p:nvPr>
        </p:nvGraphicFramePr>
        <p:xfrm>
          <a:off x="1889262" y="1048153"/>
          <a:ext cx="9542329" cy="435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 3"/>
          <p:cNvGrpSpPr/>
          <p:nvPr/>
        </p:nvGrpSpPr>
        <p:grpSpPr>
          <a:xfrm>
            <a:off x="1636463" y="5513824"/>
            <a:ext cx="9952673" cy="652773"/>
            <a:chOff x="31984" y="29443"/>
            <a:chExt cx="9989672" cy="655200"/>
          </a:xfrm>
          <a:scene3d>
            <a:camera prst="orthographicFront"/>
            <a:lightRig rig="chilly" dir="t"/>
          </a:scene3d>
        </p:grpSpPr>
        <p:sp>
          <p:nvSpPr>
            <p:cNvPr id="5" name="Yuvarlatılmış Dikdörtgen 4"/>
            <p:cNvSpPr/>
            <p:nvPr/>
          </p:nvSpPr>
          <p:spPr>
            <a:xfrm>
              <a:off x="31984" y="29443"/>
              <a:ext cx="9989672" cy="655200"/>
            </a:xfrm>
            <a:prstGeom prst="roundRect">
              <a:avLst/>
            </a:prstGeom>
            <a:solidFill>
              <a:schemeClr val="accent4">
                <a:lumMod val="20000"/>
                <a:lumOff val="8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Yuvarlatılmış Dikdörtgen 4"/>
            <p:cNvSpPr/>
            <p:nvPr/>
          </p:nvSpPr>
          <p:spPr>
            <a:xfrm>
              <a:off x="31984" y="93411"/>
              <a:ext cx="9925704" cy="5912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b="1" dirty="0">
                  <a:solidFill>
                    <a:srgbClr val="F6F8F8">
                      <a:lumMod val="10000"/>
                    </a:srgbClr>
                  </a:solidFill>
                  <a:latin typeface="Calibri" pitchFamily="34" charset="0"/>
                </a:rPr>
                <a:t>İşbirliği amacı ile bir araya gelen işletmelerin ön başvuru tarihinden en az 1 (bir) yıl önce kurulmuş olması ve son mali yılda bilanço esasına göre defter tutmuş olması gerekir. Ancak, büyük işletme ile işbirliği yapılması </a:t>
              </a:r>
              <a:r>
                <a:rPr lang="tr-TR" sz="1395" b="1" dirty="0" smtClean="0">
                  <a:solidFill>
                    <a:srgbClr val="F6F8F8">
                      <a:lumMod val="10000"/>
                    </a:srgbClr>
                  </a:solidFill>
                  <a:latin typeface="Calibri" pitchFamily="34" charset="0"/>
                </a:rPr>
                <a:t>durumunda </a:t>
              </a:r>
              <a:r>
                <a:rPr lang="tr-TR" sz="1395" b="1" dirty="0">
                  <a:solidFill>
                    <a:srgbClr val="F6F8F8">
                      <a:lumMod val="10000"/>
                    </a:srgbClr>
                  </a:solidFill>
                  <a:latin typeface="Calibri" pitchFamily="34" charset="0"/>
                </a:rPr>
                <a:t>bu hüküm uygulanmaz.</a:t>
              </a:r>
            </a:p>
          </p:txBody>
        </p:sp>
      </p:grpSp>
      <p:grpSp>
        <p:nvGrpSpPr>
          <p:cNvPr id="7" name="Grup 6"/>
          <p:cNvGrpSpPr/>
          <p:nvPr/>
        </p:nvGrpSpPr>
        <p:grpSpPr>
          <a:xfrm>
            <a:off x="265995" y="2043839"/>
            <a:ext cx="1405864" cy="2123057"/>
            <a:chOff x="31984" y="-837462"/>
            <a:chExt cx="9989672" cy="1522105"/>
          </a:xfrm>
          <a:scene3d>
            <a:camera prst="orthographicFront"/>
            <a:lightRig rig="chilly" dir="t"/>
          </a:scene3d>
        </p:grpSpPr>
        <p:sp>
          <p:nvSpPr>
            <p:cNvPr id="8" name="Yuvarlatılmış Dikdörtgen 7"/>
            <p:cNvSpPr/>
            <p:nvPr/>
          </p:nvSpPr>
          <p:spPr>
            <a:xfrm>
              <a:off x="31984" y="-633001"/>
              <a:ext cx="9989672" cy="1107503"/>
            </a:xfrm>
            <a:prstGeom prst="roundRect">
              <a:avLst/>
            </a:prstGeom>
            <a:solidFill>
              <a:srgbClr val="A4E4B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31984" y="-837462"/>
              <a:ext cx="9925703" cy="15221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dirty="0">
                  <a:solidFill>
                    <a:srgbClr val="F6F8F8">
                      <a:lumMod val="10000"/>
                    </a:srgbClr>
                  </a:solidFill>
                  <a:latin typeface="Calibri" pitchFamily="34" charset="0"/>
                </a:rPr>
                <a:t>İşletmeler mevcudiyetlerini koruyarak veya kendilerini feshederek işletici kuruluşa ortak olabilirler. </a:t>
              </a:r>
            </a:p>
          </p:txBody>
        </p:sp>
      </p:grpSp>
      <p:sp>
        <p:nvSpPr>
          <p:cNvPr id="13" name="TextBox 18">
            <a:extLst>
              <a:ext uri="{FF2B5EF4-FFF2-40B4-BE49-F238E27FC236}">
                <a16:creationId xmlns:a16="http://schemas.microsoft.com/office/drawing/2014/main" id="{CDB69DC1-FE61-4F64-AEE0-C856CB684FCD}"/>
              </a:ext>
            </a:extLst>
          </p:cNvPr>
          <p:cNvSpPr txBox="1"/>
          <p:nvPr/>
        </p:nvSpPr>
        <p:spPr>
          <a:xfrm>
            <a:off x="1177231" y="260225"/>
            <a:ext cx="10615074" cy="643125"/>
          </a:xfrm>
          <a:prstGeom prst="rect">
            <a:avLst/>
          </a:prstGeom>
          <a:noFill/>
        </p:spPr>
        <p:txBody>
          <a:bodyPr wrap="square" rtlCol="0">
            <a:spAutoFit/>
          </a:bodyPr>
          <a:lstStyle/>
          <a:p>
            <a:pPr algn="ctr" defTabSz="911017" fontAlgn="auto">
              <a:lnSpc>
                <a:spcPts val="4649"/>
              </a:lnSpc>
              <a:spcBef>
                <a:spcPts val="0"/>
              </a:spcBef>
              <a:spcAft>
                <a:spcPts val="0"/>
              </a:spcAft>
            </a:pPr>
            <a:r>
              <a:rPr lang="tr-TR" sz="3200" b="1" dirty="0">
                <a:solidFill>
                  <a:srgbClr val="00759E">
                    <a:lumMod val="60000"/>
                    <a:lumOff val="40000"/>
                  </a:srgbClr>
                </a:solidFill>
                <a:ea typeface="Roboto Black" panose="02000000000000000000" pitchFamily="2" charset="0"/>
              </a:rPr>
              <a:t>İşbirliği Destek Programı İşbirliği Ortaklık Modelleri</a:t>
            </a:r>
          </a:p>
        </p:txBody>
      </p:sp>
    </p:spTree>
    <p:extLst>
      <p:ext uri="{BB962C8B-B14F-4D97-AF65-F5344CB8AC3E}">
        <p14:creationId xmlns:p14="http://schemas.microsoft.com/office/powerpoint/2010/main" val="279257789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7024" y="176630"/>
            <a:ext cx="9580334" cy="721227"/>
          </a:xfrm>
        </p:spPr>
        <p:txBody>
          <a:bodyPr>
            <a:normAutofit/>
          </a:bodyPr>
          <a:lstStyle/>
          <a:p>
            <a:r>
              <a:rPr lang="tr-TR" sz="3188" b="1" dirty="0">
                <a:solidFill>
                  <a:srgbClr val="00759E">
                    <a:lumMod val="60000"/>
                    <a:lumOff val="40000"/>
                  </a:srgbClr>
                </a:solidFill>
                <a:latin typeface="Calibri" pitchFamily="34" charset="0"/>
                <a:ea typeface="Roboto Black" panose="02000000000000000000" pitchFamily="2" charset="0"/>
                <a:cs typeface="+mn-cs"/>
              </a:rPr>
              <a:t>İşbirliği Destek Programı Destek Üst Limitleri </a:t>
            </a:r>
          </a:p>
        </p:txBody>
      </p:sp>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49</a:t>
            </a:fld>
            <a:endParaRPr lang="tr-TR" dirty="0">
              <a:solidFill>
                <a:srgbClr val="445469">
                  <a:tint val="75000"/>
                </a:srgbClr>
              </a:solidFill>
              <a:latin typeface="Roboto Light"/>
              <a:ea typeface="+mn-ea"/>
            </a:endParaRPr>
          </a:p>
        </p:txBody>
      </p:sp>
      <p:graphicFrame>
        <p:nvGraphicFramePr>
          <p:cNvPr id="4" name="Tablo 3"/>
          <p:cNvGraphicFramePr>
            <a:graphicFrameLocks noGrp="1"/>
          </p:cNvGraphicFramePr>
          <p:nvPr>
            <p:extLst>
              <p:ext uri="{D42A27DB-BD31-4B8C-83A1-F6EECF244321}">
                <p14:modId xmlns:p14="http://schemas.microsoft.com/office/powerpoint/2010/main" val="3275375022"/>
              </p:ext>
            </p:extLst>
          </p:nvPr>
        </p:nvGraphicFramePr>
        <p:xfrm>
          <a:off x="1680035" y="901523"/>
          <a:ext cx="8844421" cy="5141633"/>
        </p:xfrm>
        <a:graphic>
          <a:graphicData uri="http://schemas.openxmlformats.org/drawingml/2006/table">
            <a:tbl>
              <a:tblPr firstRow="1" firstCol="1" bandRow="1">
                <a:tableStyleId>{69012ECD-51FC-41F1-AA8D-1B2483CD663E}</a:tableStyleId>
              </a:tblPr>
              <a:tblGrid>
                <a:gridCol w="2034008">
                  <a:extLst>
                    <a:ext uri="{9D8B030D-6E8A-4147-A177-3AD203B41FA5}">
                      <a16:colId xmlns:a16="http://schemas.microsoft.com/office/drawing/2014/main" val="20000"/>
                    </a:ext>
                  </a:extLst>
                </a:gridCol>
                <a:gridCol w="1061633">
                  <a:extLst>
                    <a:ext uri="{9D8B030D-6E8A-4147-A177-3AD203B41FA5}">
                      <a16:colId xmlns:a16="http://schemas.microsoft.com/office/drawing/2014/main" val="20001"/>
                    </a:ext>
                  </a:extLst>
                </a:gridCol>
                <a:gridCol w="1532628">
                  <a:extLst>
                    <a:ext uri="{9D8B030D-6E8A-4147-A177-3AD203B41FA5}">
                      <a16:colId xmlns:a16="http://schemas.microsoft.com/office/drawing/2014/main" val="20002"/>
                    </a:ext>
                  </a:extLst>
                </a:gridCol>
                <a:gridCol w="1532628">
                  <a:extLst>
                    <a:ext uri="{9D8B030D-6E8A-4147-A177-3AD203B41FA5}">
                      <a16:colId xmlns:a16="http://schemas.microsoft.com/office/drawing/2014/main" val="20003"/>
                    </a:ext>
                  </a:extLst>
                </a:gridCol>
                <a:gridCol w="1344611">
                  <a:extLst>
                    <a:ext uri="{9D8B030D-6E8A-4147-A177-3AD203B41FA5}">
                      <a16:colId xmlns:a16="http://schemas.microsoft.com/office/drawing/2014/main" val="20004"/>
                    </a:ext>
                  </a:extLst>
                </a:gridCol>
                <a:gridCol w="1338913">
                  <a:extLst>
                    <a:ext uri="{9D8B030D-6E8A-4147-A177-3AD203B41FA5}">
                      <a16:colId xmlns:a16="http://schemas.microsoft.com/office/drawing/2014/main" val="20005"/>
                    </a:ext>
                  </a:extLst>
                </a:gridCol>
              </a:tblGrid>
              <a:tr h="360609">
                <a:tc gridSpan="6">
                  <a:txBody>
                    <a:bodyPr/>
                    <a:lstStyle/>
                    <a:p>
                      <a:pPr algn="ctr">
                        <a:spcAft>
                          <a:spcPts val="0"/>
                        </a:spcAft>
                      </a:pPr>
                      <a:r>
                        <a:rPr lang="en-GB" sz="1600" dirty="0">
                          <a:effectLst/>
                          <a:latin typeface="Calibri" panose="020F0502020204030204" pitchFamily="34" charset="0"/>
                          <a:cs typeface="Calibri" panose="020F0502020204030204" pitchFamily="34" charset="0"/>
                        </a:rPr>
                        <a:t>İŞLETİCİ KURULUŞ MODELİ</a:t>
                      </a:r>
                      <a:endParaRPr lang="tr-TR" sz="16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36086">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Kuruluşun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Kuruluş</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Limit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668359">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10002"/>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3"/>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a:solidFill>
                            <a:schemeClr val="bg1">
                              <a:lumMod val="10000"/>
                            </a:schemeClr>
                          </a:solidFill>
                          <a:effectLst/>
                          <a:latin typeface="Calibri" panose="020F0502020204030204" pitchFamily="34" charset="0"/>
                          <a:cs typeface="Calibri" panose="020F0502020204030204" pitchFamily="34" charset="0"/>
                        </a:rPr>
                        <a:t>5 Milyon</a:t>
                      </a:r>
                      <a:endParaRPr lang="tr-TR" sz="140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4"/>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5"/>
                  </a:ext>
                </a:extLst>
              </a:tr>
              <a:tr h="364405">
                <a:tc gridSpan="6">
                  <a:txBody>
                    <a:bodyPr/>
                    <a:lstStyle/>
                    <a:p>
                      <a:pPr>
                        <a:spcAft>
                          <a:spcPts val="0"/>
                        </a:spcAft>
                      </a:pP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Büyük</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işletme</a:t>
                      </a:r>
                      <a:r>
                        <a:rPr lang="en-GB" sz="1200" dirty="0">
                          <a:solidFill>
                            <a:schemeClr val="bg1">
                              <a:lumMod val="10000"/>
                            </a:schemeClr>
                          </a:solidFill>
                          <a:effectLst/>
                          <a:latin typeface="Calibri" panose="020F0502020204030204" pitchFamily="34" charset="0"/>
                          <a:cs typeface="Calibri" panose="020F0502020204030204" pitchFamily="34" charset="0"/>
                        </a:rPr>
                        <a:t> ile </a:t>
                      </a:r>
                      <a:r>
                        <a:rPr lang="en-GB" sz="1200" dirty="0" err="1">
                          <a:solidFill>
                            <a:schemeClr val="bg1">
                              <a:lumMod val="10000"/>
                            </a:schemeClr>
                          </a:solidFill>
                          <a:effectLst/>
                          <a:latin typeface="Calibri" panose="020F0502020204030204" pitchFamily="34" charset="0"/>
                          <a:cs typeface="Calibri" panose="020F0502020204030204" pitchFamily="34" charset="0"/>
                        </a:rPr>
                        <a:t>işbirliği</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yapılması</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durumunda</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asgari</a:t>
                      </a:r>
                      <a:r>
                        <a:rPr lang="en-GB" sz="1200" dirty="0">
                          <a:solidFill>
                            <a:schemeClr val="bg1">
                              <a:lumMod val="10000"/>
                            </a:schemeClr>
                          </a:solidFill>
                          <a:effectLst/>
                          <a:latin typeface="Calibri" panose="020F0502020204030204" pitchFamily="34" charset="0"/>
                          <a:cs typeface="Calibri" panose="020F0502020204030204" pitchFamily="34" charset="0"/>
                        </a:rPr>
                        <a:t> KOBİ </a:t>
                      </a:r>
                      <a:r>
                        <a:rPr lang="en-GB" sz="1200" dirty="0" err="1">
                          <a:solidFill>
                            <a:schemeClr val="bg1">
                              <a:lumMod val="10000"/>
                            </a:schemeClr>
                          </a:solidFill>
                          <a:effectLst/>
                          <a:latin typeface="Calibri" panose="020F0502020204030204" pitchFamily="34" charset="0"/>
                          <a:cs typeface="Calibri" panose="020F0502020204030204" pitchFamily="34" charset="0"/>
                        </a:rPr>
                        <a:t>sayısı</a:t>
                      </a:r>
                      <a:r>
                        <a:rPr lang="en-GB" sz="1200" dirty="0">
                          <a:solidFill>
                            <a:schemeClr val="bg1">
                              <a:lumMod val="10000"/>
                            </a:schemeClr>
                          </a:solidFill>
                          <a:effectLst/>
                          <a:latin typeface="Calibri" panose="020F0502020204030204" pitchFamily="34" charset="0"/>
                          <a:cs typeface="Calibri" panose="020F0502020204030204" pitchFamily="34" charset="0"/>
                        </a:rPr>
                        <a:t> 1 (bir)’dir.</a:t>
                      </a:r>
                      <a:endParaRPr lang="tr-TR" sz="1200" dirty="0">
                        <a:solidFill>
                          <a:schemeClr val="bg1">
                            <a:lumMod val="10000"/>
                          </a:schemeClr>
                        </a:solidFill>
                        <a:effectLst/>
                        <a:latin typeface="Calibri" panose="020F0502020204030204" pitchFamily="34" charset="0"/>
                        <a:cs typeface="Calibri" panose="020F0502020204030204" pitchFamily="34" charset="0"/>
                      </a:endParaRPr>
                    </a:p>
                    <a:p>
                      <a:pPr algn="ctr">
                        <a:spcAft>
                          <a:spcPts val="0"/>
                        </a:spcAft>
                      </a:pPr>
                      <a:r>
                        <a:rPr lang="en-GB" sz="1200" dirty="0">
                          <a:effectLst/>
                          <a:latin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316857">
                <a:tc gridSpan="6">
                  <a:txBody>
                    <a:bodyPr/>
                    <a:lstStyle/>
                    <a:p>
                      <a:pPr algn="ctr">
                        <a:spcAft>
                          <a:spcPts val="0"/>
                        </a:spcAft>
                      </a:pPr>
                      <a:r>
                        <a:rPr lang="en-GB" sz="1600" dirty="0">
                          <a:solidFill>
                            <a:schemeClr val="bg2"/>
                          </a:solidFill>
                          <a:effectLst/>
                          <a:latin typeface="Calibri" panose="020F0502020204030204" pitchFamily="34" charset="0"/>
                          <a:cs typeface="Calibri" panose="020F0502020204030204" pitchFamily="34" charset="0"/>
                        </a:rPr>
                        <a:t>PROJE ORTAKLIĞI MODELİ</a:t>
                      </a:r>
                      <a:endParaRPr lang="tr-TR" sz="1600" dirty="0">
                        <a:solidFill>
                          <a:schemeClr val="bg2"/>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425140">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Projenin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Her Bir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Ortağı</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İşletme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İçin</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a:solidFill>
                            <a:schemeClr val="bg1">
                              <a:lumMod val="10000"/>
                            </a:schemeClr>
                          </a:solidFill>
                          <a:effectLst/>
                          <a:latin typeface="Calibri" panose="020F0502020204030204" pitchFamily="34" charset="0"/>
                          <a:cs typeface="Calibri" panose="020F0502020204030204" pitchFamily="34" charset="0"/>
                        </a:rPr>
                        <a:t>Toplam Üst Limit (TL)</a:t>
                      </a:r>
                      <a:endParaRPr lang="tr-TR" sz="1400" b="1">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534338">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10009"/>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600</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1</a:t>
                      </a:r>
                      <a:r>
                        <a:rPr lang="tr-TR" sz="1400" dirty="0" smtClean="0">
                          <a:solidFill>
                            <a:schemeClr val="bg1">
                              <a:lumMod val="10000"/>
                            </a:schemeClr>
                          </a:solidFill>
                          <a:effectLst/>
                          <a:latin typeface="Calibri" panose="020F0502020204030204" pitchFamily="34" charset="0"/>
                          <a:cs typeface="Calibri" panose="020F0502020204030204" pitchFamily="34" charset="0"/>
                        </a:rPr>
                        <a:t>.4</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10"/>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3</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7</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11"/>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2</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5</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750 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12"/>
                  </a:ext>
                </a:extLst>
              </a:tr>
              <a:tr h="182203">
                <a:tc gridSpan="6">
                  <a:txBody>
                    <a:bodyPr/>
                    <a:lstStyle/>
                    <a:p>
                      <a:pPr>
                        <a:spcAft>
                          <a:spcPts val="0"/>
                        </a:spcAft>
                      </a:pPr>
                      <a:r>
                        <a:rPr lang="en-GB" sz="1200" dirty="0">
                          <a:solidFill>
                            <a:schemeClr val="bg1">
                              <a:lumMod val="10000"/>
                            </a:schemeClr>
                          </a:solidFill>
                          <a:effectLst/>
                        </a:rPr>
                        <a:t>* </a:t>
                      </a:r>
                      <a:r>
                        <a:rPr lang="en-GB" sz="1200" dirty="0" err="1">
                          <a:solidFill>
                            <a:schemeClr val="bg1">
                              <a:lumMod val="10000"/>
                            </a:schemeClr>
                          </a:solidFill>
                          <a:effectLst/>
                        </a:rPr>
                        <a:t>Büyük</a:t>
                      </a:r>
                      <a:r>
                        <a:rPr lang="en-GB" sz="1200" dirty="0">
                          <a:solidFill>
                            <a:schemeClr val="bg1">
                              <a:lumMod val="10000"/>
                            </a:schemeClr>
                          </a:solidFill>
                          <a:effectLst/>
                        </a:rPr>
                        <a:t> </a:t>
                      </a:r>
                      <a:r>
                        <a:rPr lang="en-GB" sz="1200" dirty="0" err="1">
                          <a:solidFill>
                            <a:schemeClr val="bg1">
                              <a:lumMod val="10000"/>
                            </a:schemeClr>
                          </a:solidFill>
                          <a:effectLst/>
                        </a:rPr>
                        <a:t>işletme</a:t>
                      </a:r>
                      <a:r>
                        <a:rPr lang="en-GB" sz="1200" dirty="0">
                          <a:solidFill>
                            <a:schemeClr val="bg1">
                              <a:lumMod val="10000"/>
                            </a:schemeClr>
                          </a:solidFill>
                          <a:effectLst/>
                        </a:rPr>
                        <a:t> ile </a:t>
                      </a:r>
                      <a:r>
                        <a:rPr lang="en-GB" sz="1200" dirty="0" err="1">
                          <a:solidFill>
                            <a:schemeClr val="bg1">
                              <a:lumMod val="10000"/>
                            </a:schemeClr>
                          </a:solidFill>
                          <a:effectLst/>
                        </a:rPr>
                        <a:t>işbirliği</a:t>
                      </a:r>
                      <a:r>
                        <a:rPr lang="en-GB" sz="1200" dirty="0">
                          <a:solidFill>
                            <a:schemeClr val="bg1">
                              <a:lumMod val="10000"/>
                            </a:schemeClr>
                          </a:solidFill>
                          <a:effectLst/>
                        </a:rPr>
                        <a:t> </a:t>
                      </a:r>
                      <a:r>
                        <a:rPr lang="en-GB" sz="1200" dirty="0" err="1" smtClean="0">
                          <a:solidFill>
                            <a:schemeClr val="bg1">
                              <a:lumMod val="10000"/>
                            </a:schemeClr>
                          </a:solidFill>
                          <a:effectLst/>
                        </a:rPr>
                        <a:t>yapılması</a:t>
                      </a:r>
                      <a:r>
                        <a:rPr lang="en-GB" sz="1200" dirty="0" smtClean="0">
                          <a:solidFill>
                            <a:schemeClr val="bg1">
                              <a:lumMod val="10000"/>
                            </a:schemeClr>
                          </a:solidFill>
                          <a:effectLst/>
                        </a:rPr>
                        <a:t> </a:t>
                      </a:r>
                      <a:r>
                        <a:rPr lang="en-GB" sz="1200" dirty="0" err="1">
                          <a:solidFill>
                            <a:schemeClr val="bg1">
                              <a:lumMod val="10000"/>
                            </a:schemeClr>
                          </a:solidFill>
                          <a:effectLst/>
                        </a:rPr>
                        <a:t>durumunda</a:t>
                      </a:r>
                      <a:r>
                        <a:rPr lang="en-GB" sz="1200" dirty="0">
                          <a:solidFill>
                            <a:schemeClr val="bg1">
                              <a:lumMod val="10000"/>
                            </a:schemeClr>
                          </a:solidFill>
                          <a:effectLst/>
                        </a:rPr>
                        <a:t> </a:t>
                      </a:r>
                      <a:r>
                        <a:rPr lang="en-GB" sz="1200" dirty="0" err="1">
                          <a:solidFill>
                            <a:schemeClr val="bg1">
                              <a:lumMod val="10000"/>
                            </a:schemeClr>
                          </a:solidFill>
                          <a:effectLst/>
                        </a:rPr>
                        <a:t>asgari</a:t>
                      </a:r>
                      <a:r>
                        <a:rPr lang="en-GB" sz="1200" dirty="0">
                          <a:solidFill>
                            <a:schemeClr val="bg1">
                              <a:lumMod val="10000"/>
                            </a:schemeClr>
                          </a:solidFill>
                          <a:effectLst/>
                        </a:rPr>
                        <a:t> KOBİ </a:t>
                      </a:r>
                      <a:r>
                        <a:rPr lang="en-GB" sz="1200" dirty="0" err="1">
                          <a:solidFill>
                            <a:schemeClr val="bg1">
                              <a:lumMod val="10000"/>
                            </a:schemeClr>
                          </a:solidFill>
                          <a:effectLst/>
                        </a:rPr>
                        <a:t>sayısı</a:t>
                      </a:r>
                      <a:r>
                        <a:rPr lang="en-GB" sz="1200" dirty="0">
                          <a:solidFill>
                            <a:schemeClr val="bg1">
                              <a:lumMod val="10000"/>
                            </a:schemeClr>
                          </a:solidFill>
                          <a:effectLst/>
                        </a:rPr>
                        <a:t> 1 (bir)’dir. </a:t>
                      </a:r>
                      <a:endParaRPr lang="tr-TR" sz="1200" dirty="0">
                        <a:solidFill>
                          <a:schemeClr val="bg1">
                            <a:lumMod val="10000"/>
                          </a:schemeClr>
                        </a:solidFill>
                        <a:effectLst/>
                        <a:latin typeface="+mn-lt"/>
                        <a:ea typeface="Times New Roman"/>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1890525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8247516" y="6296818"/>
            <a:ext cx="2133599" cy="363773"/>
          </a:xfrm>
        </p:spPr>
        <p:txBody>
          <a:bodyPr/>
          <a:lstStyle/>
          <a:p>
            <a:pPr>
              <a:defRPr/>
            </a:pPr>
            <a:fld id="{FF16F97C-866D-4F85-A1F6-DDF39F62CB6A}" type="slidenum">
              <a:rPr lang="en-CA" smtClean="0">
                <a:solidFill>
                  <a:prstClr val="black">
                    <a:tint val="75000"/>
                  </a:prstClr>
                </a:solidFill>
              </a:rPr>
              <a:pPr>
                <a:defRPr/>
              </a:pPr>
              <a:t>5</a:t>
            </a:fld>
            <a:endParaRPr lang="en-CA" dirty="0">
              <a:solidFill>
                <a:prstClr val="black">
                  <a:tint val="75000"/>
                </a:prstClr>
              </a:solidFill>
            </a:endParaRPr>
          </a:p>
        </p:txBody>
      </p:sp>
      <p:sp>
        <p:nvSpPr>
          <p:cNvPr id="7" name="1 Metin kutusu"/>
          <p:cNvSpPr txBox="1"/>
          <p:nvPr/>
        </p:nvSpPr>
        <p:spPr>
          <a:xfrm>
            <a:off x="1753294" y="165471"/>
            <a:ext cx="7560840" cy="830968"/>
          </a:xfrm>
          <a:prstGeom prst="rect">
            <a:avLst/>
          </a:prstGeom>
          <a:noFill/>
        </p:spPr>
        <p:txBody>
          <a:bodyPr wrap="square" lIns="90983" tIns="45488" rIns="90983" bIns="45488" rtlCol="0">
            <a:spAutoFit/>
          </a:bodyPr>
          <a:lstStyle/>
          <a:p>
            <a:r>
              <a:rPr lang="tr-TR" sz="2400" b="1" dirty="0">
                <a:solidFill>
                  <a:srgbClr val="00BAD5"/>
                </a:solidFill>
              </a:rPr>
              <a:t>KOSGEB’in Hedef Kitlesi KOBİ’lerin Türkiye Ekonomisindeki Yeri *</a:t>
            </a:r>
          </a:p>
        </p:txBody>
      </p:sp>
      <p:graphicFrame>
        <p:nvGraphicFramePr>
          <p:cNvPr id="10" name="Grafik 9"/>
          <p:cNvGraphicFramePr>
            <a:graphicFrameLocks/>
          </p:cNvGraphicFramePr>
          <p:nvPr>
            <p:extLst>
              <p:ext uri="{D42A27DB-BD31-4B8C-83A1-F6EECF244321}">
                <p14:modId xmlns:p14="http://schemas.microsoft.com/office/powerpoint/2010/main" val="3506400585"/>
              </p:ext>
            </p:extLst>
          </p:nvPr>
        </p:nvGraphicFramePr>
        <p:xfrm>
          <a:off x="6384009" y="1616109"/>
          <a:ext cx="3682413" cy="338437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3"/>
          <p:cNvPicPr>
            <a:picLocks noChangeAspect="1" noChangeArrowheads="1"/>
          </p:cNvPicPr>
          <p:nvPr/>
        </p:nvPicPr>
        <p:blipFill>
          <a:blip r:embed="rId4" cstate="print"/>
          <a:srcRect/>
          <a:stretch>
            <a:fillRect/>
          </a:stretch>
        </p:blipFill>
        <p:spPr bwMode="auto">
          <a:xfrm>
            <a:off x="9463385" y="188051"/>
            <a:ext cx="720080" cy="507913"/>
          </a:xfrm>
          <a:prstGeom prst="rect">
            <a:avLst/>
          </a:prstGeom>
          <a:noFill/>
          <a:ln w="9525">
            <a:noFill/>
            <a:miter lim="800000"/>
            <a:headEnd/>
            <a:tailEnd/>
          </a:ln>
        </p:spPr>
      </p:pic>
      <p:sp>
        <p:nvSpPr>
          <p:cNvPr id="8" name="15 Metin kutusu"/>
          <p:cNvSpPr txBox="1"/>
          <p:nvPr/>
        </p:nvSpPr>
        <p:spPr>
          <a:xfrm>
            <a:off x="1723207" y="1064164"/>
            <a:ext cx="5286424" cy="5324506"/>
          </a:xfrm>
          <a:prstGeom prst="rect">
            <a:avLst/>
          </a:prstGeom>
          <a:noFill/>
        </p:spPr>
        <p:txBody>
          <a:bodyPr wrap="square" lIns="90983" tIns="45488" rIns="90983" bIns="45488" rtlCol="0">
            <a:spAutoFit/>
          </a:bodyPr>
          <a:ls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7056"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14114"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71171"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2822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85284" algn="l" defTabSz="914114" rtl="0" eaLnBrk="1" latinLnBrk="0" hangingPunct="1">
              <a:defRPr kern="1200">
                <a:solidFill>
                  <a:schemeClr val="tx1"/>
                </a:solidFill>
                <a:latin typeface="Calibri" pitchFamily="34" charset="0"/>
                <a:ea typeface="ヒラギノ角ゴ Pro W3" pitchFamily="1" charset="-128"/>
                <a:cs typeface="+mn-cs"/>
              </a:defRPr>
            </a:lvl6pPr>
            <a:lvl7pPr marL="2742343" algn="l" defTabSz="914114" rtl="0" eaLnBrk="1" latinLnBrk="0" hangingPunct="1">
              <a:defRPr kern="1200">
                <a:solidFill>
                  <a:schemeClr val="tx1"/>
                </a:solidFill>
                <a:latin typeface="Calibri" pitchFamily="34" charset="0"/>
                <a:ea typeface="ヒラギノ角ゴ Pro W3" pitchFamily="1" charset="-128"/>
                <a:cs typeface="+mn-cs"/>
              </a:defRPr>
            </a:lvl7pPr>
            <a:lvl8pPr marL="3199398" algn="l" defTabSz="914114" rtl="0" eaLnBrk="1" latinLnBrk="0" hangingPunct="1">
              <a:defRPr kern="1200">
                <a:solidFill>
                  <a:schemeClr val="tx1"/>
                </a:solidFill>
                <a:latin typeface="Calibri" pitchFamily="34" charset="0"/>
                <a:ea typeface="ヒラギノ角ゴ Pro W3" pitchFamily="1" charset="-128"/>
                <a:cs typeface="+mn-cs"/>
              </a:defRPr>
            </a:lvl8pPr>
            <a:lvl9pPr marL="3656455" algn="l" defTabSz="914114" rtl="0" eaLnBrk="1" latinLnBrk="0" hangingPunct="1">
              <a:defRPr kern="1200">
                <a:solidFill>
                  <a:schemeClr val="tx1"/>
                </a:solidFill>
                <a:latin typeface="Calibri" pitchFamily="34" charset="0"/>
                <a:ea typeface="ヒラギノ角ゴ Pro W3" pitchFamily="1" charset="-128"/>
                <a:cs typeface="+mn-cs"/>
              </a:defRPr>
            </a:lvl9pPr>
          </a:lstStyle>
          <a:p>
            <a:pPr>
              <a:defRPr/>
            </a:pPr>
            <a:r>
              <a:rPr lang="tr-TR" sz="1600" b="1" dirty="0"/>
              <a:t>      </a:t>
            </a:r>
            <a:r>
              <a:rPr lang="tr-TR" sz="2000" b="1" dirty="0"/>
              <a:t>Toplam İşletme Sayısı: 3.480.821      </a:t>
            </a:r>
          </a:p>
          <a:p>
            <a:pPr>
              <a:defRPr/>
            </a:pPr>
            <a:r>
              <a:rPr lang="tr-TR" sz="2000" b="1" dirty="0"/>
              <a:t>     Toplam KOBİ Sayısı: 3.470.491 (%99,7)</a:t>
            </a:r>
          </a:p>
          <a:p>
            <a:pPr>
              <a:buClr>
                <a:srgbClr val="5CCAE6"/>
              </a:buClr>
            </a:pPr>
            <a:endParaRPr lang="tr-TR" sz="2000" b="1" dirty="0">
              <a:solidFill>
                <a:srgbClr val="69DBF7"/>
              </a:solidFill>
            </a:endParaRPr>
          </a:p>
          <a:p>
            <a:pPr marL="454885" indent="-454885">
              <a:buClr>
                <a:srgbClr val="5CCAE6"/>
              </a:buClr>
              <a:buFont typeface="Wingdings" pitchFamily="2" charset="2"/>
              <a:buChar char="Ø"/>
            </a:pPr>
            <a:r>
              <a:rPr lang="tr-TR" sz="2000" b="1" dirty="0">
                <a:solidFill>
                  <a:srgbClr val="0070C0"/>
                </a:solidFill>
              </a:rPr>
              <a:t>Mikro </a:t>
            </a:r>
          </a:p>
          <a:p>
            <a:pPr>
              <a:buClr>
                <a:srgbClr val="5CCAE6"/>
              </a:buClr>
            </a:pPr>
            <a:r>
              <a:rPr lang="tr-TR" sz="2000" b="1" dirty="0">
                <a:solidFill>
                  <a:srgbClr val="0070C0"/>
                </a:solidFill>
              </a:rPr>
              <a:t>	Çalışan Sayısı: 0 – 9 	 </a:t>
            </a:r>
          </a:p>
          <a:p>
            <a:pPr>
              <a:buClr>
                <a:srgbClr val="5CCAE6"/>
              </a:buClr>
            </a:pPr>
            <a:r>
              <a:rPr lang="tr-TR" sz="2000" b="1" dirty="0">
                <a:solidFill>
                  <a:srgbClr val="0070C0"/>
                </a:solidFill>
              </a:rPr>
              <a:t>	Net Satış/Bilanço ≤ 3.000.000 </a:t>
            </a:r>
            <a:r>
              <a:rPr lang="tr-TR" sz="2000" b="1" i="1" dirty="0">
                <a:solidFill>
                  <a:srgbClr val="0070C0"/>
                </a:solidFill>
              </a:rPr>
              <a:t>₺</a:t>
            </a:r>
          </a:p>
          <a:p>
            <a:pPr lvl="2">
              <a:buClr>
                <a:srgbClr val="5CCAE6"/>
              </a:buClr>
            </a:pPr>
            <a:r>
              <a:rPr lang="tr-TR" sz="2000" b="1" dirty="0">
                <a:solidFill>
                  <a:srgbClr val="0070C0"/>
                </a:solidFill>
              </a:rPr>
              <a:t>3.108.653 adet, %89,3</a:t>
            </a:r>
            <a:endParaRPr lang="tr-TR" sz="2000" b="1" i="1" dirty="0">
              <a:solidFill>
                <a:srgbClr val="0070C0"/>
              </a:solidFill>
            </a:endParaRPr>
          </a:p>
          <a:p>
            <a:pPr>
              <a:buClr>
                <a:srgbClr val="5CCAE6"/>
              </a:buClr>
            </a:pPr>
            <a:endParaRPr lang="tr-TR" sz="2000" i="1" dirty="0">
              <a:solidFill>
                <a:prstClr val="black"/>
              </a:solidFill>
            </a:endParaRPr>
          </a:p>
          <a:p>
            <a:pPr marL="454885" indent="-454885">
              <a:buClr>
                <a:srgbClr val="5CCAE6"/>
              </a:buClr>
              <a:buFont typeface="Wingdings" pitchFamily="2" charset="2"/>
              <a:buChar char="Ø"/>
            </a:pPr>
            <a:r>
              <a:rPr lang="tr-TR" sz="2000" b="1" dirty="0">
                <a:solidFill>
                  <a:srgbClr val="C00000"/>
                </a:solidFill>
              </a:rPr>
              <a:t>Küçük </a:t>
            </a:r>
          </a:p>
          <a:p>
            <a:pPr>
              <a:buClr>
                <a:srgbClr val="5CCAE6"/>
              </a:buClr>
            </a:pPr>
            <a:r>
              <a:rPr lang="tr-TR" sz="2000" b="1" dirty="0">
                <a:solidFill>
                  <a:srgbClr val="C00000"/>
                </a:solidFill>
              </a:rPr>
              <a:t>	Çalışan Sayısı: 10 – 49</a:t>
            </a:r>
          </a:p>
          <a:p>
            <a:pPr>
              <a:buClr>
                <a:srgbClr val="5CCAE6"/>
              </a:buClr>
            </a:pPr>
            <a:r>
              <a:rPr lang="tr-TR" sz="2000" b="1" dirty="0">
                <a:solidFill>
                  <a:srgbClr val="C00000"/>
                </a:solidFill>
              </a:rPr>
              <a:t>	Net Satış/Bilanço ≤ 25.000.000 </a:t>
            </a:r>
            <a:r>
              <a:rPr lang="tr-TR" sz="2000" b="1" i="1" dirty="0">
                <a:solidFill>
                  <a:srgbClr val="C00000"/>
                </a:solidFill>
              </a:rPr>
              <a:t>₺</a:t>
            </a:r>
          </a:p>
          <a:p>
            <a:pPr lvl="2">
              <a:buClr>
                <a:srgbClr val="5CCAE6"/>
              </a:buClr>
            </a:pPr>
            <a:r>
              <a:rPr lang="tr-TR" sz="2000" b="1" dirty="0">
                <a:solidFill>
                  <a:srgbClr val="C00000"/>
                </a:solidFill>
              </a:rPr>
              <a:t>300.893 adet, %8,6</a:t>
            </a:r>
          </a:p>
          <a:p>
            <a:pPr marL="909775" lvl="1" indent="-454885">
              <a:buClr>
                <a:srgbClr val="5CCAE6"/>
              </a:buClr>
              <a:buFont typeface="Wingdings" pitchFamily="2" charset="2"/>
              <a:buChar char="Ø"/>
            </a:pPr>
            <a:endParaRPr lang="tr-TR" sz="2000" b="1" dirty="0">
              <a:solidFill>
                <a:prstClr val="black"/>
              </a:solidFill>
            </a:endParaRPr>
          </a:p>
          <a:p>
            <a:pPr marL="454885" indent="-454885">
              <a:buClr>
                <a:srgbClr val="5CCAE6"/>
              </a:buClr>
              <a:buFont typeface="Wingdings" pitchFamily="2" charset="2"/>
              <a:buChar char="Ø"/>
            </a:pPr>
            <a:r>
              <a:rPr lang="tr-TR" sz="2000" b="1" dirty="0">
                <a:solidFill>
                  <a:schemeClr val="accent3">
                    <a:lumMod val="75000"/>
                  </a:schemeClr>
                </a:solidFill>
              </a:rPr>
              <a:t>Orta</a:t>
            </a:r>
          </a:p>
          <a:p>
            <a:pPr>
              <a:buClr>
                <a:srgbClr val="5CCAE6"/>
              </a:buClr>
            </a:pPr>
            <a:r>
              <a:rPr lang="tr-TR" sz="2000" b="1" dirty="0">
                <a:solidFill>
                  <a:schemeClr val="accent3">
                    <a:lumMod val="75000"/>
                  </a:schemeClr>
                </a:solidFill>
              </a:rPr>
              <a:t>	Çalışan Sayısı: 50 – 249</a:t>
            </a:r>
          </a:p>
          <a:p>
            <a:pPr lvl="1">
              <a:buClr>
                <a:srgbClr val="5CCAE6"/>
              </a:buClr>
            </a:pPr>
            <a:r>
              <a:rPr lang="tr-TR" sz="2000" b="1" dirty="0">
                <a:solidFill>
                  <a:schemeClr val="accent3">
                    <a:lumMod val="75000"/>
                  </a:schemeClr>
                </a:solidFill>
              </a:rPr>
              <a:t>	Net Satış/Bilanço ≤ 125.000.000 </a:t>
            </a:r>
            <a:r>
              <a:rPr lang="tr-TR" sz="2000" b="1" i="1" dirty="0">
                <a:solidFill>
                  <a:schemeClr val="accent3">
                    <a:lumMod val="75000"/>
                  </a:schemeClr>
                </a:solidFill>
              </a:rPr>
              <a:t>₺</a:t>
            </a:r>
          </a:p>
          <a:p>
            <a:pPr lvl="2">
              <a:buClr>
                <a:srgbClr val="5CCAE6"/>
              </a:buClr>
            </a:pPr>
            <a:r>
              <a:rPr lang="tr-TR" sz="2000" b="1" dirty="0">
                <a:solidFill>
                  <a:schemeClr val="accent3">
                    <a:lumMod val="75000"/>
                  </a:schemeClr>
                </a:solidFill>
              </a:rPr>
              <a:t>60.945 adet, %1,8</a:t>
            </a:r>
          </a:p>
        </p:txBody>
      </p:sp>
      <p:graphicFrame>
        <p:nvGraphicFramePr>
          <p:cNvPr id="12" name="Grafik 11"/>
          <p:cNvGraphicFramePr/>
          <p:nvPr>
            <p:extLst>
              <p:ext uri="{D42A27DB-BD31-4B8C-83A1-F6EECF244321}">
                <p14:modId xmlns:p14="http://schemas.microsoft.com/office/powerpoint/2010/main" val="3622744349"/>
              </p:ext>
            </p:extLst>
          </p:nvPr>
        </p:nvGraphicFramePr>
        <p:xfrm>
          <a:off x="6083874" y="1760116"/>
          <a:ext cx="5030641" cy="3600400"/>
        </p:xfrm>
        <a:graphic>
          <a:graphicData uri="http://schemas.openxmlformats.org/drawingml/2006/chart">
            <c:chart xmlns:c="http://schemas.openxmlformats.org/drawingml/2006/chart" xmlns:r="http://schemas.openxmlformats.org/officeDocument/2006/relationships" r:id="rId5"/>
          </a:graphicData>
        </a:graphic>
      </p:graphicFrame>
      <p:sp>
        <p:nvSpPr>
          <p:cNvPr id="2" name="Metin kutusu 1"/>
          <p:cNvSpPr txBox="1"/>
          <p:nvPr/>
        </p:nvSpPr>
        <p:spPr>
          <a:xfrm>
            <a:off x="1753295" y="6478670"/>
            <a:ext cx="2304256" cy="307777"/>
          </a:xfrm>
          <a:prstGeom prst="rect">
            <a:avLst/>
          </a:prstGeom>
          <a:noFill/>
        </p:spPr>
        <p:txBody>
          <a:bodyPr wrap="square" lIns="91009" tIns="45502" rIns="91009" bIns="45502" rtlCol="0">
            <a:spAutoFit/>
          </a:bodyPr>
          <a:lstStyle/>
          <a:p>
            <a:r>
              <a:rPr lang="tr-TR" sz="1400" dirty="0"/>
              <a:t>*</a:t>
            </a:r>
            <a:r>
              <a:rPr lang="tr-TR" sz="1400" dirty="0" smtClean="0"/>
              <a:t>2017 </a:t>
            </a:r>
            <a:r>
              <a:rPr lang="tr-TR" sz="1400" dirty="0"/>
              <a:t>GİB Verileri</a:t>
            </a:r>
          </a:p>
        </p:txBody>
      </p:sp>
    </p:spTree>
    <p:extLst>
      <p:ext uri="{BB962C8B-B14F-4D97-AF65-F5344CB8AC3E}">
        <p14:creationId xmlns:p14="http://schemas.microsoft.com/office/powerpoint/2010/main" val="4210755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50</a:t>
            </a:fld>
            <a:endParaRPr lang="tr-TR" dirty="0">
              <a:solidFill>
                <a:srgbClr val="445469">
                  <a:tint val="75000"/>
                </a:srgbClr>
              </a:solidFill>
              <a:latin typeface="Roboto Light"/>
              <a:ea typeface="+mn-ea"/>
            </a:endParaRPr>
          </a:p>
        </p:txBody>
      </p:sp>
      <p:sp>
        <p:nvSpPr>
          <p:cNvPr id="4" name="TextBox 18">
            <a:extLst>
              <a:ext uri="{FF2B5EF4-FFF2-40B4-BE49-F238E27FC236}">
                <a16:creationId xmlns:a16="http://schemas.microsoft.com/office/drawing/2014/main" id="{CDB69DC1-FE61-4F64-AEE0-C856CB684FCD}"/>
              </a:ext>
            </a:extLst>
          </p:cNvPr>
          <p:cNvSpPr txBox="1"/>
          <p:nvPr/>
        </p:nvSpPr>
        <p:spPr>
          <a:xfrm>
            <a:off x="980273" y="363622"/>
            <a:ext cx="10615074" cy="679711"/>
          </a:xfrm>
          <a:prstGeom prst="rect">
            <a:avLst/>
          </a:prstGeom>
          <a:noFill/>
        </p:spPr>
        <p:txBody>
          <a:bodyPr wrap="square" rtlCol="0">
            <a:spAutoFit/>
          </a:bodyPr>
          <a:lstStyle/>
          <a:p>
            <a:pPr algn="ctr" defTabSz="911017" fontAlgn="auto">
              <a:lnSpc>
                <a:spcPts val="4649"/>
              </a:lnSpc>
              <a:spcBef>
                <a:spcPts val="0"/>
              </a:spcBef>
              <a:spcAft>
                <a:spcPts val="0"/>
              </a:spcAft>
            </a:pPr>
            <a:r>
              <a:rPr lang="tr-TR" sz="3188" b="1" dirty="0">
                <a:solidFill>
                  <a:srgbClr val="00759E">
                    <a:lumMod val="60000"/>
                    <a:lumOff val="40000"/>
                  </a:srgbClr>
                </a:solidFill>
                <a:ea typeface="Roboto Black" panose="02000000000000000000" pitchFamily="2" charset="0"/>
              </a:rPr>
              <a:t>Proje Süresi ve Destek Oranı</a:t>
            </a:r>
          </a:p>
        </p:txBody>
      </p:sp>
      <p:graphicFrame>
        <p:nvGraphicFramePr>
          <p:cNvPr id="6" name="Diyagram 5"/>
          <p:cNvGraphicFramePr/>
          <p:nvPr>
            <p:extLst>
              <p:ext uri="{D42A27DB-BD31-4B8C-83A1-F6EECF244321}">
                <p14:modId xmlns:p14="http://schemas.microsoft.com/office/powerpoint/2010/main" val="2533832872"/>
              </p:ext>
            </p:extLst>
          </p:nvPr>
        </p:nvGraphicFramePr>
        <p:xfrm>
          <a:off x="707410" y="1203814"/>
          <a:ext cx="10887938" cy="4942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20307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51</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980273" y="363622"/>
            <a:ext cx="10615074" cy="679711"/>
          </a:xfrm>
          <a:prstGeom prst="rect">
            <a:avLst/>
          </a:prstGeom>
          <a:noFill/>
        </p:spPr>
        <p:txBody>
          <a:bodyPr wrap="square" rtlCol="0">
            <a:spAutoFit/>
          </a:bodyPr>
          <a:lstStyle/>
          <a:p>
            <a:pPr algn="ctr" defTabSz="911017" fontAlgn="auto">
              <a:lnSpc>
                <a:spcPts val="4649"/>
              </a:lnSpc>
              <a:spcBef>
                <a:spcPts val="0"/>
              </a:spcBef>
              <a:spcAft>
                <a:spcPts val="0"/>
              </a:spcAft>
            </a:pPr>
            <a:r>
              <a:rPr lang="tr-TR" sz="3188" b="1" dirty="0">
                <a:solidFill>
                  <a:srgbClr val="00759E">
                    <a:lumMod val="60000"/>
                    <a:lumOff val="40000"/>
                  </a:srgbClr>
                </a:solidFill>
                <a:ea typeface="Roboto Black" panose="02000000000000000000" pitchFamily="2" charset="0"/>
              </a:rPr>
              <a:t>İşbirliği Destek Programı Desteklenen Giderler</a:t>
            </a:r>
          </a:p>
        </p:txBody>
      </p:sp>
      <p:graphicFrame>
        <p:nvGraphicFramePr>
          <p:cNvPr id="5" name="Diyagram 4"/>
          <p:cNvGraphicFramePr/>
          <p:nvPr>
            <p:extLst>
              <p:ext uri="{D42A27DB-BD31-4B8C-83A1-F6EECF244321}">
                <p14:modId xmlns:p14="http://schemas.microsoft.com/office/powerpoint/2010/main" val="1103604266"/>
              </p:ext>
            </p:extLst>
          </p:nvPr>
        </p:nvGraphicFramePr>
        <p:xfrm>
          <a:off x="872662" y="1259839"/>
          <a:ext cx="9952673" cy="4541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406357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913535" y="2749331"/>
            <a:ext cx="7673506"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YURT DIŞI PAZAR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3"/>
          <a:stretch>
            <a:fillRect/>
          </a:stretch>
        </p:blipFill>
        <p:spPr>
          <a:xfrm>
            <a:off x="673175" y="2480197"/>
            <a:ext cx="3168352" cy="2180212"/>
          </a:xfrm>
          <a:prstGeom prst="rect">
            <a:avLst/>
          </a:prstGeom>
        </p:spPr>
      </p:pic>
    </p:spTree>
    <p:extLst>
      <p:ext uri="{BB962C8B-B14F-4D97-AF65-F5344CB8AC3E}">
        <p14:creationId xmlns:p14="http://schemas.microsoft.com/office/powerpoint/2010/main" val="242398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6400" y="297474"/>
            <a:ext cx="8622301" cy="536140"/>
          </a:xfrm>
        </p:spPr>
        <p:txBody>
          <a:bodyPr/>
          <a:lstStyle/>
          <a:p>
            <a:pPr algn="ctr"/>
            <a:r>
              <a:rPr lang="tr-TR" b="1" dirty="0" smtClean="0">
                <a:solidFill>
                  <a:schemeClr val="bg2">
                    <a:lumMod val="50000"/>
                  </a:schemeClr>
                </a:solidFill>
                <a:latin typeface="Calibri" panose="020F0502020204030204" pitchFamily="34" charset="0"/>
                <a:cs typeface="Arial" panose="020B0604020202020204" pitchFamily="34" charset="0"/>
              </a:rPr>
              <a:t/>
            </a:r>
            <a:br>
              <a:rPr lang="tr-TR" b="1" dirty="0" smtClean="0">
                <a:solidFill>
                  <a:schemeClr val="bg2">
                    <a:lumMod val="50000"/>
                  </a:schemeClr>
                </a:solidFill>
                <a:latin typeface="Calibri" panose="020F0502020204030204" pitchFamily="34" charset="0"/>
                <a:cs typeface="Arial" panose="020B0604020202020204" pitchFamily="34" charset="0"/>
              </a:rPr>
            </a:br>
            <a:r>
              <a:rPr lang="tr-TR" sz="2869" b="1" dirty="0">
                <a:solidFill>
                  <a:srgbClr val="00B0F0"/>
                </a:solidFill>
                <a:latin typeface="Arial" panose="020B0604020202020204" pitchFamily="34" charset="0"/>
                <a:ea typeface="+mn-ea"/>
                <a:cs typeface="Arial" panose="020B0604020202020204" pitchFamily="34" charset="0"/>
              </a:rPr>
              <a:t>YURT DIŞI PAZAR DESTEK PROGRAMI</a:t>
            </a:r>
            <a:r>
              <a:rPr lang="tr-TR" sz="2391" b="1" dirty="0">
                <a:solidFill>
                  <a:srgbClr val="00B0F0"/>
                </a:solidFill>
                <a:latin typeface="+mn-lt"/>
                <a:ea typeface="+mn-ea"/>
                <a:cs typeface="Arial Tur" pitchFamily="34" charset="0"/>
              </a:rPr>
              <a:t/>
            </a:r>
            <a:br>
              <a:rPr lang="tr-TR" sz="2391" b="1" dirty="0">
                <a:solidFill>
                  <a:srgbClr val="00B0F0"/>
                </a:solidFill>
                <a:latin typeface="+mn-lt"/>
                <a:ea typeface="+mn-ea"/>
                <a:cs typeface="Arial Tur" pitchFamily="34" charset="0"/>
              </a:rPr>
            </a:b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511028" y="1005792"/>
            <a:ext cx="9311018" cy="5165374"/>
          </a:xfrm>
        </p:spPr>
        <p:txBody>
          <a:bodyPr>
            <a:normAutofit fontScale="85000" lnSpcReduction="10000"/>
          </a:bodyPr>
          <a:lstStyle/>
          <a:p>
            <a:pPr marL="0" indent="0" algn="just">
              <a:buNone/>
            </a:pPr>
            <a:r>
              <a:rPr lang="tr-TR" sz="1674" dirty="0">
                <a:solidFill>
                  <a:schemeClr val="tx1"/>
                </a:solidFill>
                <a:latin typeface="Calibri" panose="020F0502020204030204" pitchFamily="34" charset="0"/>
                <a:ea typeface="Arial" charset="-94"/>
                <a:cs typeface="Arial" charset="-94"/>
              </a:rPr>
              <a:t> </a:t>
            </a:r>
            <a:endParaRPr lang="tr-TR" sz="1913" dirty="0"/>
          </a:p>
          <a:p>
            <a:pPr marL="0" indent="0" algn="just">
              <a:buNone/>
            </a:pPr>
            <a:r>
              <a:rPr lang="tr-TR" sz="2600" b="1" dirty="0">
                <a:solidFill>
                  <a:schemeClr val="accent1">
                    <a:lumMod val="75000"/>
                  </a:schemeClr>
                </a:solidFill>
                <a:latin typeface="Calibri"/>
                <a:ea typeface="Calibri"/>
                <a:cs typeface="Times New Roman"/>
              </a:rPr>
              <a:t>KİMLER YARARLANABİLİR</a:t>
            </a:r>
          </a:p>
          <a:p>
            <a:pPr marL="0" indent="0" algn="just">
              <a:buNone/>
            </a:pPr>
            <a:endParaRPr lang="tr-TR" sz="1913" dirty="0">
              <a:solidFill>
                <a:schemeClr val="accent1">
                  <a:lumMod val="75000"/>
                </a:schemeClr>
              </a:solidFill>
              <a:latin typeface="Calibri"/>
              <a:ea typeface="Calibri"/>
              <a:cs typeface="Times New Roman"/>
            </a:endParaRPr>
          </a:p>
          <a:p>
            <a:pPr algn="just"/>
            <a:r>
              <a:rPr lang="tr-TR" sz="2391" dirty="0">
                <a:solidFill>
                  <a:schemeClr val="tx1"/>
                </a:solidFill>
                <a:latin typeface="Calibri"/>
                <a:ea typeface="Calibri"/>
                <a:cs typeface="Times New Roman"/>
              </a:rPr>
              <a:t>KOSGEB Veri Tabanında kayıtlı, aktif durumda ve Türk Ticaret Kanunu’nda tanımlı gerçek veya tüzel kişi statüsünde </a:t>
            </a:r>
            <a:r>
              <a:rPr lang="tr-TR" sz="2511" dirty="0">
                <a:solidFill>
                  <a:schemeClr val="tx1"/>
                </a:solidFill>
                <a:latin typeface="Calibri"/>
                <a:ea typeface="Calibri"/>
                <a:cs typeface="Times New Roman"/>
              </a:rPr>
              <a:t>ve KOBİ Bilgi Beyannamesi güncel olan  KOBİ’ler</a:t>
            </a:r>
          </a:p>
          <a:p>
            <a:pPr algn="just"/>
            <a:endParaRPr lang="tr-TR" sz="2391" dirty="0">
              <a:solidFill>
                <a:schemeClr val="tx1"/>
              </a:solidFill>
              <a:latin typeface="Calibri"/>
              <a:ea typeface="Calibri"/>
              <a:cs typeface="Times New Roman"/>
            </a:endParaRPr>
          </a:p>
          <a:p>
            <a:pPr marL="0" indent="0" algn="just">
              <a:buNone/>
            </a:pPr>
            <a:r>
              <a:rPr lang="tr-TR" sz="2630" b="1" dirty="0">
                <a:solidFill>
                  <a:schemeClr val="accent1">
                    <a:lumMod val="75000"/>
                  </a:schemeClr>
                </a:solidFill>
                <a:latin typeface="Calibri"/>
                <a:ea typeface="Calibri"/>
                <a:cs typeface="Times New Roman"/>
              </a:rPr>
              <a:t>BAŞVURU KOŞULLARI </a:t>
            </a:r>
          </a:p>
          <a:p>
            <a:pPr algn="just"/>
            <a:r>
              <a:rPr lang="tr-TR" sz="2391" dirty="0">
                <a:solidFill>
                  <a:schemeClr val="tx1"/>
                </a:solidFill>
                <a:latin typeface="Calibri"/>
                <a:ea typeface="Calibri"/>
                <a:cs typeface="Times New Roman"/>
              </a:rPr>
              <a:t>Son onaylı mali yılda bilanço esasına göre defter tutmuş,</a:t>
            </a:r>
          </a:p>
          <a:p>
            <a:pPr algn="just"/>
            <a:r>
              <a:rPr lang="tr-TR" sz="2391" dirty="0">
                <a:solidFill>
                  <a:schemeClr val="tx1"/>
                </a:solidFill>
                <a:latin typeface="Calibri"/>
                <a:ea typeface="Calibri"/>
                <a:cs typeface="Times New Roman"/>
              </a:rPr>
              <a:t>Başvuru tarihi itibarı ile Yurt İçi Marka Tescil Belgesi’ne sahip, </a:t>
            </a:r>
          </a:p>
          <a:p>
            <a:pPr algn="just"/>
            <a:r>
              <a:rPr lang="tr-TR" sz="2391" dirty="0">
                <a:solidFill>
                  <a:schemeClr val="tx1"/>
                </a:solidFill>
                <a:latin typeface="Calibri"/>
                <a:ea typeface="Calibri"/>
                <a:cs typeface="Times New Roman"/>
              </a:rPr>
              <a:t>Proje bütçesi, son onaylı mali yıl net satış hasılatını aşmamış,</a:t>
            </a:r>
          </a:p>
          <a:p>
            <a:pPr algn="just"/>
            <a:r>
              <a:rPr lang="tr-TR" sz="2391" dirty="0">
                <a:solidFill>
                  <a:schemeClr val="tx1"/>
                </a:solidFill>
                <a:latin typeface="Calibri"/>
                <a:ea typeface="Calibri"/>
                <a:cs typeface="Times New Roman"/>
              </a:rPr>
              <a:t>Son onaylı mali yılda ihracat yapmış</a:t>
            </a:r>
            <a:r>
              <a:rPr lang="tr-TR" sz="2391" dirty="0">
                <a:solidFill>
                  <a:srgbClr val="FF0000"/>
                </a:solidFill>
                <a:latin typeface="Calibri"/>
                <a:ea typeface="Calibri"/>
                <a:cs typeface="Times New Roman"/>
              </a:rPr>
              <a:t>*</a:t>
            </a:r>
            <a:r>
              <a:rPr lang="tr-TR" sz="2391" dirty="0">
                <a:solidFill>
                  <a:schemeClr val="tx1"/>
                </a:solidFill>
                <a:latin typeface="Calibri"/>
                <a:ea typeface="Calibri"/>
                <a:cs typeface="Times New Roman"/>
              </a:rPr>
              <a:t> </a:t>
            </a:r>
          </a:p>
          <a:p>
            <a:pPr algn="just"/>
            <a:endParaRPr lang="tr-TR" sz="2391" dirty="0">
              <a:solidFill>
                <a:schemeClr val="tx1"/>
              </a:solidFill>
              <a:latin typeface="Calibri"/>
              <a:ea typeface="Calibri"/>
              <a:cs typeface="Times New Roman"/>
            </a:endParaRPr>
          </a:p>
          <a:p>
            <a:pPr marL="0" indent="0" algn="just">
              <a:buNone/>
            </a:pPr>
            <a:r>
              <a:rPr lang="tr-TR" sz="2391" dirty="0">
                <a:solidFill>
                  <a:schemeClr val="tx1"/>
                </a:solidFill>
                <a:latin typeface="Calibri"/>
                <a:ea typeface="Calibri"/>
                <a:cs typeface="Times New Roman"/>
              </a:rPr>
              <a:t>işletmeler bu </a:t>
            </a:r>
            <a:r>
              <a:rPr lang="tr-TR" sz="2391" dirty="0">
                <a:solidFill>
                  <a:schemeClr val="tx1"/>
                </a:solidFill>
              </a:rPr>
              <a:t>P</a:t>
            </a:r>
            <a:r>
              <a:rPr lang="tr-TR" sz="2391" dirty="0">
                <a:solidFill>
                  <a:schemeClr val="tx1"/>
                </a:solidFill>
                <a:latin typeface="Calibri"/>
                <a:ea typeface="Calibri"/>
                <a:cs typeface="Times New Roman"/>
              </a:rPr>
              <a:t>rogramdan yararlanabilir.</a:t>
            </a:r>
          </a:p>
          <a:p>
            <a:pPr marL="0" indent="0" algn="just">
              <a:buNone/>
            </a:pPr>
            <a:endParaRPr lang="tr-TR" sz="2391" dirty="0">
              <a:solidFill>
                <a:schemeClr val="tx1"/>
              </a:solidFill>
              <a:latin typeface="Calibri"/>
              <a:ea typeface="Calibri"/>
              <a:cs typeface="Times New Roman"/>
            </a:endParaRPr>
          </a:p>
          <a:p>
            <a:pPr marL="0" indent="0" algn="just">
              <a:buNone/>
            </a:pPr>
            <a:r>
              <a:rPr lang="tr-TR" sz="1913" dirty="0">
                <a:solidFill>
                  <a:srgbClr val="FF0000"/>
                </a:solidFill>
                <a:latin typeface="Calibri"/>
                <a:ea typeface="Calibri"/>
                <a:cs typeface="Times New Roman"/>
              </a:rPr>
              <a:t>(*İmalat sektöründe veya Öncelikli Teknoloji Alanları Tablosunda yer alan sektörlerde faaliyet gösteren işletmelerde bu şart aranmaz)</a:t>
            </a:r>
          </a:p>
          <a:p>
            <a:pPr marL="0" indent="0" algn="just">
              <a:buNone/>
            </a:pPr>
            <a:endParaRPr lang="tr-TR" sz="2391" dirty="0">
              <a:solidFill>
                <a:schemeClr val="tx1"/>
              </a:solidFill>
              <a:latin typeface="Calibri"/>
              <a:ea typeface="Calibri"/>
              <a:cs typeface="Times New Roman"/>
            </a:endParaRPr>
          </a:p>
          <a:p>
            <a:pPr marL="0" indent="0" algn="just">
              <a:buNone/>
            </a:pPr>
            <a:endParaRPr lang="tr-TR" sz="2391" dirty="0">
              <a:solidFill>
                <a:schemeClr val="tx1"/>
              </a:solidFill>
              <a:latin typeface="Calibri"/>
              <a:ea typeface="Calibri"/>
              <a:cs typeface="Times New Roman"/>
            </a:endParaRPr>
          </a:p>
          <a:p>
            <a:pPr marL="0" indent="0" algn="just">
              <a:buNone/>
            </a:pPr>
            <a:endParaRPr lang="tr-TR" sz="1913" dirty="0">
              <a:solidFill>
                <a:schemeClr val="tx1"/>
              </a:solidFill>
              <a:latin typeface="Calibri"/>
              <a:ea typeface="Calibri"/>
              <a:cs typeface="Times New Roman"/>
            </a:endParaRPr>
          </a:p>
          <a:p>
            <a:pPr marL="0" indent="0" algn="just">
              <a:buNone/>
            </a:pPr>
            <a:endParaRPr lang="tr-TR" sz="1674" dirty="0"/>
          </a:p>
          <a:p>
            <a:pPr marL="0" indent="0">
              <a:buNone/>
            </a:pPr>
            <a:endParaRPr lang="tr-TR" sz="1674" dirty="0"/>
          </a:p>
          <a:p>
            <a:pPr marL="0" indent="0">
              <a:buNone/>
            </a:pPr>
            <a:endParaRPr lang="tr-TR" sz="1674" dirty="0"/>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53</a:t>
            </a:fld>
            <a:endParaRPr lang="tr-TR" dirty="0">
              <a:solidFill>
                <a:prstClr val="black"/>
              </a:solidFill>
              <a:latin typeface="Segoe UI"/>
              <a:ea typeface="+mn-ea"/>
            </a:endParaRPr>
          </a:p>
        </p:txBody>
      </p:sp>
    </p:spTree>
    <p:extLst>
      <p:ext uri="{BB962C8B-B14F-4D97-AF65-F5344CB8AC3E}">
        <p14:creationId xmlns:p14="http://schemas.microsoft.com/office/powerpoint/2010/main" val="283300717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13655" y="230987"/>
            <a:ext cx="8622301" cy="723750"/>
          </a:xfrm>
        </p:spPr>
        <p:txBody>
          <a:bodyPr/>
          <a:lstStyle/>
          <a:p>
            <a:pPr algn="ctr">
              <a:lnSpc>
                <a:spcPts val="4351"/>
              </a:lnSpc>
            </a:pPr>
            <a:r>
              <a:rPr lang="tr-TR" sz="2391" b="1" dirty="0">
                <a:solidFill>
                  <a:srgbClr val="00B0F0"/>
                </a:solidFill>
                <a:latin typeface="+mn-lt"/>
                <a:ea typeface="+mn-ea"/>
                <a:cs typeface="Arial Tur" pitchFamily="34" charset="0"/>
              </a:rPr>
              <a:t>YURT DIŞI PAZAR DESTEK PROGRAMI</a:t>
            </a:r>
          </a:p>
        </p:txBody>
      </p:sp>
      <p:sp>
        <p:nvSpPr>
          <p:cNvPr id="3" name="İçerik Yer Tutucusu 2"/>
          <p:cNvSpPr>
            <a:spLocks noGrp="1"/>
          </p:cNvSpPr>
          <p:nvPr>
            <p:ph idx="1"/>
          </p:nvPr>
        </p:nvSpPr>
        <p:spPr>
          <a:xfrm>
            <a:off x="1731503" y="1174642"/>
            <a:ext cx="8966659" cy="4221719"/>
          </a:xfrm>
        </p:spPr>
        <p:txBody>
          <a:bodyPr>
            <a:normAutofit fontScale="92500" lnSpcReduction="10000"/>
          </a:bodyPr>
          <a:lstStyle/>
          <a:p>
            <a:pPr marL="0" indent="0" algn="just">
              <a:buNone/>
            </a:pPr>
            <a:r>
              <a:rPr lang="tr-TR" b="1" dirty="0" smtClean="0">
                <a:solidFill>
                  <a:schemeClr val="accent1">
                    <a:lumMod val="75000"/>
                  </a:schemeClr>
                </a:solidFill>
                <a:latin typeface="Calibri"/>
                <a:ea typeface="Calibri"/>
                <a:cs typeface="Times New Roman"/>
              </a:rPr>
              <a:t>Destek Programı Detayları</a:t>
            </a:r>
          </a:p>
          <a:p>
            <a:pPr algn="just"/>
            <a:r>
              <a:rPr lang="tr-TR" sz="1674" dirty="0">
                <a:solidFill>
                  <a:schemeClr val="tx1"/>
                </a:solidFill>
                <a:ea typeface="Arial" charset="-94"/>
                <a:cs typeface="Arial" charset="-94"/>
              </a:rPr>
              <a:t>Program kapsamında desteklenecek proje süresi en az 8 ay ve en çok 24 aydır. </a:t>
            </a:r>
          </a:p>
          <a:p>
            <a:pPr algn="just"/>
            <a:r>
              <a:rPr lang="tr-TR" sz="1674" dirty="0">
                <a:solidFill>
                  <a:schemeClr val="tx1"/>
                </a:solidFill>
                <a:ea typeface="Arial" charset="-94"/>
                <a:cs typeface="Arial" charset="-94"/>
              </a:rPr>
              <a:t>Proje kapsamında verilecek desteğin üst limiti,  geri ödemesiz  ve geri ödemeli olmak üzere 300.000 TL’dir. </a:t>
            </a:r>
            <a:r>
              <a:rPr lang="tr-TR" sz="1674" dirty="0">
                <a:solidFill>
                  <a:srgbClr val="FF0000"/>
                </a:solidFill>
                <a:ea typeface="Arial" charset="-94"/>
                <a:cs typeface="Arial" charset="-94"/>
              </a:rPr>
              <a:t>*</a:t>
            </a:r>
          </a:p>
          <a:p>
            <a:pPr algn="just"/>
            <a:r>
              <a:rPr lang="tr-TR" sz="1674" dirty="0">
                <a:solidFill>
                  <a:schemeClr val="tx1"/>
                </a:solidFill>
                <a:ea typeface="Arial" charset="-94"/>
                <a:cs typeface="Arial" charset="-94"/>
              </a:rPr>
              <a:t>Proje giderleri için destek oranı, %70’i (yetmiş) geri ödemesiz ve  %30’u (otuz) geri ödemeli olarak uygulanır. </a:t>
            </a:r>
          </a:p>
          <a:p>
            <a:pPr algn="just"/>
            <a:r>
              <a:rPr lang="tr-TR" sz="1674" dirty="0">
                <a:solidFill>
                  <a:schemeClr val="tx1"/>
                </a:solidFill>
                <a:ea typeface="Arial" charset="-94"/>
                <a:cs typeface="Arial" charset="-94"/>
              </a:rPr>
              <a:t>Kurul tarafından uygun bulunan (personel gideri dışındaki) her bir gider için geri ödemesiz ve geri ödemeli destek birlikte verilmesi gerekmektedir.</a:t>
            </a:r>
          </a:p>
          <a:p>
            <a:pPr algn="just"/>
            <a:endParaRPr lang="tr-TR" sz="1674" dirty="0">
              <a:solidFill>
                <a:schemeClr val="tx1"/>
              </a:solidFill>
              <a:ea typeface="Arial" charset="-94"/>
              <a:cs typeface="Arial" charset="-94"/>
            </a:endParaRPr>
          </a:p>
          <a:p>
            <a:pPr marL="0" indent="0" algn="ctr">
              <a:buNone/>
            </a:pPr>
            <a:r>
              <a:rPr lang="tr-TR" sz="1913" b="1" i="1" dirty="0">
                <a:solidFill>
                  <a:srgbClr val="FF0000"/>
                </a:solidFill>
                <a:latin typeface="Verdana" panose="020B0604030504040204" pitchFamily="34" charset="0"/>
                <a:ea typeface="Verdana" panose="020B0604030504040204" pitchFamily="34" charset="0"/>
                <a:cs typeface="Verdana" panose="020B0604030504040204" pitchFamily="34" charset="0"/>
              </a:rPr>
              <a:t>Program kapsamında, bir işletme bu destekten sadece 1 (bir) kez yararlanabilir.</a:t>
            </a:r>
          </a:p>
          <a:p>
            <a:pPr marL="0" indent="0" algn="just">
              <a:buNone/>
            </a:pPr>
            <a:endParaRPr lang="tr-TR" sz="1913" dirty="0">
              <a:solidFill>
                <a:schemeClr val="tx1"/>
              </a:solidFill>
              <a:latin typeface="Calibri" panose="020F0502020204030204" pitchFamily="34" charset="0"/>
              <a:ea typeface="Arial" charset="-94"/>
              <a:cs typeface="Arial" charset="-94"/>
            </a:endParaRPr>
          </a:p>
          <a:p>
            <a:pPr algn="just"/>
            <a:r>
              <a:rPr lang="tr-TR" sz="1674" dirty="0">
                <a:solidFill>
                  <a:schemeClr val="tx1"/>
                </a:solidFill>
                <a:ea typeface="Arial" charset="-94"/>
                <a:cs typeface="Arial" charset="-94"/>
              </a:rPr>
              <a:t>Proje başvurusunun KOSGEB Birimi tarafından ön değerlendirmesi yapılarak değerlendirilmek üzere Kurula sunulur.</a:t>
            </a:r>
          </a:p>
          <a:p>
            <a:pPr algn="just"/>
            <a:r>
              <a:rPr lang="tr-TR" sz="1674" dirty="0"/>
              <a:t>Proje, faaliyetlere uygun olarak </a:t>
            </a:r>
            <a:r>
              <a:rPr lang="tr-TR" sz="1674" b="1" u="sng" dirty="0">
                <a:effectLst>
                  <a:outerShdw blurRad="38100" dist="38100" dir="2700000" algn="tl">
                    <a:srgbClr val="000000">
                      <a:alpha val="43137"/>
                    </a:srgbClr>
                  </a:outerShdw>
                </a:effectLst>
              </a:rPr>
              <a:t>en az 2</a:t>
            </a:r>
            <a:r>
              <a:rPr lang="tr-TR" sz="1674" dirty="0"/>
              <a:t> gider grubundan oluşmalı ve hem geri ödemeli hem de geri ödemesiz destek talebinde bulunulması gerekmektedir.</a:t>
            </a:r>
            <a:endParaRPr lang="tr-TR" sz="1913" dirty="0">
              <a:solidFill>
                <a:schemeClr val="tx1"/>
              </a:solidFill>
              <a:latin typeface="Calibri" panose="020F0502020204030204" pitchFamily="34" charset="0"/>
              <a:ea typeface="Arial" charset="-94"/>
              <a:cs typeface="Arial" charset="-94"/>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54</a:t>
            </a:fld>
            <a:endParaRPr lang="tr-TR" dirty="0">
              <a:solidFill>
                <a:prstClr val="black"/>
              </a:solidFill>
              <a:latin typeface="Segoe UI"/>
              <a:ea typeface="+mn-ea"/>
            </a:endParaRPr>
          </a:p>
        </p:txBody>
      </p:sp>
      <p:sp>
        <p:nvSpPr>
          <p:cNvPr id="5" name="Dikdörtgen 4"/>
          <p:cNvSpPr/>
          <p:nvPr/>
        </p:nvSpPr>
        <p:spPr>
          <a:xfrm>
            <a:off x="1769297" y="1177972"/>
            <a:ext cx="9211583" cy="644151"/>
          </a:xfrm>
          <a:prstGeom prst="rect">
            <a:avLst/>
          </a:prstGeom>
        </p:spPr>
        <p:txBody>
          <a:bodyPr wrap="square">
            <a:spAutoFit/>
          </a:bodyPr>
          <a:lstStyle/>
          <a:p>
            <a:pPr defTabSz="1093257" fontAlgn="auto">
              <a:spcBef>
                <a:spcPts val="0"/>
              </a:spcBef>
              <a:spcAft>
                <a:spcPts val="0"/>
              </a:spcAft>
            </a:pPr>
            <a:endParaRPr lang="tr-TR" sz="1793" dirty="0">
              <a:solidFill>
                <a:prstClr val="black"/>
              </a:solidFill>
              <a:ea typeface="Arial" charset="-94"/>
              <a:cs typeface="Arial" charset="-94"/>
            </a:endParaRPr>
          </a:p>
          <a:p>
            <a:pPr defTabSz="1093257" fontAlgn="auto">
              <a:spcBef>
                <a:spcPts val="0"/>
              </a:spcBef>
              <a:spcAft>
                <a:spcPts val="0"/>
              </a:spcAft>
            </a:pPr>
            <a:endParaRPr lang="tr-TR" sz="1793" dirty="0">
              <a:solidFill>
                <a:prstClr val="black"/>
              </a:solidFill>
              <a:ea typeface="Arial" charset="-94"/>
              <a:cs typeface="Arial" charset="-94"/>
            </a:endParaRPr>
          </a:p>
        </p:txBody>
      </p:sp>
      <p:sp>
        <p:nvSpPr>
          <p:cNvPr id="6" name="Metin kutusu 5"/>
          <p:cNvSpPr txBox="1"/>
          <p:nvPr/>
        </p:nvSpPr>
        <p:spPr>
          <a:xfrm>
            <a:off x="1769297" y="5482450"/>
            <a:ext cx="8966659" cy="717889"/>
          </a:xfrm>
          <a:prstGeom prst="rect">
            <a:avLst/>
          </a:prstGeom>
          <a:noFill/>
        </p:spPr>
        <p:txBody>
          <a:bodyPr wrap="square" rtlCol="0">
            <a:spAutoFit/>
          </a:bodyPr>
          <a:lstStyle/>
          <a:p>
            <a:pPr algn="just" defTabSz="1093257" fontAlgn="auto">
              <a:spcBef>
                <a:spcPts val="0"/>
              </a:spcBef>
              <a:spcAft>
                <a:spcPts val="0"/>
              </a:spcAft>
            </a:pPr>
            <a:r>
              <a:rPr lang="tr-TR" sz="2152" b="1" dirty="0">
                <a:solidFill>
                  <a:prstClr val="black"/>
                </a:solidFill>
                <a:latin typeface="Segoe UI"/>
                <a:ea typeface="+mn-ea"/>
              </a:rPr>
              <a:t>*</a:t>
            </a:r>
            <a:r>
              <a:rPr lang="tr-TR" sz="1913" dirty="0">
                <a:solidFill>
                  <a:srgbClr val="FF0000"/>
                </a:solidFill>
                <a:latin typeface="Segoe UI"/>
                <a:ea typeface="+mn-ea"/>
              </a:rPr>
              <a:t>Proje kapsamında verilecek desteğin üst limiti; 210.000.-TL’si geri ödemesiz, 90.000.-TL’si geri ödemeli olmak üzere toplam 300.000.-TL’dir.</a:t>
            </a:r>
          </a:p>
        </p:txBody>
      </p:sp>
    </p:spTree>
    <p:extLst>
      <p:ext uri="{BB962C8B-B14F-4D97-AF65-F5344CB8AC3E}">
        <p14:creationId xmlns:p14="http://schemas.microsoft.com/office/powerpoint/2010/main" val="318281420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down)">
                                      <p:cBhvr>
                                        <p:cTn id="7" dur="580">
                                          <p:stCondLst>
                                            <p:cond delay="0"/>
                                          </p:stCondLst>
                                        </p:cTn>
                                        <p:tgtEl>
                                          <p:spTgt spid="3">
                                            <p:txEl>
                                              <p:pRg st="6" end="6"/>
                                            </p:txEl>
                                          </p:spTgt>
                                        </p:tgtEl>
                                      </p:cBhvr>
                                    </p:animEffect>
                                    <p:anim calcmode="lin" valueType="num">
                                      <p:cBhvr>
                                        <p:cTn id="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6" end="6"/>
                                            </p:txEl>
                                          </p:spTgt>
                                        </p:tgtEl>
                                      </p:cBhvr>
                                      <p:to x="100000" y="60000"/>
                                    </p:animScale>
                                    <p:animScale>
                                      <p:cBhvr>
                                        <p:cTn id="14" dur="166" decel="50000">
                                          <p:stCondLst>
                                            <p:cond delay="676"/>
                                          </p:stCondLst>
                                        </p:cTn>
                                        <p:tgtEl>
                                          <p:spTgt spid="3">
                                            <p:txEl>
                                              <p:pRg st="6" end="6"/>
                                            </p:txEl>
                                          </p:spTgt>
                                        </p:tgtEl>
                                      </p:cBhvr>
                                      <p:to x="100000" y="100000"/>
                                    </p:animScale>
                                    <p:animScale>
                                      <p:cBhvr>
                                        <p:cTn id="15" dur="26">
                                          <p:stCondLst>
                                            <p:cond delay="1312"/>
                                          </p:stCondLst>
                                        </p:cTn>
                                        <p:tgtEl>
                                          <p:spTgt spid="3">
                                            <p:txEl>
                                              <p:pRg st="6" end="6"/>
                                            </p:txEl>
                                          </p:spTgt>
                                        </p:tgtEl>
                                      </p:cBhvr>
                                      <p:to x="100000" y="80000"/>
                                    </p:animScale>
                                    <p:animScale>
                                      <p:cBhvr>
                                        <p:cTn id="16" dur="166" decel="50000">
                                          <p:stCondLst>
                                            <p:cond delay="1338"/>
                                          </p:stCondLst>
                                        </p:cTn>
                                        <p:tgtEl>
                                          <p:spTgt spid="3">
                                            <p:txEl>
                                              <p:pRg st="6" end="6"/>
                                            </p:txEl>
                                          </p:spTgt>
                                        </p:tgtEl>
                                      </p:cBhvr>
                                      <p:to x="100000" y="100000"/>
                                    </p:animScale>
                                    <p:animScale>
                                      <p:cBhvr>
                                        <p:cTn id="17" dur="26">
                                          <p:stCondLst>
                                            <p:cond delay="1642"/>
                                          </p:stCondLst>
                                        </p:cTn>
                                        <p:tgtEl>
                                          <p:spTgt spid="3">
                                            <p:txEl>
                                              <p:pRg st="6" end="6"/>
                                            </p:txEl>
                                          </p:spTgt>
                                        </p:tgtEl>
                                      </p:cBhvr>
                                      <p:to x="100000" y="90000"/>
                                    </p:animScale>
                                    <p:animScale>
                                      <p:cBhvr>
                                        <p:cTn id="18" dur="166" decel="50000">
                                          <p:stCondLst>
                                            <p:cond delay="1668"/>
                                          </p:stCondLst>
                                        </p:cTn>
                                        <p:tgtEl>
                                          <p:spTgt spid="3">
                                            <p:txEl>
                                              <p:pRg st="6" end="6"/>
                                            </p:txEl>
                                          </p:spTgt>
                                        </p:tgtEl>
                                      </p:cBhvr>
                                      <p:to x="100000" y="100000"/>
                                    </p:animScale>
                                    <p:animScale>
                                      <p:cBhvr>
                                        <p:cTn id="19" dur="26">
                                          <p:stCondLst>
                                            <p:cond delay="1808"/>
                                          </p:stCondLst>
                                        </p:cTn>
                                        <p:tgtEl>
                                          <p:spTgt spid="3">
                                            <p:txEl>
                                              <p:pRg st="6" end="6"/>
                                            </p:txEl>
                                          </p:spTgt>
                                        </p:tgtEl>
                                      </p:cBhvr>
                                      <p:to x="100000" y="95000"/>
                                    </p:animScale>
                                    <p:animScale>
                                      <p:cBhvr>
                                        <p:cTn id="2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55</a:t>
            </a:fld>
            <a:endParaRPr lang="tr-TR" dirty="0">
              <a:solidFill>
                <a:srgbClr val="445469">
                  <a:tint val="75000"/>
                </a:srgbClr>
              </a:solidFill>
              <a:latin typeface="Segoe UI"/>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1597119" y="0"/>
            <a:ext cx="9553566" cy="650362"/>
          </a:xfrm>
          <a:prstGeom prst="rect">
            <a:avLst/>
          </a:prstGeom>
          <a:noFill/>
        </p:spPr>
        <p:txBody>
          <a:bodyPr wrap="square" lIns="85271" tIns="42636" rIns="85271" bIns="42636" rtlCol="0">
            <a:spAutoFit/>
          </a:bodyPr>
          <a:lstStyle/>
          <a:p>
            <a:pPr algn="ctr" defTabSz="1093257" fontAlgn="auto">
              <a:lnSpc>
                <a:spcPts val="4351"/>
              </a:lnSpc>
              <a:spcAft>
                <a:spcPts val="0"/>
              </a:spcAft>
            </a:pPr>
            <a:r>
              <a:rPr lang="tr-TR" sz="2750" b="1" dirty="0">
                <a:solidFill>
                  <a:srgbClr val="00B0F0"/>
                </a:solidFill>
                <a:latin typeface="Segoe UI"/>
                <a:ea typeface="+mn-ea"/>
                <a:cs typeface="Arial Tur" pitchFamily="34" charset="0"/>
              </a:rPr>
              <a:t>YURT DIŞI PAZAR DESTEK PROGRAMI</a:t>
            </a:r>
          </a:p>
        </p:txBody>
      </p:sp>
      <p:sp>
        <p:nvSpPr>
          <p:cNvPr id="7" name="Metin kutusu 4"/>
          <p:cNvSpPr txBox="1"/>
          <p:nvPr/>
        </p:nvSpPr>
        <p:spPr>
          <a:xfrm>
            <a:off x="2544103" y="489255"/>
            <a:ext cx="7145434" cy="590331"/>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750"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50764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56</a:t>
            </a:fld>
            <a:endParaRPr lang="tr-TR" dirty="0">
              <a:solidFill>
                <a:srgbClr val="445469">
                  <a:tint val="75000"/>
                </a:srgbClr>
              </a:solidFill>
              <a:latin typeface="Segoe UI"/>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1597119" y="0"/>
            <a:ext cx="9553566" cy="650362"/>
          </a:xfrm>
          <a:prstGeom prst="rect">
            <a:avLst/>
          </a:prstGeom>
          <a:noFill/>
        </p:spPr>
        <p:txBody>
          <a:bodyPr wrap="square" lIns="85271" tIns="42636" rIns="85271" bIns="42636" rtlCol="0">
            <a:spAutoFit/>
          </a:bodyPr>
          <a:lstStyle/>
          <a:p>
            <a:pPr algn="ctr" defTabSz="1093257" fontAlgn="auto">
              <a:lnSpc>
                <a:spcPts val="4351"/>
              </a:lnSpc>
              <a:spcAft>
                <a:spcPts val="0"/>
              </a:spcAft>
            </a:pPr>
            <a:r>
              <a:rPr lang="tr-TR" sz="2869" b="1" dirty="0">
                <a:solidFill>
                  <a:srgbClr val="00B0F0"/>
                </a:solidFill>
                <a:latin typeface="Segoe UI"/>
                <a:ea typeface="+mn-ea"/>
                <a:cs typeface="Arial Tur" pitchFamily="34" charset="0"/>
              </a:rPr>
              <a:t>YURT DIŞI PAZAR DESTEK PROGRAMI</a:t>
            </a:r>
          </a:p>
        </p:txBody>
      </p:sp>
      <p:sp>
        <p:nvSpPr>
          <p:cNvPr id="7" name="Metin kutusu 4"/>
          <p:cNvSpPr txBox="1"/>
          <p:nvPr/>
        </p:nvSpPr>
        <p:spPr>
          <a:xfrm>
            <a:off x="2544103" y="489255"/>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19965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57</a:t>
            </a:fld>
            <a:endParaRPr lang="tr-TR" dirty="0">
              <a:solidFill>
                <a:srgbClr val="445469">
                  <a:tint val="75000"/>
                </a:srgbClr>
              </a:solidFill>
              <a:latin typeface="Segoe UI"/>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1597119" y="0"/>
            <a:ext cx="9553566" cy="650362"/>
          </a:xfrm>
          <a:prstGeom prst="rect">
            <a:avLst/>
          </a:prstGeom>
          <a:noFill/>
        </p:spPr>
        <p:txBody>
          <a:bodyPr wrap="square" lIns="85271" tIns="42636" rIns="85271" bIns="42636" rtlCol="0">
            <a:spAutoFit/>
          </a:bodyPr>
          <a:lstStyle/>
          <a:p>
            <a:pPr algn="ctr" defTabSz="1093257" fontAlgn="auto">
              <a:lnSpc>
                <a:spcPts val="4351"/>
              </a:lnSpc>
              <a:spcAft>
                <a:spcPts val="0"/>
              </a:spcAft>
            </a:pPr>
            <a:r>
              <a:rPr lang="tr-TR" sz="2869" b="1" dirty="0">
                <a:solidFill>
                  <a:srgbClr val="00B0F0"/>
                </a:solidFill>
                <a:latin typeface="Segoe UI"/>
                <a:ea typeface="+mn-ea"/>
                <a:cs typeface="Arial Tur" pitchFamily="34" charset="0"/>
              </a:rPr>
              <a:t>YURT DIŞI PAZAR DESTEK PROGRAMI</a:t>
            </a:r>
          </a:p>
        </p:txBody>
      </p:sp>
      <p:sp>
        <p:nvSpPr>
          <p:cNvPr id="7" name="Metin kutusu 4"/>
          <p:cNvSpPr txBox="1"/>
          <p:nvPr/>
        </p:nvSpPr>
        <p:spPr>
          <a:xfrm>
            <a:off x="2544103" y="489255"/>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2222083919"/>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84167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58</a:t>
            </a:fld>
            <a:endParaRPr lang="tr-TR" dirty="0">
              <a:solidFill>
                <a:srgbClr val="445469">
                  <a:tint val="75000"/>
                </a:srgbClr>
              </a:solidFill>
              <a:latin typeface="Segoe UI"/>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1597119" y="0"/>
            <a:ext cx="9553566" cy="650362"/>
          </a:xfrm>
          <a:prstGeom prst="rect">
            <a:avLst/>
          </a:prstGeom>
          <a:noFill/>
        </p:spPr>
        <p:txBody>
          <a:bodyPr wrap="square" lIns="85271" tIns="42636" rIns="85271" bIns="42636" rtlCol="0">
            <a:spAutoFit/>
          </a:bodyPr>
          <a:lstStyle/>
          <a:p>
            <a:pPr algn="ctr" defTabSz="1093257" fontAlgn="auto">
              <a:lnSpc>
                <a:spcPts val="4351"/>
              </a:lnSpc>
              <a:spcAft>
                <a:spcPts val="0"/>
              </a:spcAft>
            </a:pPr>
            <a:r>
              <a:rPr lang="tr-TR" sz="2869" b="1" dirty="0">
                <a:solidFill>
                  <a:srgbClr val="00B0F0"/>
                </a:solidFill>
                <a:latin typeface="Segoe UI"/>
                <a:ea typeface="+mn-ea"/>
                <a:cs typeface="Arial Tur" pitchFamily="34" charset="0"/>
              </a:rPr>
              <a:t>YURT DIŞI PAZAR DESTEK PROGRAMI</a:t>
            </a:r>
          </a:p>
        </p:txBody>
      </p:sp>
      <p:sp>
        <p:nvSpPr>
          <p:cNvPr id="7" name="Metin kutusu 4"/>
          <p:cNvSpPr txBox="1"/>
          <p:nvPr/>
        </p:nvSpPr>
        <p:spPr>
          <a:xfrm>
            <a:off x="2544103" y="489255"/>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342952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59</a:t>
            </a:fld>
            <a:endParaRPr lang="tr-TR" dirty="0">
              <a:solidFill>
                <a:srgbClr val="445469">
                  <a:tint val="75000"/>
                </a:srgbClr>
              </a:solidFill>
              <a:latin typeface="Segoe UI"/>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1597119" y="0"/>
            <a:ext cx="9553566" cy="650362"/>
          </a:xfrm>
          <a:prstGeom prst="rect">
            <a:avLst/>
          </a:prstGeom>
          <a:noFill/>
        </p:spPr>
        <p:txBody>
          <a:bodyPr wrap="square" lIns="85271" tIns="42636" rIns="85271" bIns="42636" rtlCol="0">
            <a:spAutoFit/>
          </a:bodyPr>
          <a:lstStyle/>
          <a:p>
            <a:pPr algn="ctr" defTabSz="1093257" fontAlgn="auto">
              <a:lnSpc>
                <a:spcPts val="4351"/>
              </a:lnSpc>
              <a:spcAft>
                <a:spcPts val="0"/>
              </a:spcAft>
            </a:pPr>
            <a:r>
              <a:rPr lang="tr-TR" sz="2869" b="1" dirty="0">
                <a:solidFill>
                  <a:srgbClr val="00B0F0"/>
                </a:solidFill>
                <a:latin typeface="Segoe UI"/>
                <a:ea typeface="+mn-ea"/>
                <a:cs typeface="Arial Tur" pitchFamily="34" charset="0"/>
              </a:rPr>
              <a:t>YURT DIŞI PAZAR DESTEK PROGRAMI</a:t>
            </a:r>
          </a:p>
        </p:txBody>
      </p:sp>
      <p:sp>
        <p:nvSpPr>
          <p:cNvPr id="7" name="Metin kutusu 4"/>
          <p:cNvSpPr txBox="1"/>
          <p:nvPr/>
        </p:nvSpPr>
        <p:spPr>
          <a:xfrm>
            <a:off x="2544103" y="489255"/>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667287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8544993" y="6271541"/>
            <a:ext cx="2834428" cy="363773"/>
          </a:xfrm>
        </p:spPr>
        <p:txBody>
          <a:bodyPr/>
          <a:lstStyle/>
          <a:p>
            <a:pPr>
              <a:defRPr/>
            </a:pPr>
            <a:fld id="{FF16F97C-866D-4F85-A1F6-DDF39F62CB6A}" type="slidenum">
              <a:rPr lang="en-CA" smtClean="0">
                <a:solidFill>
                  <a:prstClr val="black">
                    <a:tint val="75000"/>
                  </a:prstClr>
                </a:solidFill>
              </a:rPr>
              <a:pPr>
                <a:defRPr/>
              </a:pPr>
              <a:t>6</a:t>
            </a:fld>
            <a:endParaRPr lang="en-CA" dirty="0">
              <a:solidFill>
                <a:prstClr val="black">
                  <a:tint val="75000"/>
                </a:prstClr>
              </a:solidFill>
            </a:endParaRPr>
          </a:p>
        </p:txBody>
      </p:sp>
      <p:sp>
        <p:nvSpPr>
          <p:cNvPr id="4" name="25 Metin kutusu"/>
          <p:cNvSpPr txBox="1"/>
          <p:nvPr/>
        </p:nvSpPr>
        <p:spPr>
          <a:xfrm>
            <a:off x="457151" y="5792633"/>
            <a:ext cx="10945216" cy="830968"/>
          </a:xfrm>
          <a:prstGeom prst="rect">
            <a:avLst/>
          </a:prstGeom>
          <a:noFill/>
        </p:spPr>
        <p:txBody>
          <a:bodyPr wrap="square" lIns="90983" tIns="45488" rIns="90983" bIns="45488" rtlCol="0">
            <a:spAutoFit/>
          </a:bodyPr>
          <a:lstStyle/>
          <a:p>
            <a:r>
              <a:rPr lang="tr-TR" sz="1200" b="1" dirty="0">
                <a:solidFill>
                  <a:prstClr val="black"/>
                </a:solidFill>
              </a:rPr>
              <a:t>Kaynak: </a:t>
            </a:r>
          </a:p>
          <a:p>
            <a:r>
              <a:rPr lang="tr-TR" sz="1200" b="1" dirty="0">
                <a:solidFill>
                  <a:prstClr val="black"/>
                </a:solidFill>
              </a:rPr>
              <a:t>1 - TÜİK Yıllık Sanayi ve Hizmet İstatistikleri 2017</a:t>
            </a:r>
            <a:r>
              <a:rPr lang="tr-TR" sz="1200" dirty="0">
                <a:solidFill>
                  <a:prstClr val="black"/>
                </a:solidFill>
              </a:rPr>
              <a:t> (</a:t>
            </a:r>
            <a:r>
              <a:rPr lang="tr-TR" sz="1200" dirty="0"/>
              <a:t>Yatırım istatistikleri 2017 </a:t>
            </a:r>
            <a:r>
              <a:rPr lang="tr-TR" sz="1200" dirty="0" err="1"/>
              <a:t>YSHİ’de</a:t>
            </a:r>
            <a:r>
              <a:rPr lang="tr-TR" sz="1200" dirty="0"/>
              <a:t> yer almadığından 2015 verisi kullanılmıştır.</a:t>
            </a:r>
            <a:r>
              <a:rPr lang="tr-TR" sz="1200" dirty="0">
                <a:solidFill>
                  <a:prstClr val="black"/>
                </a:solidFill>
              </a:rPr>
              <a:t>)</a:t>
            </a:r>
            <a:r>
              <a:rPr lang="tr-TR" sz="1200" b="1" dirty="0">
                <a:solidFill>
                  <a:prstClr val="black"/>
                </a:solidFill>
              </a:rPr>
              <a:t> </a:t>
            </a:r>
          </a:p>
          <a:p>
            <a:r>
              <a:rPr lang="tr-TR" sz="1200" b="1" dirty="0">
                <a:solidFill>
                  <a:prstClr val="black"/>
                </a:solidFill>
              </a:rPr>
              <a:t>2 - Girişim Özelliklerine Göre Dış Ticaret İstatistikleri - 2017 </a:t>
            </a:r>
          </a:p>
          <a:p>
            <a:r>
              <a:rPr lang="tr-TR" sz="1200" b="1" dirty="0">
                <a:solidFill>
                  <a:prstClr val="black"/>
                </a:solidFill>
              </a:rPr>
              <a:t>3 - Ar-Ge Faaliyetleri Araştırması 2017</a:t>
            </a:r>
          </a:p>
        </p:txBody>
      </p:sp>
      <p:pic>
        <p:nvPicPr>
          <p:cNvPr id="7" name="Picture 3"/>
          <p:cNvPicPr>
            <a:picLocks noChangeAspect="1" noChangeArrowheads="1"/>
          </p:cNvPicPr>
          <p:nvPr/>
        </p:nvPicPr>
        <p:blipFill>
          <a:blip r:embed="rId3" cstate="print"/>
          <a:srcRect/>
          <a:stretch>
            <a:fillRect/>
          </a:stretch>
        </p:blipFill>
        <p:spPr bwMode="auto">
          <a:xfrm>
            <a:off x="9602181" y="320110"/>
            <a:ext cx="720080" cy="507913"/>
          </a:xfrm>
          <a:prstGeom prst="rect">
            <a:avLst/>
          </a:prstGeom>
          <a:noFill/>
          <a:ln w="9525">
            <a:noFill/>
            <a:miter lim="800000"/>
            <a:headEnd/>
            <a:tailEnd/>
          </a:ln>
        </p:spPr>
      </p:pic>
      <p:sp>
        <p:nvSpPr>
          <p:cNvPr id="8" name="1 Metin kutusu"/>
          <p:cNvSpPr txBox="1"/>
          <p:nvPr/>
        </p:nvSpPr>
        <p:spPr>
          <a:xfrm>
            <a:off x="2401408" y="320114"/>
            <a:ext cx="6480721" cy="461637"/>
          </a:xfrm>
          <a:prstGeom prst="rect">
            <a:avLst/>
          </a:prstGeom>
          <a:noFill/>
        </p:spPr>
        <p:txBody>
          <a:bodyPr wrap="square" lIns="90983" tIns="45488" rIns="90983" bIns="45488" rtlCol="0">
            <a:spAutoFit/>
          </a:bodyPr>
          <a:lstStyle/>
          <a:p>
            <a:r>
              <a:rPr lang="tr-TR" sz="2400" b="1" dirty="0">
                <a:solidFill>
                  <a:srgbClr val="00BAD5"/>
                </a:solidFill>
              </a:rPr>
              <a:t>Türkiye Ekonomisinde KOBİ’ler</a:t>
            </a:r>
          </a:p>
        </p:txBody>
      </p:sp>
      <p:graphicFrame>
        <p:nvGraphicFramePr>
          <p:cNvPr id="10" name="Grafik 9"/>
          <p:cNvGraphicFramePr>
            <a:graphicFrameLocks/>
          </p:cNvGraphicFramePr>
          <p:nvPr>
            <p:extLst>
              <p:ext uri="{D42A27DB-BD31-4B8C-83A1-F6EECF244321}">
                <p14:modId xmlns:p14="http://schemas.microsoft.com/office/powerpoint/2010/main" val="205906192"/>
              </p:ext>
            </p:extLst>
          </p:nvPr>
        </p:nvGraphicFramePr>
        <p:xfrm>
          <a:off x="1033258" y="940360"/>
          <a:ext cx="10009112" cy="49518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896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ULUSLARARASI KULUÇKA MERKEZİ VE HIZLANDIRICI DESTEK PROGRAMI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683" y="2367308"/>
            <a:ext cx="2653936" cy="2087486"/>
          </a:xfrm>
          <a:prstGeom prst="rect">
            <a:avLst/>
          </a:prstGeom>
        </p:spPr>
      </p:pic>
    </p:spTree>
    <p:extLst>
      <p:ext uri="{BB962C8B-B14F-4D97-AF65-F5344CB8AC3E}">
        <p14:creationId xmlns:p14="http://schemas.microsoft.com/office/powerpoint/2010/main" val="2071000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4868" y="4424355"/>
            <a:ext cx="3563681" cy="18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2113565" y="4424355"/>
            <a:ext cx="8064428" cy="12960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1017" rtl="0" eaLnBrk="1" fontAlgn="auto" latinLnBrk="0" hangingPunct="1">
              <a:lnSpc>
                <a:spcPct val="100000"/>
              </a:lnSpc>
              <a:spcBef>
                <a:spcPct val="20000"/>
              </a:spcBef>
              <a:spcAft>
                <a:spcPts val="0"/>
              </a:spcAft>
              <a:buClrTx/>
              <a:buSzTx/>
              <a:buFont typeface="Arial" pitchFamily="34" charset="0"/>
              <a:buNone/>
              <a:tabLst/>
              <a:defRPr/>
            </a:pPr>
            <a:r>
              <a:rPr kumimoji="0" lang="tr-TR" sz="2400" b="1" i="0" u="none" strike="noStrike" kern="1200" cap="none" spc="0" normalizeH="0" baseline="0" noProof="0" dirty="0">
                <a:ln>
                  <a:noFill/>
                </a:ln>
                <a:solidFill>
                  <a:srgbClr val="F9A91C"/>
                </a:solidFill>
                <a:effectLst/>
                <a:uLnTx/>
                <a:uFillTx/>
                <a:latin typeface="Calibri"/>
                <a:ea typeface="+mn-ea"/>
                <a:cs typeface="+mn-cs"/>
              </a:rPr>
              <a:t>2 Alt Programdan Oluşur:</a:t>
            </a:r>
          </a:p>
          <a:p>
            <a:pPr marL="341631" marR="0" lvl="0" indent="-341631" algn="l" defTabSz="911017"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Uluslararası Kuluçka Merkezi Kurma Programı</a:t>
            </a:r>
          </a:p>
          <a:p>
            <a:pPr marL="341631" marR="0" lvl="0" indent="-341631" algn="l" defTabSz="911017"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Uluslararası Hızlandırıcı Programı</a:t>
            </a:r>
          </a:p>
          <a:p>
            <a:pPr marL="0" marR="0" lvl="0" indent="0" algn="l" defTabSz="911017" rtl="0" eaLnBrk="1" fontAlgn="auto" latinLnBrk="0" hangingPunct="1">
              <a:lnSpc>
                <a:spcPct val="100000"/>
              </a:lnSpc>
              <a:spcBef>
                <a:spcPts val="600"/>
              </a:spcBef>
              <a:spcAft>
                <a:spcPts val="600"/>
              </a:spcAft>
              <a:buClr>
                <a:srgbClr val="52AADF"/>
              </a:buClr>
              <a:buSzTx/>
              <a:buFont typeface="Arial" pitchFamily="34" charset="0"/>
              <a:buNone/>
              <a:tabLst/>
              <a:defRPr/>
            </a:pP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1017"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3 Metin kutusu"/>
          <p:cNvSpPr txBox="1"/>
          <p:nvPr/>
        </p:nvSpPr>
        <p:spPr>
          <a:xfrm>
            <a:off x="601223" y="304581"/>
            <a:ext cx="9792782" cy="523220"/>
          </a:xfrm>
          <a:prstGeom prst="rect">
            <a:avLst/>
          </a:prstGeom>
          <a:noFill/>
        </p:spPr>
        <p:txBody>
          <a:bodyPr wrap="square" rtlCol="0">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srgbClr val="00BAD9"/>
                </a:solidFill>
                <a:effectLst/>
                <a:uLnTx/>
                <a:uFillTx/>
                <a:latin typeface="Calibri"/>
                <a:ea typeface="ヒラギノ角ゴ Pro W3" pitchFamily="1" charset="-128"/>
                <a:cs typeface="+mn-cs"/>
              </a:rPr>
              <a:t>Uluslararası Kuluçka </a:t>
            </a:r>
            <a:r>
              <a:rPr kumimoji="0" lang="tr-TR" sz="2800" b="1" i="0" u="none" strike="noStrike" kern="1200" cap="none" spc="0" normalizeH="0" baseline="0" noProof="0" dirty="0" smtClean="0">
                <a:ln>
                  <a:noFill/>
                </a:ln>
                <a:solidFill>
                  <a:srgbClr val="00BAD9"/>
                </a:solidFill>
                <a:effectLst/>
                <a:uLnTx/>
                <a:uFillTx/>
                <a:latin typeface="Calibri"/>
                <a:ea typeface="ヒラギノ角ゴ Pro W3" pitchFamily="1" charset="-128"/>
                <a:cs typeface="+mn-cs"/>
              </a:rPr>
              <a:t>Merkezi ve Hızlandırıcı</a:t>
            </a:r>
            <a:r>
              <a:rPr kumimoji="0" lang="tr-TR" sz="2800" b="1" i="0" u="none" strike="noStrike" kern="1200" cap="none" spc="0" normalizeH="0" baseline="0" noProof="0" dirty="0">
                <a:ln>
                  <a:noFill/>
                </a:ln>
                <a:solidFill>
                  <a:srgbClr val="00BAD9"/>
                </a:solidFill>
                <a:effectLst/>
                <a:uLnTx/>
                <a:uFillTx/>
                <a:latin typeface="Calibri"/>
                <a:ea typeface="ヒラギノ角ゴ Pro W3" pitchFamily="1" charset="-128"/>
                <a:cs typeface="+mn-cs"/>
              </a:rPr>
              <a:t> </a:t>
            </a:r>
            <a:r>
              <a:rPr kumimoji="0" lang="tr-TR" sz="2800" b="1" i="0" u="none" strike="noStrike" kern="1200" cap="none" spc="0" normalizeH="0" baseline="0" noProof="0" dirty="0" smtClean="0">
                <a:ln>
                  <a:noFill/>
                </a:ln>
                <a:solidFill>
                  <a:srgbClr val="00BAD9"/>
                </a:solidFill>
                <a:effectLst/>
                <a:uLnTx/>
                <a:uFillTx/>
                <a:latin typeface="Calibri"/>
                <a:ea typeface="ヒラギノ角ゴ Pro W3" pitchFamily="1" charset="-128"/>
                <a:cs typeface="+mn-cs"/>
              </a:rPr>
              <a:t>Destek Programı</a:t>
            </a:r>
            <a:endParaRPr kumimoji="0" lang="tr-TR" sz="2800" b="1" i="0" u="none" strike="noStrike" kern="1200" cap="none" spc="0" normalizeH="0" baseline="0" noProof="0" dirty="0">
              <a:ln>
                <a:noFill/>
              </a:ln>
              <a:solidFill>
                <a:srgbClr val="00BAD9"/>
              </a:solidFill>
              <a:effectLst/>
              <a:uLnTx/>
              <a:uFillTx/>
              <a:latin typeface="Calibri"/>
              <a:ea typeface="ヒラギノ角ゴ Pro W3" pitchFamily="1" charset="-128"/>
              <a:cs typeface="+mn-cs"/>
            </a:endParaRPr>
          </a:p>
        </p:txBody>
      </p:sp>
      <p:sp>
        <p:nvSpPr>
          <p:cNvPr id="2" name="Slayt Numarası Yer Tutucusu 1"/>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61</a:t>
            </a:fld>
            <a:endParaRPr kumimoji="0" lang="en-CA" sz="1594" b="0" i="0" u="none" strike="noStrike" kern="1200" cap="none" spc="0" normalizeH="0" baseline="0" noProof="0" dirty="0">
              <a:ln>
                <a:noFill/>
              </a:ln>
              <a:solidFill>
                <a:prstClr val="black">
                  <a:tint val="75000"/>
                </a:prstClr>
              </a:solidFill>
              <a:effectLst/>
              <a:uLnTx/>
              <a:uFillTx/>
              <a:latin typeface="Calibri"/>
              <a:ea typeface="ヒラギノ角ゴ Pro W3" pitchFamily="1" charset="-128"/>
              <a:cs typeface="+mn-cs"/>
            </a:endParaRPr>
          </a:p>
        </p:txBody>
      </p:sp>
      <p:sp>
        <p:nvSpPr>
          <p:cNvPr id="3" name="Metin kutusu 2"/>
          <p:cNvSpPr txBox="1"/>
          <p:nvPr/>
        </p:nvSpPr>
        <p:spPr>
          <a:xfrm>
            <a:off x="1177516" y="1396223"/>
            <a:ext cx="9216489" cy="2308190"/>
          </a:xfrm>
          <a:prstGeom prst="rect">
            <a:avLst/>
          </a:prstGeom>
          <a:noFill/>
        </p:spPr>
        <p:txBody>
          <a:bodyPr wrap="square" rtlCol="0">
            <a:spAutoFit/>
          </a:bodyPr>
          <a:lstStyle/>
          <a:p>
            <a:pPr marL="342896" marR="0" lvl="0" indent="-342896" algn="just" defTabSz="91101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400"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Program, Ar-Ge ve </a:t>
            </a:r>
            <a:r>
              <a:rPr kumimoji="0" lang="tr-TR" sz="2400" b="0"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inovasyon</a:t>
            </a:r>
            <a:r>
              <a:rPr kumimoji="0" lang="tr-TR" sz="2400" b="0" i="0" u="none" strike="noStrike" kern="1200" cap="none" spc="0" normalizeH="0" baseline="0" noProof="0" dirty="0">
                <a:ln>
                  <a:noFill/>
                </a:ln>
                <a:solidFill>
                  <a:prstClr val="black"/>
                </a:solidFill>
                <a:effectLst/>
                <a:uLnTx/>
                <a:uFillTx/>
                <a:latin typeface="Calibri"/>
                <a:ea typeface="ヒラギノ角ゴ Pro W3" pitchFamily="1" charset="-128"/>
                <a:cs typeface="+mn-cs"/>
              </a:rPr>
              <a:t> faaliyetleri ülkemizde gerçekleştirilen teknolojik ürünlerin uluslararası pazarlarda yer alması, ihracatın arttırılması, yerli teknoloji yoğun başlangıç işletmelerinin gelişmiş girişimcilik ekosistemleri içerisinde yer alması için, uluslararası kuluçka merkezi kurulmasını ve işletmelerin hızlandırma programlarına katılması amacıyla oluşturulmuştur. </a:t>
            </a:r>
          </a:p>
        </p:txBody>
      </p:sp>
      <p:pic>
        <p:nvPicPr>
          <p:cNvPr id="10" name="Picture 3"/>
          <p:cNvPicPr>
            <a:picLocks noChangeAspect="1" noChangeArrowheads="1"/>
          </p:cNvPicPr>
          <p:nvPr/>
        </p:nvPicPr>
        <p:blipFill>
          <a:blip r:embed="rId3" cstate="print"/>
          <a:srcRect/>
          <a:stretch>
            <a:fillRect/>
          </a:stretch>
        </p:blipFill>
        <p:spPr bwMode="auto">
          <a:xfrm>
            <a:off x="10819500" y="343941"/>
            <a:ext cx="720038" cy="507884"/>
          </a:xfrm>
          <a:prstGeom prst="rect">
            <a:avLst/>
          </a:prstGeom>
          <a:noFill/>
          <a:ln w="9525">
            <a:noFill/>
            <a:miter lim="800000"/>
            <a:headEnd/>
            <a:tailEnd/>
          </a:ln>
        </p:spPr>
      </p:pic>
    </p:spTree>
    <p:extLst>
      <p:ext uri="{BB962C8B-B14F-4D97-AF65-F5344CB8AC3E}">
        <p14:creationId xmlns:p14="http://schemas.microsoft.com/office/powerpoint/2010/main" val="3477243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897554" y="1445354"/>
            <a:ext cx="4464236" cy="461638"/>
          </a:xfrm>
          <a:prstGeom prst="rect">
            <a:avLst/>
          </a:prstGeom>
          <a:solidFill>
            <a:schemeClr val="bg1"/>
          </a:solidFill>
        </p:spPr>
        <p:txBody>
          <a:bodyPr wrap="square" rtlCol="0">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00B050"/>
                </a:solidFill>
                <a:effectLst/>
                <a:uLnTx/>
                <a:uFillTx/>
                <a:latin typeface="Calibri"/>
                <a:ea typeface="ヒラギノ角ゴ Pro W3" pitchFamily="1" charset="-128"/>
                <a:cs typeface="+mn-cs"/>
              </a:rPr>
              <a:t>KİMLER BAŞVURABİLİR?</a:t>
            </a:r>
          </a:p>
        </p:txBody>
      </p:sp>
      <p:sp>
        <p:nvSpPr>
          <p:cNvPr id="7" name="Metin kutusu 6"/>
          <p:cNvSpPr txBox="1"/>
          <p:nvPr/>
        </p:nvSpPr>
        <p:spPr>
          <a:xfrm>
            <a:off x="1897553" y="4560513"/>
            <a:ext cx="4061481" cy="609363"/>
          </a:xfrm>
          <a:prstGeom prst="rect">
            <a:avLst/>
          </a:prstGeom>
          <a:solidFill>
            <a:schemeClr val="bg1"/>
          </a:solidFill>
        </p:spPr>
        <p:txBody>
          <a:bodyPr wrap="square" rtlCol="0">
            <a:spAutoFit/>
          </a:bodyPr>
          <a:lstStyle/>
          <a:p>
            <a:pPr marL="0" marR="0" lvl="0" indent="0" algn="l" defTabSz="911017" rtl="0" eaLnBrk="1" fontAlgn="auto" latinLnBrk="0" hangingPunct="1">
              <a:lnSpc>
                <a:spcPct val="140000"/>
              </a:lnSpc>
              <a:spcBef>
                <a:spcPct val="50000"/>
              </a:spcBef>
              <a:spcAft>
                <a:spcPts val="0"/>
              </a:spcAft>
              <a:buClr>
                <a:srgbClr val="FF0000"/>
              </a:buClr>
              <a:buSzTx/>
              <a:buFontTx/>
              <a:buNone/>
              <a:tabLst/>
              <a:defRPr/>
            </a:pPr>
            <a:r>
              <a:rPr kumimoji="0" lang="tr-TR" sz="2400" b="1" i="0" u="none" strike="noStrike" kern="1200" cap="none" spc="0" normalizeH="0" baseline="0" noProof="0" dirty="0">
                <a:ln>
                  <a:noFill/>
                </a:ln>
                <a:solidFill>
                  <a:srgbClr val="00B050"/>
                </a:solidFill>
                <a:effectLst/>
                <a:uLnTx/>
                <a:uFillTx/>
                <a:latin typeface="Calibri"/>
                <a:ea typeface="ヒラギノ角ゴ Pro W3" pitchFamily="1" charset="-128"/>
                <a:cs typeface="+mn-cs"/>
              </a:rPr>
              <a:t>PROGRAM </a:t>
            </a:r>
            <a:r>
              <a:rPr kumimoji="0" lang="it-IT" sz="2400" b="1" i="0" u="none" strike="noStrike" kern="1200" cap="none" spc="0" normalizeH="0" baseline="0" noProof="0" dirty="0">
                <a:ln>
                  <a:noFill/>
                </a:ln>
                <a:solidFill>
                  <a:srgbClr val="00B050"/>
                </a:solidFill>
                <a:effectLst/>
                <a:uLnTx/>
                <a:uFillTx/>
                <a:latin typeface="Calibri"/>
                <a:ea typeface="ヒラギノ角ゴ Pro W3" pitchFamily="1" charset="-128"/>
                <a:cs typeface="+mn-cs"/>
              </a:rPr>
              <a:t>SÜRESİ</a:t>
            </a:r>
            <a:r>
              <a:rPr kumimoji="0" lang="tr-TR" sz="2400" b="1" i="0" u="none" strike="noStrike" kern="1200" cap="none" spc="0" normalizeH="0" baseline="0" noProof="0" dirty="0">
                <a:ln>
                  <a:noFill/>
                </a:ln>
                <a:solidFill>
                  <a:srgbClr val="00B050"/>
                </a:solidFill>
                <a:effectLst/>
                <a:uLnTx/>
                <a:uFillTx/>
                <a:latin typeface="Calibri"/>
                <a:ea typeface="ヒラギノ角ゴ Pro W3" pitchFamily="1" charset="-128"/>
                <a:cs typeface="+mn-cs"/>
              </a:rPr>
              <a:t> </a:t>
            </a:r>
            <a:r>
              <a:rPr kumimoji="0" lang="tr-TR" sz="2400" b="1" i="0" u="none" strike="noStrike" kern="1200" cap="none" spc="0" normalizeH="0" baseline="0" noProof="0" dirty="0">
                <a:ln>
                  <a:noFill/>
                </a:ln>
                <a:solidFill>
                  <a:srgbClr val="015C6F"/>
                </a:solidFill>
                <a:effectLst/>
                <a:uLnTx/>
                <a:uFillTx/>
                <a:latin typeface="Calibri"/>
                <a:ea typeface="ヒラギノ角ゴ Pro W3" pitchFamily="1" charset="-128"/>
                <a:cs typeface="+mn-cs"/>
              </a:rPr>
              <a:t>5 yıldır</a:t>
            </a:r>
            <a:r>
              <a:rPr kumimoji="0" lang="tr-TR" sz="2400" b="1" i="0" u="none" strike="noStrike" kern="1200" cap="none" spc="0" normalizeH="0" baseline="0" noProof="0" dirty="0">
                <a:ln>
                  <a:noFill/>
                </a:ln>
                <a:solidFill>
                  <a:srgbClr val="F9A91C"/>
                </a:solidFill>
                <a:effectLst/>
                <a:uLnTx/>
                <a:uFillTx/>
                <a:latin typeface="Calibri"/>
                <a:ea typeface="ヒラギノ角ゴ Pro W3" pitchFamily="1" charset="-128"/>
                <a:cs typeface="Calibri" pitchFamily="34" charset="0"/>
              </a:rPr>
              <a:t> </a:t>
            </a:r>
          </a:p>
        </p:txBody>
      </p:sp>
      <p:sp>
        <p:nvSpPr>
          <p:cNvPr id="9" name="3 Metin kutusu"/>
          <p:cNvSpPr txBox="1"/>
          <p:nvPr/>
        </p:nvSpPr>
        <p:spPr>
          <a:xfrm>
            <a:off x="699499" y="209517"/>
            <a:ext cx="9065674" cy="584775"/>
          </a:xfrm>
          <a:prstGeom prst="rect">
            <a:avLst/>
          </a:prstGeom>
          <a:noFill/>
        </p:spPr>
        <p:txBody>
          <a:bodyPr wrap="square" rtlCol="0">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00BAD5"/>
                </a:solidFill>
                <a:effectLst/>
                <a:uLnTx/>
                <a:uFillTx/>
                <a:latin typeface="Calibri"/>
                <a:ea typeface="ヒラギノ角ゴ Pro W3" pitchFamily="1" charset="-128"/>
                <a:cs typeface="+mn-cs"/>
              </a:rPr>
              <a:t>Uluslararası Kuluçka Merkezi Kurma Programı</a:t>
            </a:r>
          </a:p>
        </p:txBody>
      </p:sp>
      <p:sp>
        <p:nvSpPr>
          <p:cNvPr id="2" name="Dikdörtgen 1"/>
          <p:cNvSpPr/>
          <p:nvPr/>
        </p:nvSpPr>
        <p:spPr>
          <a:xfrm>
            <a:off x="2113567" y="2066401"/>
            <a:ext cx="7560401" cy="1938879"/>
          </a:xfrm>
          <a:prstGeom prst="rect">
            <a:avLst/>
          </a:prstGeom>
        </p:spPr>
        <p:txBody>
          <a:bodyPr wrap="square">
            <a:spAutoFit/>
          </a:bodyPr>
          <a:lstStyle/>
          <a:p>
            <a:pPr marL="457194" marR="0" lvl="0" indent="-457194" algn="l" defTabSz="911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015C6F"/>
                </a:solidFill>
                <a:effectLst/>
                <a:uLnTx/>
                <a:uFillTx/>
                <a:latin typeface="Calibri"/>
                <a:ea typeface="ヒラギノ角ゴ Pro W3" pitchFamily="1" charset="-128"/>
                <a:cs typeface="+mn-cs"/>
              </a:rPr>
              <a:t>Üniversiteler, </a:t>
            </a:r>
          </a:p>
          <a:p>
            <a:pPr marL="457194" marR="0" lvl="0" indent="-457194" algn="l" defTabSz="911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015C6F"/>
                </a:solidFill>
                <a:effectLst/>
                <a:uLnTx/>
                <a:uFillTx/>
                <a:latin typeface="Calibri"/>
                <a:ea typeface="ヒラギノ角ゴ Pro W3" pitchFamily="1" charset="-128"/>
                <a:cs typeface="+mn-cs"/>
              </a:rPr>
              <a:t>Üniversitelerin bu amaçla kurulmuş iştirakleri </a:t>
            </a:r>
          </a:p>
          <a:p>
            <a:pPr marL="457194" marR="0" lvl="0" indent="-457194" algn="l" defTabSz="91101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srgbClr val="015C6F"/>
                </a:solidFill>
                <a:effectLst/>
                <a:uLnTx/>
                <a:uFillTx/>
                <a:latin typeface="Calibri"/>
                <a:ea typeface="ヒラギノ角ゴ Pro W3" pitchFamily="1" charset="-128"/>
                <a:cs typeface="+mn-cs"/>
              </a:rPr>
              <a:t>Teknoloji geliştirme bölgesi yönetici şirketleri </a:t>
            </a:r>
          </a:p>
          <a:p>
            <a:pPr marL="0" marR="0" lvl="0" indent="0" algn="l" defTabSz="911017"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srgbClr val="015C6F"/>
              </a:solidFill>
              <a:effectLst/>
              <a:uLnTx/>
              <a:uFillTx/>
              <a:latin typeface="Calibri"/>
              <a:ea typeface="ヒラギノ角ゴ Pro W3" pitchFamily="1" charset="-128"/>
              <a:cs typeface="+mn-cs"/>
            </a:endParaRPr>
          </a:p>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400" b="0" i="1" u="none" strike="noStrike" kern="1200" cap="none" spc="0" normalizeH="0" baseline="0" noProof="0" dirty="0">
                <a:ln>
                  <a:noFill/>
                </a:ln>
                <a:solidFill>
                  <a:srgbClr val="015C6F"/>
                </a:solidFill>
                <a:effectLst/>
                <a:uLnTx/>
                <a:uFillTx/>
                <a:latin typeface="Calibri"/>
                <a:ea typeface="ヒラギノ角ゴ Pro W3" pitchFamily="1" charset="-128"/>
                <a:cs typeface="+mn-cs"/>
              </a:rPr>
              <a:t>tek başına ya da konsorsiyum </a:t>
            </a:r>
          </a:p>
        </p:txBody>
      </p:sp>
      <p:sp>
        <p:nvSpPr>
          <p:cNvPr id="4" name="Slayt Numarası Yer Tutucusu 3"/>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62</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pic>
        <p:nvPicPr>
          <p:cNvPr id="11" name="Picture 3"/>
          <p:cNvPicPr>
            <a:picLocks noChangeAspect="1" noChangeArrowheads="1"/>
          </p:cNvPicPr>
          <p:nvPr/>
        </p:nvPicPr>
        <p:blipFill>
          <a:blip r:embed="rId2" cstate="print"/>
          <a:srcRect/>
          <a:stretch>
            <a:fillRect/>
          </a:stretch>
        </p:blipFill>
        <p:spPr bwMode="auto">
          <a:xfrm>
            <a:off x="10819500" y="343941"/>
            <a:ext cx="720038" cy="507884"/>
          </a:xfrm>
          <a:prstGeom prst="rect">
            <a:avLst/>
          </a:prstGeom>
          <a:noFill/>
          <a:ln w="9525">
            <a:noFill/>
            <a:miter lim="800000"/>
            <a:headEnd/>
            <a:tailEnd/>
          </a:ln>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832" y="3588465"/>
            <a:ext cx="3906621" cy="2926195"/>
          </a:xfrm>
          <a:prstGeom prst="rect">
            <a:avLst/>
          </a:prstGeom>
        </p:spPr>
      </p:pic>
    </p:spTree>
    <p:extLst>
      <p:ext uri="{BB962C8B-B14F-4D97-AF65-F5344CB8AC3E}">
        <p14:creationId xmlns:p14="http://schemas.microsoft.com/office/powerpoint/2010/main" val="3029926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27 Yuvarlatılmış Dikdörtgen"/>
          <p:cNvSpPr/>
          <p:nvPr/>
        </p:nvSpPr>
        <p:spPr>
          <a:xfrm>
            <a:off x="4377494" y="3605375"/>
            <a:ext cx="3528187" cy="648034"/>
          </a:xfrm>
          <a:prstGeom prst="roundRect">
            <a:avLst/>
          </a:prstGeom>
          <a:solidFill>
            <a:schemeClr val="accent4">
              <a:lumMod val="20000"/>
              <a:lumOff val="80000"/>
            </a:schemeClr>
          </a:solid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err="1">
                <a:ln>
                  <a:noFill/>
                </a:ln>
                <a:solidFill>
                  <a:srgbClr val="006597"/>
                </a:solidFill>
                <a:effectLst/>
                <a:uLnTx/>
                <a:uFillTx/>
                <a:latin typeface="Calibri"/>
                <a:ea typeface="+mn-ea"/>
                <a:cs typeface="+mn-cs"/>
              </a:rPr>
              <a:t>Operasyonel</a:t>
            </a:r>
            <a:r>
              <a:rPr kumimoji="0" lang="tr-TR" sz="2000" b="1" i="0" u="none" strike="noStrike" kern="1200" cap="none" spc="0" normalizeH="0" baseline="0" noProof="0" dirty="0">
                <a:ln>
                  <a:noFill/>
                </a:ln>
                <a:solidFill>
                  <a:srgbClr val="006597"/>
                </a:solidFill>
                <a:effectLst/>
                <a:uLnTx/>
                <a:uFillTx/>
                <a:latin typeface="Calibri"/>
                <a:ea typeface="+mn-ea"/>
                <a:cs typeface="+mn-cs"/>
              </a:rPr>
              <a:t> Giderler Desteği</a:t>
            </a:r>
          </a:p>
        </p:txBody>
      </p:sp>
      <p:pic>
        <p:nvPicPr>
          <p:cNvPr id="15" name="Picture 5"/>
          <p:cNvPicPr>
            <a:picLocks noChangeAspect="1" noChangeArrowheads="1"/>
          </p:cNvPicPr>
          <p:nvPr/>
        </p:nvPicPr>
        <p:blipFill>
          <a:blip r:embed="rId3" cstate="print"/>
          <a:srcRect/>
          <a:stretch>
            <a:fillRect/>
          </a:stretch>
        </p:blipFill>
        <p:spPr bwMode="auto">
          <a:xfrm>
            <a:off x="755531" y="1555159"/>
            <a:ext cx="790529" cy="342880"/>
          </a:xfrm>
          <a:prstGeom prst="rect">
            <a:avLst/>
          </a:prstGeom>
          <a:noFill/>
          <a:ln w="9525">
            <a:noFill/>
            <a:miter lim="800000"/>
            <a:headEnd/>
            <a:tailEnd/>
          </a:ln>
        </p:spPr>
      </p:pic>
      <p:pic>
        <p:nvPicPr>
          <p:cNvPr id="16" name="Picture 5"/>
          <p:cNvPicPr>
            <a:picLocks noChangeAspect="1" noChangeArrowheads="1"/>
          </p:cNvPicPr>
          <p:nvPr/>
        </p:nvPicPr>
        <p:blipFill>
          <a:blip r:embed="rId3" cstate="print"/>
          <a:srcRect/>
          <a:stretch>
            <a:fillRect/>
          </a:stretch>
        </p:blipFill>
        <p:spPr bwMode="auto">
          <a:xfrm>
            <a:off x="3350645" y="3742867"/>
            <a:ext cx="790529" cy="342880"/>
          </a:xfrm>
          <a:prstGeom prst="rect">
            <a:avLst/>
          </a:prstGeom>
          <a:noFill/>
          <a:ln w="9525">
            <a:noFill/>
            <a:miter lim="800000"/>
            <a:headEnd/>
            <a:tailEnd/>
          </a:ln>
        </p:spPr>
      </p:pic>
      <p:sp>
        <p:nvSpPr>
          <p:cNvPr id="17" name="27 Yuvarlatılmış Dikdörtgen"/>
          <p:cNvSpPr/>
          <p:nvPr/>
        </p:nvSpPr>
        <p:spPr>
          <a:xfrm>
            <a:off x="1674740" y="1402582"/>
            <a:ext cx="3545027" cy="648034"/>
          </a:xfrm>
          <a:prstGeom prst="roundRect">
            <a:avLst/>
          </a:prstGeom>
          <a:solidFill>
            <a:schemeClr val="accent3">
              <a:lumMod val="60000"/>
              <a:lumOff val="40000"/>
            </a:schemeClr>
          </a:solid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Kuruluş ve Donanım Desteği</a:t>
            </a:r>
          </a:p>
        </p:txBody>
      </p:sp>
      <p:sp>
        <p:nvSpPr>
          <p:cNvPr id="10" name="Sağ Ayraç 9"/>
          <p:cNvSpPr/>
          <p:nvPr/>
        </p:nvSpPr>
        <p:spPr>
          <a:xfrm>
            <a:off x="5363774" y="1209358"/>
            <a:ext cx="144008" cy="100805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Sağ Ayraç 25"/>
          <p:cNvSpPr/>
          <p:nvPr/>
        </p:nvSpPr>
        <p:spPr>
          <a:xfrm>
            <a:off x="8024557" y="3461367"/>
            <a:ext cx="226153" cy="100805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1017"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Metin kutusu 19"/>
          <p:cNvSpPr txBox="1"/>
          <p:nvPr/>
        </p:nvSpPr>
        <p:spPr>
          <a:xfrm>
            <a:off x="5726190" y="1294134"/>
            <a:ext cx="3096164" cy="923277"/>
          </a:xfrm>
          <a:prstGeom prst="rect">
            <a:avLst/>
          </a:prstGeom>
          <a:noFill/>
        </p:spPr>
        <p:txBody>
          <a:bodyPr wrap="square" rtlCol="0">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en fazla 1 yıl içinde gerçekleşen Kuruluş ve Donanım giderleri için verilir</a:t>
            </a:r>
          </a:p>
        </p:txBody>
      </p:sp>
      <p:sp>
        <p:nvSpPr>
          <p:cNvPr id="23" name="Dikdörtgen 22"/>
          <p:cNvSpPr/>
          <p:nvPr/>
        </p:nvSpPr>
        <p:spPr>
          <a:xfrm>
            <a:off x="160732" y="2203248"/>
            <a:ext cx="5304625" cy="1631121"/>
          </a:xfrm>
          <a:prstGeom prst="rect">
            <a:avLst/>
          </a:prstGeom>
        </p:spPr>
        <p:txBody>
          <a:bodyPr wrap="square">
            <a:spAutoFit/>
          </a:bodyPr>
          <a:lstStyle/>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işletme kuruluş giderleri,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bina tadilatı,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altyapı,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ofis donanımı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yazılım giderleri </a:t>
            </a:r>
          </a:p>
        </p:txBody>
      </p:sp>
      <p:sp>
        <p:nvSpPr>
          <p:cNvPr id="35" name="27 Yuvarlatılmış Dikdörtgen"/>
          <p:cNvSpPr/>
          <p:nvPr/>
        </p:nvSpPr>
        <p:spPr>
          <a:xfrm>
            <a:off x="590409" y="5000384"/>
            <a:ext cx="2559367" cy="880345"/>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Calibri"/>
                <a:ea typeface="+mn-ea"/>
                <a:cs typeface="+mn-cs"/>
              </a:rPr>
              <a:t>3.750.000 ABD Doları </a:t>
            </a:r>
          </a:p>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Calibri"/>
                <a:ea typeface="+mn-ea"/>
                <a:cs typeface="+mn-cs"/>
              </a:rPr>
              <a:t>yıllık üst limit 750.000 ABD Doları </a:t>
            </a:r>
          </a:p>
        </p:txBody>
      </p:sp>
      <p:grpSp>
        <p:nvGrpSpPr>
          <p:cNvPr id="3" name="Grup 2"/>
          <p:cNvGrpSpPr/>
          <p:nvPr/>
        </p:nvGrpSpPr>
        <p:grpSpPr>
          <a:xfrm>
            <a:off x="8820585" y="1602647"/>
            <a:ext cx="2479940" cy="650377"/>
            <a:chOff x="5770753" y="2449992"/>
            <a:chExt cx="2480084" cy="650415"/>
          </a:xfrm>
        </p:grpSpPr>
        <p:sp>
          <p:nvSpPr>
            <p:cNvPr id="32" name="27 Yuvarlatılmış Dikdörtgen"/>
            <p:cNvSpPr/>
            <p:nvPr/>
          </p:nvSpPr>
          <p:spPr>
            <a:xfrm>
              <a:off x="5770753" y="2452335"/>
              <a:ext cx="2480084" cy="648072"/>
            </a:xfrm>
            <a:prstGeom prst="roundRect">
              <a:avLst/>
            </a:prstGeom>
            <a:noFill/>
            <a:ln w="28575">
              <a:solidFill>
                <a:srgbClr val="00B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1017" rtl="0" eaLnBrk="1" fontAlgn="auto" latinLnBrk="0" hangingPunct="1">
                <a:lnSpc>
                  <a:spcPct val="100000"/>
                </a:lnSpc>
                <a:spcBef>
                  <a:spcPts val="0"/>
                </a:spcBef>
                <a:spcAft>
                  <a:spcPts val="0"/>
                </a:spcAft>
                <a:buClrTx/>
                <a:buSzTx/>
                <a:buFontTx/>
                <a:buNone/>
                <a:tabLst/>
                <a:defRPr/>
              </a:pPr>
              <a:endParaRPr kumimoji="0" lang="tr-TR" sz="2000" b="1" i="0" u="none" strike="noStrike" kern="1200" cap="none" spc="0" normalizeH="0" baseline="0" noProof="0" dirty="0">
                <a:ln>
                  <a:noFill/>
                </a:ln>
                <a:solidFill>
                  <a:srgbClr val="8064A2">
                    <a:lumMod val="75000"/>
                  </a:srgbClr>
                </a:solidFill>
                <a:effectLst/>
                <a:uLnTx/>
                <a:uFillTx/>
                <a:latin typeface="Calibri"/>
                <a:ea typeface="+mn-ea"/>
                <a:cs typeface="+mn-cs"/>
              </a:endParaRPr>
            </a:p>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8064A2">
                      <a:lumMod val="75000"/>
                    </a:srgbClr>
                  </a:solidFill>
                  <a:effectLst/>
                  <a:uLnTx/>
                  <a:uFillTx/>
                  <a:latin typeface="Calibri"/>
                  <a:ea typeface="+mn-ea"/>
                  <a:cs typeface="+mn-cs"/>
                </a:rPr>
                <a:t>%80 destek oranı</a:t>
              </a:r>
            </a:p>
          </p:txBody>
        </p:sp>
        <p:sp>
          <p:nvSpPr>
            <p:cNvPr id="28" name="Dikdörtgen 27"/>
            <p:cNvSpPr/>
            <p:nvPr/>
          </p:nvSpPr>
          <p:spPr>
            <a:xfrm>
              <a:off x="5886128" y="2449992"/>
              <a:ext cx="2249334" cy="400110"/>
            </a:xfrm>
            <a:prstGeom prst="rect">
              <a:avLst/>
            </a:prstGeom>
          </p:spPr>
          <p:txBody>
            <a:bodyPr wrap="none">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Calibri"/>
                  <a:ea typeface="ヒラギノ角ゴ Pro W3" pitchFamily="1" charset="-128"/>
                  <a:cs typeface="+mn-cs"/>
                </a:rPr>
                <a:t>100.000-ABD doları</a:t>
              </a:r>
            </a:p>
          </p:txBody>
        </p:sp>
      </p:grpSp>
      <p:sp>
        <p:nvSpPr>
          <p:cNvPr id="27" name="Metin kutusu 26"/>
          <p:cNvSpPr txBox="1"/>
          <p:nvPr/>
        </p:nvSpPr>
        <p:spPr>
          <a:xfrm>
            <a:off x="8233890" y="3612283"/>
            <a:ext cx="3096164" cy="923277"/>
          </a:xfrm>
          <a:prstGeom prst="rect">
            <a:avLst/>
          </a:prstGeom>
          <a:noFill/>
        </p:spPr>
        <p:txBody>
          <a:bodyPr wrap="square" rtlCol="0">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1’inci ve 2’nci yıl için % 80</a:t>
            </a:r>
            <a:br>
              <a:rPr kumimoji="0" lang="tr-TR" sz="18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br>
            <a:r>
              <a:rPr kumimoji="0" lang="tr-TR" sz="18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3 ile 5’inci yıllar için % 60 oranında uygulanır.</a:t>
            </a:r>
          </a:p>
        </p:txBody>
      </p:sp>
      <p:sp>
        <p:nvSpPr>
          <p:cNvPr id="44" name="Dikdörtgen 43"/>
          <p:cNvSpPr/>
          <p:nvPr/>
        </p:nvSpPr>
        <p:spPr>
          <a:xfrm>
            <a:off x="3346684" y="4440940"/>
            <a:ext cx="7786461" cy="1938992"/>
          </a:xfrm>
          <a:prstGeom prst="rect">
            <a:avLst/>
          </a:prstGeom>
        </p:spPr>
        <p:txBody>
          <a:bodyPr wrap="square">
            <a:spAutoFit/>
          </a:bodyPr>
          <a:lstStyle/>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kuluçka merkezi kirası,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işletim giderleri,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işletici kuruluş personeli ve bu personele ait ulaşım giderleri ile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tanıtım faaliyetleri, </a:t>
            </a:r>
          </a:p>
          <a:p>
            <a:pPr marL="285746" marR="0" lvl="0" indent="-285746" algn="l" defTabSz="911017" rtl="0" eaLnBrk="1" fontAlgn="auto" latinLnBrk="0" hangingPunct="1">
              <a:lnSpc>
                <a:spcPct val="100000"/>
              </a:lnSpc>
              <a:spcBef>
                <a:spcPts val="0"/>
              </a:spcBef>
              <a:spcAft>
                <a:spcPts val="0"/>
              </a:spcAft>
              <a:buClrTx/>
              <a:buSzTx/>
              <a:buFont typeface="Arial" pitchFamily="34" charset="0"/>
              <a:buChar char="•"/>
              <a:tabLst/>
              <a:defRPr/>
            </a:pP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eğitim, danışmanlık, </a:t>
            </a:r>
            <a:r>
              <a:rPr kumimoji="0" lang="tr-TR" sz="2000" b="1" i="0" u="none" strike="noStrike" kern="1200" cap="none" spc="0" normalizeH="0" baseline="0" noProof="0" dirty="0" err="1">
                <a:ln>
                  <a:noFill/>
                </a:ln>
                <a:solidFill>
                  <a:prstClr val="black"/>
                </a:solidFill>
                <a:effectLst/>
                <a:uLnTx/>
                <a:uFillTx/>
                <a:latin typeface="Calibri"/>
                <a:ea typeface="ヒラギノ角ゴ Pro W3" pitchFamily="1" charset="-128"/>
                <a:cs typeface="+mn-cs"/>
              </a:rPr>
              <a:t>mentörlük</a:t>
            </a:r>
            <a:r>
              <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rPr>
              <a:t>, iş yönetimi, hukuk, fikri ve sınai mülkiyet hakları ve </a:t>
            </a:r>
            <a:r>
              <a:rPr kumimoji="0" lang="tr-TR" sz="2000" b="1" i="0" u="none" strike="noStrike" kern="1200" cap="none" spc="0" normalizeH="0" baseline="0" noProof="0" dirty="0" smtClean="0">
                <a:ln>
                  <a:noFill/>
                </a:ln>
                <a:solidFill>
                  <a:prstClr val="black"/>
                </a:solidFill>
                <a:effectLst/>
                <a:uLnTx/>
                <a:uFillTx/>
                <a:latin typeface="Calibri"/>
                <a:ea typeface="ヒラギノ角ゴ Pro W3" pitchFamily="1" charset="-128"/>
                <a:cs typeface="+mn-cs"/>
              </a:rPr>
              <a:t>işletici kuruluşun düzenleyeceği organizasyonlar</a:t>
            </a:r>
            <a:endParaRPr kumimoji="0" lang="tr-TR" sz="2000" b="1"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2" name="Slayt Numarası Yer Tutucusu 1"/>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63</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pic>
        <p:nvPicPr>
          <p:cNvPr id="22" name="Picture 3"/>
          <p:cNvPicPr>
            <a:picLocks noChangeAspect="1" noChangeArrowheads="1"/>
          </p:cNvPicPr>
          <p:nvPr/>
        </p:nvPicPr>
        <p:blipFill>
          <a:blip r:embed="rId4" cstate="print"/>
          <a:srcRect/>
          <a:stretch>
            <a:fillRect/>
          </a:stretch>
        </p:blipFill>
        <p:spPr bwMode="auto">
          <a:xfrm>
            <a:off x="10819500" y="343941"/>
            <a:ext cx="720038" cy="507884"/>
          </a:xfrm>
          <a:prstGeom prst="rect">
            <a:avLst/>
          </a:prstGeom>
          <a:noFill/>
          <a:ln w="9525">
            <a:noFill/>
            <a:miter lim="800000"/>
            <a:headEnd/>
            <a:tailEnd/>
          </a:ln>
        </p:spPr>
      </p:pic>
      <p:sp>
        <p:nvSpPr>
          <p:cNvPr id="24" name="3 Metin kutusu"/>
          <p:cNvSpPr txBox="1"/>
          <p:nvPr/>
        </p:nvSpPr>
        <p:spPr>
          <a:xfrm>
            <a:off x="699499" y="209517"/>
            <a:ext cx="9065674" cy="646293"/>
          </a:xfrm>
          <a:prstGeom prst="rect">
            <a:avLst/>
          </a:prstGeom>
          <a:noFill/>
        </p:spPr>
        <p:txBody>
          <a:bodyPr wrap="square" rtlCol="0">
            <a:spAutoFit/>
          </a:bodyP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00BAD5"/>
                </a:solidFill>
                <a:effectLst/>
                <a:uLnTx/>
                <a:uFillTx/>
                <a:latin typeface="Calibri"/>
                <a:ea typeface="ヒラギノ角ゴ Pro W3" pitchFamily="1" charset="-128"/>
                <a:cs typeface="+mn-cs"/>
              </a:rPr>
              <a:t>Uluslararası Kuluçka Merkezi Kurma Programı</a:t>
            </a:r>
          </a:p>
        </p:txBody>
      </p:sp>
    </p:spTree>
    <p:extLst>
      <p:ext uri="{BB962C8B-B14F-4D97-AF65-F5344CB8AC3E}">
        <p14:creationId xmlns:p14="http://schemas.microsoft.com/office/powerpoint/2010/main" val="1661242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717371" y="1524920"/>
            <a:ext cx="10478557" cy="4636250"/>
            <a:chOff x="1840213" y="1530477"/>
            <a:chExt cx="8360243" cy="4019669"/>
          </a:xfrm>
        </p:grpSpPr>
        <p:grpSp>
          <p:nvGrpSpPr>
            <p:cNvPr id="8" name="Grup 7"/>
            <p:cNvGrpSpPr/>
            <p:nvPr/>
          </p:nvGrpSpPr>
          <p:grpSpPr>
            <a:xfrm>
              <a:off x="1840213" y="1530477"/>
              <a:ext cx="8360243" cy="1212297"/>
              <a:chOff x="1840213" y="2402165"/>
              <a:chExt cx="8360243" cy="1212297"/>
            </a:xfrm>
          </p:grpSpPr>
          <p:pic>
            <p:nvPicPr>
              <p:cNvPr id="3074" name="Picture 2" descr="C:\Users\kamil.akpinar\Desktop\üniversite logoları\teknokent logolar\odtu-teknok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922" y="2402165"/>
                <a:ext cx="2501974" cy="121229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840213" y="2546647"/>
                <a:ext cx="571066" cy="794865"/>
              </a:xfrm>
              <a:prstGeom prst="rect">
                <a:avLst/>
              </a:prstGeom>
              <a:noFill/>
            </p:spPr>
            <p:txBody>
              <a:bodyPr wrap="none" lIns="91095" tIns="45549" rIns="91095" bIns="45549">
                <a:spAutoFit/>
              </a:bodyPr>
              <a:lstStyle/>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538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ヒラギノ角ゴ Pro W3" pitchFamily="1" charset="-128"/>
                    <a:cs typeface="+mn-cs"/>
                  </a:rPr>
                  <a:t>1.</a:t>
                </a:r>
              </a:p>
            </p:txBody>
          </p:sp>
          <p:cxnSp>
            <p:nvCxnSpPr>
              <p:cNvPr id="6" name="Düz Bağlayıcı 5"/>
              <p:cNvCxnSpPr/>
              <p:nvPr/>
            </p:nvCxnSpPr>
            <p:spPr>
              <a:xfrm>
                <a:off x="1991544" y="3614461"/>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5308175" y="2402165"/>
                <a:ext cx="0" cy="121229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1840213" y="3128548"/>
              <a:ext cx="8360243" cy="2421598"/>
              <a:chOff x="1840213" y="3128548"/>
              <a:chExt cx="8360243" cy="2421598"/>
            </a:xfrm>
          </p:grpSpPr>
          <p:pic>
            <p:nvPicPr>
              <p:cNvPr id="3076" name="Picture 4" descr="C:\Users\kamil.akpinar\Desktop\üniversite logoları\hasan kalyoncu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497" y="3214765"/>
                <a:ext cx="1203011" cy="133534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amil.akpinar\Desktop\üniversite logoları\ytü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7358" y="3128548"/>
                <a:ext cx="1395227" cy="148601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kamil.akpinar\Desktop\üniversite logoları\teknokent logolar\itü arı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871" y="4645061"/>
                <a:ext cx="2736304" cy="90508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kamil.akpinar\Desktop\üniversite logoları\gebze teknik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0490" y="3174233"/>
                <a:ext cx="1584177" cy="8941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kamil.akpinar\Desktop\üniversite logoları\Bahçeşehir_Üniversitesi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5670" y="4386935"/>
                <a:ext cx="864096" cy="1093752"/>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1840213" y="4160642"/>
                <a:ext cx="571066" cy="794865"/>
              </a:xfrm>
              <a:prstGeom prst="rect">
                <a:avLst/>
              </a:prstGeom>
              <a:noFill/>
            </p:spPr>
            <p:txBody>
              <a:bodyPr wrap="none" lIns="91095" tIns="45549" rIns="91095" bIns="45549">
                <a:spAutoFit/>
              </a:bodyPr>
              <a:lstStyle/>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538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Calibri"/>
                    <a:ea typeface="ヒラギノ角ゴ Pro W3" pitchFamily="1" charset="-128"/>
                    <a:cs typeface="+mn-cs"/>
                  </a:rPr>
                  <a:t>2.</a:t>
                </a:r>
              </a:p>
            </p:txBody>
          </p:sp>
          <p:cxnSp>
            <p:nvCxnSpPr>
              <p:cNvPr id="20" name="Düz Bağlayıcı 19"/>
              <p:cNvCxnSpPr/>
              <p:nvPr/>
            </p:nvCxnSpPr>
            <p:spPr>
              <a:xfrm>
                <a:off x="1991544" y="5516020"/>
                <a:ext cx="820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7856113" y="3412901"/>
                <a:ext cx="0" cy="2137245"/>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8"/>
              <a:stretch>
                <a:fillRect/>
              </a:stretch>
            </p:blipFill>
            <p:spPr>
              <a:xfrm>
                <a:off x="8000181" y="3955070"/>
                <a:ext cx="2200275" cy="828675"/>
              </a:xfrm>
              <a:prstGeom prst="rect">
                <a:avLst/>
              </a:prstGeom>
            </p:spPr>
          </p:pic>
        </p:grpSp>
      </p:grpSp>
      <p:pic>
        <p:nvPicPr>
          <p:cNvPr id="9" name="Resim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2613" y="1533561"/>
            <a:ext cx="2673260" cy="1271029"/>
          </a:xfrm>
          <a:prstGeom prst="rect">
            <a:avLst/>
          </a:prstGeom>
        </p:spPr>
      </p:pic>
      <p:sp>
        <p:nvSpPr>
          <p:cNvPr id="3" name="Slayt Numarası Yer Tutucusu 2"/>
          <p:cNvSpPr>
            <a:spLocks noGrp="1"/>
          </p:cNvSpPr>
          <p:nvPr>
            <p:ph type="sldNum" sz="quarter" idx="12"/>
          </p:nvPr>
        </p:nvSpPr>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64</a:t>
            </a:fld>
            <a:endPar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pic>
        <p:nvPicPr>
          <p:cNvPr id="22" name="Picture 3"/>
          <p:cNvPicPr>
            <a:picLocks noChangeAspect="1" noChangeArrowheads="1"/>
          </p:cNvPicPr>
          <p:nvPr/>
        </p:nvPicPr>
        <p:blipFill>
          <a:blip r:embed="rId10" cstate="print"/>
          <a:srcRect/>
          <a:stretch>
            <a:fillRect/>
          </a:stretch>
        </p:blipFill>
        <p:spPr bwMode="auto">
          <a:xfrm>
            <a:off x="10819500" y="343941"/>
            <a:ext cx="720038" cy="507884"/>
          </a:xfrm>
          <a:prstGeom prst="rect">
            <a:avLst/>
          </a:prstGeom>
          <a:noFill/>
          <a:ln w="9525">
            <a:noFill/>
            <a:miter lim="800000"/>
            <a:headEnd/>
            <a:tailEnd/>
          </a:ln>
        </p:spPr>
      </p:pic>
      <p:sp>
        <p:nvSpPr>
          <p:cNvPr id="24" name="3 Metin kutusu"/>
          <p:cNvSpPr txBox="1"/>
          <p:nvPr/>
        </p:nvSpPr>
        <p:spPr>
          <a:xfrm>
            <a:off x="699499" y="209517"/>
            <a:ext cx="9065674" cy="646293"/>
          </a:xfrm>
          <a:prstGeom prst="rect">
            <a:avLst/>
          </a:prstGeom>
          <a:noFill/>
        </p:spPr>
        <p:txBody>
          <a:bodyPr wrap="square" rtlCol="0">
            <a:spAutoFit/>
          </a:bodyPr>
          <a:lstStyle/>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00BAD5"/>
                </a:solidFill>
                <a:effectLst/>
                <a:uLnTx/>
                <a:uFillTx/>
                <a:latin typeface="Calibri"/>
                <a:ea typeface="ヒラギノ角ゴ Pro W3" pitchFamily="1" charset="-128"/>
                <a:cs typeface="+mn-cs"/>
              </a:rPr>
              <a:t>Desteklenen </a:t>
            </a:r>
            <a:r>
              <a:rPr kumimoji="0" lang="tr-TR" sz="3600" b="1" i="0" u="none" strike="noStrike" kern="1200" cap="none" spc="0" normalizeH="0" baseline="0" noProof="0" dirty="0" err="1">
                <a:ln>
                  <a:noFill/>
                </a:ln>
                <a:solidFill>
                  <a:srgbClr val="00BAD5"/>
                </a:solidFill>
                <a:effectLst/>
                <a:uLnTx/>
                <a:uFillTx/>
                <a:latin typeface="Calibri"/>
                <a:ea typeface="ヒラギノ角ゴ Pro W3" pitchFamily="1" charset="-128"/>
                <a:cs typeface="+mn-cs"/>
              </a:rPr>
              <a:t>UKM’ler</a:t>
            </a:r>
            <a:r>
              <a:rPr kumimoji="0" lang="tr-TR" sz="3600" b="1" i="0" u="none" strike="noStrike" kern="1200" cap="none" spc="0" normalizeH="0" baseline="0" noProof="0" dirty="0">
                <a:ln>
                  <a:noFill/>
                </a:ln>
                <a:solidFill>
                  <a:srgbClr val="00BAD5"/>
                </a:solidFill>
                <a:effectLst/>
                <a:uLnTx/>
                <a:uFillTx/>
                <a:latin typeface="Calibri"/>
                <a:ea typeface="ヒラギノ角ゴ Pro W3" pitchFamily="1" charset="-128"/>
                <a:cs typeface="+mn-cs"/>
              </a:rPr>
              <a:t> </a:t>
            </a:r>
          </a:p>
        </p:txBody>
      </p:sp>
    </p:spTree>
    <p:extLst>
      <p:ext uri="{BB962C8B-B14F-4D97-AF65-F5344CB8AC3E}">
        <p14:creationId xmlns:p14="http://schemas.microsoft.com/office/powerpoint/2010/main" val="1020947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536522" y="351120"/>
            <a:ext cx="11074506" cy="6130361"/>
          </a:xfrm>
          <a:prstGeom prst="rect">
            <a:avLst/>
          </a:prstGeom>
        </p:spPr>
      </p:pic>
      <p:pic>
        <p:nvPicPr>
          <p:cNvPr id="8" name="Picture 3"/>
          <p:cNvPicPr>
            <a:picLocks noChangeAspect="1" noChangeArrowheads="1"/>
          </p:cNvPicPr>
          <p:nvPr/>
        </p:nvPicPr>
        <p:blipFill>
          <a:blip r:embed="rId4" cstate="print"/>
          <a:srcRect/>
          <a:stretch>
            <a:fillRect/>
          </a:stretch>
        </p:blipFill>
        <p:spPr bwMode="auto">
          <a:xfrm>
            <a:off x="10819775" y="343763"/>
            <a:ext cx="720080" cy="507913"/>
          </a:xfrm>
          <a:prstGeom prst="rect">
            <a:avLst/>
          </a:prstGeom>
          <a:noFill/>
          <a:ln w="9525">
            <a:noFill/>
            <a:miter lim="800000"/>
            <a:headEnd/>
            <a:tailEnd/>
          </a:ln>
        </p:spPr>
      </p:pic>
      <p:pic>
        <p:nvPicPr>
          <p:cNvPr id="4" name="Resim 3"/>
          <p:cNvPicPr>
            <a:picLocks noChangeAspect="1"/>
          </p:cNvPicPr>
          <p:nvPr/>
        </p:nvPicPr>
        <p:blipFill rotWithShape="1">
          <a:blip r:embed="rId5"/>
          <a:srcRect r="13420"/>
          <a:stretch/>
        </p:blipFill>
        <p:spPr>
          <a:xfrm>
            <a:off x="676406" y="1650244"/>
            <a:ext cx="2297972" cy="896107"/>
          </a:xfrm>
          <a:prstGeom prst="rect">
            <a:avLst/>
          </a:prstGeom>
        </p:spPr>
      </p:pic>
      <p:pic>
        <p:nvPicPr>
          <p:cNvPr id="5" name="Resim 4"/>
          <p:cNvPicPr>
            <a:picLocks noChangeAspect="1"/>
          </p:cNvPicPr>
          <p:nvPr/>
        </p:nvPicPr>
        <p:blipFill>
          <a:blip r:embed="rId6"/>
          <a:stretch>
            <a:fillRect/>
          </a:stretch>
        </p:blipFill>
        <p:spPr>
          <a:xfrm>
            <a:off x="9140310" y="5225269"/>
            <a:ext cx="2200261" cy="834835"/>
          </a:xfrm>
          <a:prstGeom prst="rect">
            <a:avLst/>
          </a:prstGeom>
        </p:spPr>
      </p:pic>
    </p:spTree>
    <p:extLst>
      <p:ext uri="{BB962C8B-B14F-4D97-AF65-F5344CB8AC3E}">
        <p14:creationId xmlns:p14="http://schemas.microsoft.com/office/powerpoint/2010/main" val="363368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521421" y="1890922"/>
            <a:ext cx="1002057" cy="4516786"/>
            <a:chOff x="5593079" y="2065299"/>
            <a:chExt cx="1005840" cy="4533840"/>
          </a:xfrm>
        </p:grpSpPr>
        <p:sp>
          <p:nvSpPr>
            <p:cNvPr id="4" name="Rectangle 3"/>
            <p:cNvSpPr/>
            <p:nvPr/>
          </p:nvSpPr>
          <p:spPr>
            <a:xfrm>
              <a:off x="6033539" y="3071139"/>
              <a:ext cx="124920" cy="35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p:cNvGrpSpPr/>
            <p:nvPr/>
          </p:nvGrpSpPr>
          <p:grpSpPr>
            <a:xfrm>
              <a:off x="5593079" y="2065299"/>
              <a:ext cx="1005840" cy="1005840"/>
              <a:chOff x="5976141" y="3326892"/>
              <a:chExt cx="1005840" cy="1005840"/>
            </a:xfrm>
          </p:grpSpPr>
          <p:sp>
            <p:nvSpPr>
              <p:cNvPr id="5" name="Oval 4"/>
              <p:cNvSpPr>
                <a:spLocks noChangeAspect="1"/>
              </p:cNvSpPr>
              <p:nvPr/>
            </p:nvSpPr>
            <p:spPr>
              <a:xfrm>
                <a:off x="5976141" y="3326892"/>
                <a:ext cx="1005840" cy="1005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11" name="Group 10"/>
          <p:cNvGrpSpPr/>
          <p:nvPr/>
        </p:nvGrpSpPr>
        <p:grpSpPr>
          <a:xfrm>
            <a:off x="6485984" y="2649307"/>
            <a:ext cx="1002057" cy="3758401"/>
            <a:chOff x="4572000" y="2489662"/>
            <a:chExt cx="1005840" cy="3772593"/>
          </a:xfrm>
        </p:grpSpPr>
        <p:sp>
          <p:nvSpPr>
            <p:cNvPr id="12" name="Rectangle 11"/>
            <p:cNvSpPr/>
            <p:nvPr/>
          </p:nvSpPr>
          <p:spPr>
            <a:xfrm>
              <a:off x="4572000" y="2992582"/>
              <a:ext cx="124920" cy="32696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3" name="Group 12"/>
            <p:cNvGrpSpPr/>
            <p:nvPr/>
          </p:nvGrpSpPr>
          <p:grpSpPr>
            <a:xfrm>
              <a:off x="4572000" y="2489662"/>
              <a:ext cx="1005840" cy="1005840"/>
              <a:chOff x="5976141" y="3326892"/>
              <a:chExt cx="1005840" cy="1005840"/>
            </a:xfrm>
          </p:grpSpPr>
          <p:sp>
            <p:nvSpPr>
              <p:cNvPr id="14" name="Oval 13"/>
              <p:cNvSpPr>
                <a:spLocks noChangeAspect="1"/>
              </p:cNvSpPr>
              <p:nvPr/>
            </p:nvSpPr>
            <p:spPr>
              <a:xfrm>
                <a:off x="5976141" y="3326892"/>
                <a:ext cx="1005840" cy="1005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Oval 14"/>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Oval 15"/>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45" name="Group 44"/>
          <p:cNvGrpSpPr/>
          <p:nvPr/>
        </p:nvGrpSpPr>
        <p:grpSpPr>
          <a:xfrm>
            <a:off x="7094571" y="3683076"/>
            <a:ext cx="1002057" cy="2724632"/>
            <a:chOff x="7172169" y="3864219"/>
            <a:chExt cx="1005840" cy="2734920"/>
          </a:xfrm>
        </p:grpSpPr>
        <p:sp>
          <p:nvSpPr>
            <p:cNvPr id="18" name="Rectangle 17"/>
            <p:cNvSpPr/>
            <p:nvPr/>
          </p:nvSpPr>
          <p:spPr>
            <a:xfrm>
              <a:off x="7172169" y="4367139"/>
              <a:ext cx="144000" cy="22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4" name="Group 43"/>
            <p:cNvGrpSpPr/>
            <p:nvPr/>
          </p:nvGrpSpPr>
          <p:grpSpPr>
            <a:xfrm>
              <a:off x="7172169" y="3864219"/>
              <a:ext cx="1005840" cy="1005840"/>
              <a:chOff x="7172169" y="3864219"/>
              <a:chExt cx="1005840" cy="1005840"/>
            </a:xfrm>
          </p:grpSpPr>
          <p:sp>
            <p:nvSpPr>
              <p:cNvPr id="20" name="Oval 19"/>
              <p:cNvSpPr>
                <a:spLocks noChangeAspect="1"/>
              </p:cNvSpPr>
              <p:nvPr/>
            </p:nvSpPr>
            <p:spPr>
              <a:xfrm>
                <a:off x="7172169" y="3864219"/>
                <a:ext cx="1005840" cy="10058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Oval 20"/>
              <p:cNvSpPr>
                <a:spLocks noChangeAspect="1"/>
              </p:cNvSpPr>
              <p:nvPr/>
            </p:nvSpPr>
            <p:spPr>
              <a:xfrm>
                <a:off x="7259453" y="3951503"/>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Oval 21"/>
              <p:cNvSpPr>
                <a:spLocks noChangeAspect="1"/>
              </p:cNvSpPr>
              <p:nvPr/>
            </p:nvSpPr>
            <p:spPr>
              <a:xfrm>
                <a:off x="7297089" y="3989139"/>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23" name="Group 22"/>
          <p:cNvGrpSpPr/>
          <p:nvPr/>
        </p:nvGrpSpPr>
        <p:grpSpPr>
          <a:xfrm flipH="1">
            <a:off x="4548173" y="2649307"/>
            <a:ext cx="1002057" cy="3758401"/>
            <a:chOff x="4572000" y="2489662"/>
            <a:chExt cx="1005840" cy="3772593"/>
          </a:xfrm>
        </p:grpSpPr>
        <p:sp>
          <p:nvSpPr>
            <p:cNvPr id="24" name="Rectangle 23"/>
            <p:cNvSpPr/>
            <p:nvPr/>
          </p:nvSpPr>
          <p:spPr>
            <a:xfrm>
              <a:off x="4572000" y="2992582"/>
              <a:ext cx="124920" cy="3269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5" name="Group 24"/>
            <p:cNvGrpSpPr/>
            <p:nvPr/>
          </p:nvGrpSpPr>
          <p:grpSpPr>
            <a:xfrm>
              <a:off x="4572000" y="2489662"/>
              <a:ext cx="1005840" cy="1005840"/>
              <a:chOff x="5976141" y="3326892"/>
              <a:chExt cx="1005840" cy="1005840"/>
            </a:xfrm>
          </p:grpSpPr>
          <p:sp>
            <p:nvSpPr>
              <p:cNvPr id="26" name="Oval 25"/>
              <p:cNvSpPr>
                <a:spLocks noChangeAspect="1"/>
              </p:cNvSpPr>
              <p:nvPr/>
            </p:nvSpPr>
            <p:spPr>
              <a:xfrm>
                <a:off x="5976141" y="3326892"/>
                <a:ext cx="1005840" cy="1005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Oval 26"/>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Oval 27"/>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grpSp>
      <p:grpSp>
        <p:nvGrpSpPr>
          <p:cNvPr id="37" name="Group 36"/>
          <p:cNvGrpSpPr/>
          <p:nvPr/>
        </p:nvGrpSpPr>
        <p:grpSpPr>
          <a:xfrm flipH="1">
            <a:off x="3948272" y="3683076"/>
            <a:ext cx="1002057" cy="2724632"/>
            <a:chOff x="7408293" y="3864219"/>
            <a:chExt cx="1005840" cy="2734920"/>
          </a:xfrm>
        </p:grpSpPr>
        <p:sp>
          <p:nvSpPr>
            <p:cNvPr id="38" name="Rectangle 37"/>
            <p:cNvSpPr/>
            <p:nvPr/>
          </p:nvSpPr>
          <p:spPr>
            <a:xfrm>
              <a:off x="7408293" y="4367139"/>
              <a:ext cx="144000" cy="22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9" name="Group 38"/>
            <p:cNvGrpSpPr/>
            <p:nvPr/>
          </p:nvGrpSpPr>
          <p:grpSpPr>
            <a:xfrm>
              <a:off x="7408293" y="3864219"/>
              <a:ext cx="1005840" cy="1005840"/>
              <a:chOff x="5976141" y="3326892"/>
              <a:chExt cx="1005840" cy="1005840"/>
            </a:xfrm>
          </p:grpSpPr>
          <p:sp>
            <p:nvSpPr>
              <p:cNvPr id="40" name="Oval 39"/>
              <p:cNvSpPr>
                <a:spLocks noChangeAspect="1"/>
              </p:cNvSpPr>
              <p:nvPr/>
            </p:nvSpPr>
            <p:spPr>
              <a:xfrm>
                <a:off x="5976141" y="3326892"/>
                <a:ext cx="1005840" cy="10058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Oval 40"/>
              <p:cNvSpPr>
                <a:spLocks noChangeAspect="1"/>
              </p:cNvSpPr>
              <p:nvPr/>
            </p:nvSpPr>
            <p:spPr>
              <a:xfrm>
                <a:off x="6063425" y="3414176"/>
                <a:ext cx="831273" cy="83127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Oval 41"/>
              <p:cNvSpPr>
                <a:spLocks noChangeAspect="1"/>
              </p:cNvSpPr>
              <p:nvPr/>
            </p:nvSpPr>
            <p:spPr>
              <a:xfrm>
                <a:off x="6101061" y="3451812"/>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95" tIns="45549" rIns="91095" bIns="45549" numCol="1" spcCol="0" rtlCol="0" fromWordArt="0" anchor="ctr" anchorCtr="0" forceAA="0" compatLnSpc="1">
                <a:prstTxWarp prst="textNoShape">
                  <a:avLst/>
                </a:prstTxWarp>
                <a:no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53" name="POWER_USER_ID_ICONS_Stopwatch5"/>
          <p:cNvSpPr>
            <a:spLocks noChangeAspect="1" noEditPoints="1"/>
          </p:cNvSpPr>
          <p:nvPr>
            <p:custDataLst>
              <p:tags r:id="rId2"/>
            </p:custDataLst>
          </p:nvPr>
        </p:nvSpPr>
        <p:spPr bwMode="auto">
          <a:xfrm>
            <a:off x="5739233" y="2141357"/>
            <a:ext cx="592094" cy="439167"/>
          </a:xfrm>
          <a:custGeom>
            <a:avLst/>
            <a:gdLst>
              <a:gd name="T0" fmla="*/ 652 w 982"/>
              <a:gd name="T1" fmla="*/ 23 h 728"/>
              <a:gd name="T2" fmla="*/ 543 w 982"/>
              <a:gd name="T3" fmla="*/ 59 h 728"/>
              <a:gd name="T4" fmla="*/ 386 w 982"/>
              <a:gd name="T5" fmla="*/ 220 h 728"/>
              <a:gd name="T6" fmla="*/ 173 w 982"/>
              <a:gd name="T7" fmla="*/ 285 h 728"/>
              <a:gd name="T8" fmla="*/ 0 w 982"/>
              <a:gd name="T9" fmla="*/ 610 h 728"/>
              <a:gd name="T10" fmla="*/ 352 w 982"/>
              <a:gd name="T11" fmla="*/ 641 h 728"/>
              <a:gd name="T12" fmla="*/ 590 w 982"/>
              <a:gd name="T13" fmla="*/ 693 h 728"/>
              <a:gd name="T14" fmla="*/ 705 w 982"/>
              <a:gd name="T15" fmla="*/ 726 h 728"/>
              <a:gd name="T16" fmla="*/ 738 w 982"/>
              <a:gd name="T17" fmla="*/ 638 h 728"/>
              <a:gd name="T18" fmla="*/ 821 w 982"/>
              <a:gd name="T19" fmla="*/ 637 h 728"/>
              <a:gd name="T20" fmla="*/ 858 w 982"/>
              <a:gd name="T21" fmla="*/ 548 h 728"/>
              <a:gd name="T22" fmla="*/ 715 w 982"/>
              <a:gd name="T23" fmla="*/ 600 h 728"/>
              <a:gd name="T24" fmla="*/ 585 w 982"/>
              <a:gd name="T25" fmla="*/ 218 h 728"/>
              <a:gd name="T26" fmla="*/ 628 w 982"/>
              <a:gd name="T27" fmla="*/ 133 h 728"/>
              <a:gd name="T28" fmla="*/ 660 w 982"/>
              <a:gd name="T29" fmla="*/ 86 h 728"/>
              <a:gd name="T30" fmla="*/ 733 w 982"/>
              <a:gd name="T31" fmla="*/ 26 h 728"/>
              <a:gd name="T32" fmla="*/ 669 w 982"/>
              <a:gd name="T33" fmla="*/ 89 h 728"/>
              <a:gd name="T34" fmla="*/ 620 w 982"/>
              <a:gd name="T35" fmla="*/ 151 h 728"/>
              <a:gd name="T36" fmla="*/ 607 w 982"/>
              <a:gd name="T37" fmla="*/ 232 h 728"/>
              <a:gd name="T38" fmla="*/ 533 w 982"/>
              <a:gd name="T39" fmla="*/ 439 h 728"/>
              <a:gd name="T40" fmla="*/ 690 w 982"/>
              <a:gd name="T41" fmla="*/ 235 h 728"/>
              <a:gd name="T42" fmla="*/ 854 w 982"/>
              <a:gd name="T43" fmla="*/ 398 h 728"/>
              <a:gd name="T44" fmla="*/ 881 w 982"/>
              <a:gd name="T45" fmla="*/ 399 h 728"/>
              <a:gd name="T46" fmla="*/ 714 w 982"/>
              <a:gd name="T47" fmla="*/ 200 h 728"/>
              <a:gd name="T48" fmla="*/ 732 w 982"/>
              <a:gd name="T49" fmla="*/ 172 h 728"/>
              <a:gd name="T50" fmla="*/ 724 w 982"/>
              <a:gd name="T51" fmla="*/ 148 h 728"/>
              <a:gd name="T52" fmla="*/ 668 w 982"/>
              <a:gd name="T53" fmla="*/ 154 h 728"/>
              <a:gd name="T54" fmla="*/ 645 w 982"/>
              <a:gd name="T55" fmla="*/ 147 h 728"/>
              <a:gd name="T56" fmla="*/ 697 w 982"/>
              <a:gd name="T57" fmla="*/ 373 h 728"/>
              <a:gd name="T58" fmla="*/ 693 w 982"/>
              <a:gd name="T59" fmla="*/ 422 h 728"/>
              <a:gd name="T60" fmla="*/ 710 w 982"/>
              <a:gd name="T61" fmla="*/ 384 h 728"/>
              <a:gd name="T62" fmla="*/ 891 w 982"/>
              <a:gd name="T63" fmla="*/ 277 h 728"/>
              <a:gd name="T64" fmla="*/ 890 w 982"/>
              <a:gd name="T65" fmla="*/ 390 h 728"/>
              <a:gd name="T66" fmla="*/ 979 w 982"/>
              <a:gd name="T67" fmla="*/ 358 h 728"/>
              <a:gd name="T68" fmla="*/ 903 w 982"/>
              <a:gd name="T69" fmla="*/ 279 h 728"/>
              <a:gd name="T70" fmla="*/ 891 w 982"/>
              <a:gd name="T71" fmla="*/ 430 h 728"/>
              <a:gd name="T72" fmla="*/ 845 w 982"/>
              <a:gd name="T73" fmla="*/ 524 h 728"/>
              <a:gd name="T74" fmla="*/ 970 w 982"/>
              <a:gd name="T75" fmla="*/ 513 h 728"/>
              <a:gd name="T76" fmla="*/ 894 w 982"/>
              <a:gd name="T77" fmla="*/ 430 h 728"/>
              <a:gd name="T78" fmla="*/ 823 w 982"/>
              <a:gd name="T79" fmla="*/ 532 h 728"/>
              <a:gd name="T80" fmla="*/ 752 w 982"/>
              <a:gd name="T81" fmla="*/ 546 h 728"/>
              <a:gd name="T82" fmla="*/ 688 w 982"/>
              <a:gd name="T83" fmla="*/ 558 h 728"/>
              <a:gd name="T84" fmla="*/ 752 w 982"/>
              <a:gd name="T85" fmla="*/ 54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2" h="728">
                <a:moveTo>
                  <a:pt x="715" y="0"/>
                </a:moveTo>
                <a:cubicBezTo>
                  <a:pt x="703" y="0"/>
                  <a:pt x="692" y="7"/>
                  <a:pt x="681" y="11"/>
                </a:cubicBezTo>
                <a:cubicBezTo>
                  <a:pt x="671" y="14"/>
                  <a:pt x="662" y="20"/>
                  <a:pt x="652" y="23"/>
                </a:cubicBezTo>
                <a:cubicBezTo>
                  <a:pt x="635" y="22"/>
                  <a:pt x="617" y="22"/>
                  <a:pt x="600" y="22"/>
                </a:cubicBezTo>
                <a:cubicBezTo>
                  <a:pt x="590" y="22"/>
                  <a:pt x="581" y="25"/>
                  <a:pt x="572" y="29"/>
                </a:cubicBezTo>
                <a:cubicBezTo>
                  <a:pt x="560" y="35"/>
                  <a:pt x="551" y="48"/>
                  <a:pt x="543" y="59"/>
                </a:cubicBezTo>
                <a:cubicBezTo>
                  <a:pt x="524" y="76"/>
                  <a:pt x="508" y="96"/>
                  <a:pt x="492" y="115"/>
                </a:cubicBezTo>
                <a:cubicBezTo>
                  <a:pt x="479" y="131"/>
                  <a:pt x="464" y="144"/>
                  <a:pt x="449" y="158"/>
                </a:cubicBezTo>
                <a:cubicBezTo>
                  <a:pt x="429" y="179"/>
                  <a:pt x="409" y="200"/>
                  <a:pt x="386" y="220"/>
                </a:cubicBezTo>
                <a:cubicBezTo>
                  <a:pt x="368" y="237"/>
                  <a:pt x="350" y="254"/>
                  <a:pt x="331" y="270"/>
                </a:cubicBezTo>
                <a:cubicBezTo>
                  <a:pt x="309" y="286"/>
                  <a:pt x="280" y="290"/>
                  <a:pt x="253" y="289"/>
                </a:cubicBezTo>
                <a:cubicBezTo>
                  <a:pt x="226" y="285"/>
                  <a:pt x="200" y="289"/>
                  <a:pt x="173" y="285"/>
                </a:cubicBezTo>
                <a:cubicBezTo>
                  <a:pt x="157" y="284"/>
                  <a:pt x="140" y="286"/>
                  <a:pt x="123" y="284"/>
                </a:cubicBezTo>
                <a:cubicBezTo>
                  <a:pt x="82" y="280"/>
                  <a:pt x="41" y="278"/>
                  <a:pt x="0" y="274"/>
                </a:cubicBezTo>
                <a:lnTo>
                  <a:pt x="0" y="610"/>
                </a:lnTo>
                <a:cubicBezTo>
                  <a:pt x="48" y="606"/>
                  <a:pt x="95" y="597"/>
                  <a:pt x="142" y="594"/>
                </a:cubicBezTo>
                <a:cubicBezTo>
                  <a:pt x="183" y="590"/>
                  <a:pt x="225" y="593"/>
                  <a:pt x="265" y="602"/>
                </a:cubicBezTo>
                <a:cubicBezTo>
                  <a:pt x="297" y="609"/>
                  <a:pt x="325" y="624"/>
                  <a:pt x="352" y="641"/>
                </a:cubicBezTo>
                <a:cubicBezTo>
                  <a:pt x="373" y="655"/>
                  <a:pt x="398" y="665"/>
                  <a:pt x="424" y="670"/>
                </a:cubicBezTo>
                <a:cubicBezTo>
                  <a:pt x="464" y="677"/>
                  <a:pt x="504" y="678"/>
                  <a:pt x="544" y="686"/>
                </a:cubicBezTo>
                <a:cubicBezTo>
                  <a:pt x="559" y="689"/>
                  <a:pt x="575" y="688"/>
                  <a:pt x="590" y="693"/>
                </a:cubicBezTo>
                <a:cubicBezTo>
                  <a:pt x="604" y="698"/>
                  <a:pt x="620" y="700"/>
                  <a:pt x="633" y="707"/>
                </a:cubicBezTo>
                <a:cubicBezTo>
                  <a:pt x="646" y="713"/>
                  <a:pt x="660" y="716"/>
                  <a:pt x="672" y="722"/>
                </a:cubicBezTo>
                <a:cubicBezTo>
                  <a:pt x="683" y="728"/>
                  <a:pt x="694" y="726"/>
                  <a:pt x="705" y="726"/>
                </a:cubicBezTo>
                <a:cubicBezTo>
                  <a:pt x="715" y="726"/>
                  <a:pt x="726" y="727"/>
                  <a:pt x="736" y="723"/>
                </a:cubicBezTo>
                <a:cubicBezTo>
                  <a:pt x="754" y="714"/>
                  <a:pt x="766" y="694"/>
                  <a:pt x="763" y="673"/>
                </a:cubicBezTo>
                <a:cubicBezTo>
                  <a:pt x="759" y="658"/>
                  <a:pt x="746" y="650"/>
                  <a:pt x="738" y="638"/>
                </a:cubicBezTo>
                <a:cubicBezTo>
                  <a:pt x="730" y="626"/>
                  <a:pt x="722" y="616"/>
                  <a:pt x="715" y="605"/>
                </a:cubicBezTo>
                <a:cubicBezTo>
                  <a:pt x="719" y="605"/>
                  <a:pt x="724" y="605"/>
                  <a:pt x="728" y="607"/>
                </a:cubicBezTo>
                <a:cubicBezTo>
                  <a:pt x="759" y="618"/>
                  <a:pt x="790" y="627"/>
                  <a:pt x="821" y="637"/>
                </a:cubicBezTo>
                <a:cubicBezTo>
                  <a:pt x="835" y="644"/>
                  <a:pt x="852" y="641"/>
                  <a:pt x="864" y="633"/>
                </a:cubicBezTo>
                <a:cubicBezTo>
                  <a:pt x="880" y="621"/>
                  <a:pt x="891" y="601"/>
                  <a:pt x="887" y="581"/>
                </a:cubicBezTo>
                <a:cubicBezTo>
                  <a:pt x="884" y="566"/>
                  <a:pt x="872" y="553"/>
                  <a:pt x="858" y="548"/>
                </a:cubicBezTo>
                <a:cubicBezTo>
                  <a:pt x="849" y="544"/>
                  <a:pt x="839" y="549"/>
                  <a:pt x="830" y="545"/>
                </a:cubicBezTo>
                <a:cubicBezTo>
                  <a:pt x="790" y="531"/>
                  <a:pt x="755" y="540"/>
                  <a:pt x="760" y="594"/>
                </a:cubicBezTo>
                <a:cubicBezTo>
                  <a:pt x="746" y="599"/>
                  <a:pt x="730" y="605"/>
                  <a:pt x="715" y="600"/>
                </a:cubicBezTo>
                <a:cubicBezTo>
                  <a:pt x="707" y="601"/>
                  <a:pt x="703" y="594"/>
                  <a:pt x="699" y="589"/>
                </a:cubicBezTo>
                <a:cubicBezTo>
                  <a:pt x="685" y="568"/>
                  <a:pt x="648" y="571"/>
                  <a:pt x="632" y="595"/>
                </a:cubicBezTo>
                <a:cubicBezTo>
                  <a:pt x="511" y="579"/>
                  <a:pt x="373" y="348"/>
                  <a:pt x="585" y="218"/>
                </a:cubicBezTo>
                <a:cubicBezTo>
                  <a:pt x="582" y="209"/>
                  <a:pt x="576" y="198"/>
                  <a:pt x="579" y="188"/>
                </a:cubicBezTo>
                <a:cubicBezTo>
                  <a:pt x="592" y="176"/>
                  <a:pt x="605" y="164"/>
                  <a:pt x="613" y="149"/>
                </a:cubicBezTo>
                <a:cubicBezTo>
                  <a:pt x="616" y="142"/>
                  <a:pt x="622" y="137"/>
                  <a:pt x="628" y="133"/>
                </a:cubicBezTo>
                <a:cubicBezTo>
                  <a:pt x="629" y="127"/>
                  <a:pt x="629" y="121"/>
                  <a:pt x="628" y="116"/>
                </a:cubicBezTo>
                <a:cubicBezTo>
                  <a:pt x="632" y="116"/>
                  <a:pt x="636" y="112"/>
                  <a:pt x="640" y="111"/>
                </a:cubicBezTo>
                <a:cubicBezTo>
                  <a:pt x="651" y="107"/>
                  <a:pt x="663" y="99"/>
                  <a:pt x="660" y="86"/>
                </a:cubicBezTo>
                <a:cubicBezTo>
                  <a:pt x="667" y="83"/>
                  <a:pt x="673" y="76"/>
                  <a:pt x="681" y="77"/>
                </a:cubicBezTo>
                <a:cubicBezTo>
                  <a:pt x="692" y="79"/>
                  <a:pt x="706" y="80"/>
                  <a:pt x="714" y="70"/>
                </a:cubicBezTo>
                <a:cubicBezTo>
                  <a:pt x="724" y="57"/>
                  <a:pt x="734" y="43"/>
                  <a:pt x="733" y="26"/>
                </a:cubicBezTo>
                <a:cubicBezTo>
                  <a:pt x="733" y="16"/>
                  <a:pt x="728" y="3"/>
                  <a:pt x="717" y="0"/>
                </a:cubicBezTo>
                <a:cubicBezTo>
                  <a:pt x="716" y="0"/>
                  <a:pt x="715" y="0"/>
                  <a:pt x="715" y="0"/>
                </a:cubicBezTo>
                <a:close/>
                <a:moveTo>
                  <a:pt x="669" y="89"/>
                </a:moveTo>
                <a:cubicBezTo>
                  <a:pt x="665" y="115"/>
                  <a:pt x="649" y="117"/>
                  <a:pt x="637" y="120"/>
                </a:cubicBezTo>
                <a:cubicBezTo>
                  <a:pt x="637" y="130"/>
                  <a:pt x="640" y="133"/>
                  <a:pt x="634" y="137"/>
                </a:cubicBezTo>
                <a:cubicBezTo>
                  <a:pt x="626" y="145"/>
                  <a:pt x="625" y="145"/>
                  <a:pt x="620" y="151"/>
                </a:cubicBezTo>
                <a:cubicBezTo>
                  <a:pt x="622" y="169"/>
                  <a:pt x="644" y="196"/>
                  <a:pt x="671" y="196"/>
                </a:cubicBezTo>
                <a:cubicBezTo>
                  <a:pt x="676" y="199"/>
                  <a:pt x="676" y="207"/>
                  <a:pt x="673" y="212"/>
                </a:cubicBezTo>
                <a:cubicBezTo>
                  <a:pt x="650" y="216"/>
                  <a:pt x="628" y="222"/>
                  <a:pt x="607" y="232"/>
                </a:cubicBezTo>
                <a:cubicBezTo>
                  <a:pt x="451" y="301"/>
                  <a:pt x="479" y="518"/>
                  <a:pt x="632" y="574"/>
                </a:cubicBezTo>
                <a:cubicBezTo>
                  <a:pt x="636" y="567"/>
                  <a:pt x="645" y="558"/>
                  <a:pt x="656" y="554"/>
                </a:cubicBezTo>
                <a:cubicBezTo>
                  <a:pt x="596" y="541"/>
                  <a:pt x="549" y="496"/>
                  <a:pt x="533" y="439"/>
                </a:cubicBezTo>
                <a:cubicBezTo>
                  <a:pt x="533" y="438"/>
                  <a:pt x="533" y="438"/>
                  <a:pt x="533" y="438"/>
                </a:cubicBezTo>
                <a:cubicBezTo>
                  <a:pt x="529" y="424"/>
                  <a:pt x="527" y="410"/>
                  <a:pt x="527" y="395"/>
                </a:cubicBezTo>
                <a:cubicBezTo>
                  <a:pt x="527" y="307"/>
                  <a:pt x="600" y="235"/>
                  <a:pt x="690" y="235"/>
                </a:cubicBezTo>
                <a:cubicBezTo>
                  <a:pt x="771" y="235"/>
                  <a:pt x="838" y="291"/>
                  <a:pt x="851" y="367"/>
                </a:cubicBezTo>
                <a:cubicBezTo>
                  <a:pt x="853" y="376"/>
                  <a:pt x="854" y="385"/>
                  <a:pt x="854" y="394"/>
                </a:cubicBezTo>
                <a:lnTo>
                  <a:pt x="854" y="398"/>
                </a:lnTo>
                <a:cubicBezTo>
                  <a:pt x="854" y="414"/>
                  <a:pt x="852" y="430"/>
                  <a:pt x="847" y="445"/>
                </a:cubicBezTo>
                <a:cubicBezTo>
                  <a:pt x="854" y="438"/>
                  <a:pt x="864" y="434"/>
                  <a:pt x="878" y="435"/>
                </a:cubicBezTo>
                <a:cubicBezTo>
                  <a:pt x="880" y="423"/>
                  <a:pt x="880" y="411"/>
                  <a:pt x="881" y="399"/>
                </a:cubicBezTo>
                <a:cubicBezTo>
                  <a:pt x="859" y="381"/>
                  <a:pt x="845" y="347"/>
                  <a:pt x="863" y="320"/>
                </a:cubicBezTo>
                <a:cubicBezTo>
                  <a:pt x="840" y="270"/>
                  <a:pt x="773" y="222"/>
                  <a:pt x="714" y="213"/>
                </a:cubicBezTo>
                <a:cubicBezTo>
                  <a:pt x="713" y="209"/>
                  <a:pt x="713" y="204"/>
                  <a:pt x="714" y="200"/>
                </a:cubicBezTo>
                <a:cubicBezTo>
                  <a:pt x="790" y="177"/>
                  <a:pt x="770" y="90"/>
                  <a:pt x="669" y="89"/>
                </a:cubicBezTo>
                <a:close/>
                <a:moveTo>
                  <a:pt x="723" y="118"/>
                </a:moveTo>
                <a:cubicBezTo>
                  <a:pt x="738" y="123"/>
                  <a:pt x="755" y="148"/>
                  <a:pt x="732" y="172"/>
                </a:cubicBezTo>
                <a:cubicBezTo>
                  <a:pt x="728" y="176"/>
                  <a:pt x="720" y="181"/>
                  <a:pt x="714" y="181"/>
                </a:cubicBezTo>
                <a:cubicBezTo>
                  <a:pt x="714" y="175"/>
                  <a:pt x="713" y="168"/>
                  <a:pt x="715" y="162"/>
                </a:cubicBezTo>
                <a:cubicBezTo>
                  <a:pt x="718" y="157"/>
                  <a:pt x="724" y="154"/>
                  <a:pt x="724" y="148"/>
                </a:cubicBezTo>
                <a:cubicBezTo>
                  <a:pt x="725" y="138"/>
                  <a:pt x="723" y="128"/>
                  <a:pt x="723" y="118"/>
                </a:cubicBezTo>
                <a:close/>
                <a:moveTo>
                  <a:pt x="667" y="131"/>
                </a:moveTo>
                <a:cubicBezTo>
                  <a:pt x="668" y="137"/>
                  <a:pt x="666" y="148"/>
                  <a:pt x="668" y="154"/>
                </a:cubicBezTo>
                <a:cubicBezTo>
                  <a:pt x="669" y="160"/>
                  <a:pt x="671" y="160"/>
                  <a:pt x="674" y="164"/>
                </a:cubicBezTo>
                <a:cubicBezTo>
                  <a:pt x="674" y="170"/>
                  <a:pt x="674" y="176"/>
                  <a:pt x="674" y="182"/>
                </a:cubicBezTo>
                <a:cubicBezTo>
                  <a:pt x="657" y="179"/>
                  <a:pt x="644" y="163"/>
                  <a:pt x="645" y="147"/>
                </a:cubicBezTo>
                <a:cubicBezTo>
                  <a:pt x="650" y="142"/>
                  <a:pt x="661" y="133"/>
                  <a:pt x="667" y="131"/>
                </a:cubicBezTo>
                <a:close/>
                <a:moveTo>
                  <a:pt x="762" y="267"/>
                </a:moveTo>
                <a:lnTo>
                  <a:pt x="697" y="373"/>
                </a:lnTo>
                <a:cubicBezTo>
                  <a:pt x="697" y="373"/>
                  <a:pt x="697" y="373"/>
                  <a:pt x="693" y="373"/>
                </a:cubicBezTo>
                <a:cubicBezTo>
                  <a:pt x="681" y="373"/>
                  <a:pt x="670" y="384"/>
                  <a:pt x="670" y="398"/>
                </a:cubicBezTo>
                <a:cubicBezTo>
                  <a:pt x="670" y="411"/>
                  <a:pt x="681" y="422"/>
                  <a:pt x="693" y="422"/>
                </a:cubicBezTo>
                <a:cubicBezTo>
                  <a:pt x="705" y="422"/>
                  <a:pt x="716" y="411"/>
                  <a:pt x="716" y="398"/>
                </a:cubicBezTo>
                <a:lnTo>
                  <a:pt x="716" y="397"/>
                </a:lnTo>
                <a:cubicBezTo>
                  <a:pt x="715" y="390"/>
                  <a:pt x="710" y="384"/>
                  <a:pt x="710" y="384"/>
                </a:cubicBezTo>
                <a:lnTo>
                  <a:pt x="766" y="270"/>
                </a:lnTo>
                <a:lnTo>
                  <a:pt x="762" y="267"/>
                </a:lnTo>
                <a:close/>
                <a:moveTo>
                  <a:pt x="891" y="277"/>
                </a:moveTo>
                <a:cubicBezTo>
                  <a:pt x="880" y="277"/>
                  <a:pt x="866" y="279"/>
                  <a:pt x="853" y="284"/>
                </a:cubicBezTo>
                <a:cubicBezTo>
                  <a:pt x="852" y="289"/>
                  <a:pt x="875" y="312"/>
                  <a:pt x="878" y="316"/>
                </a:cubicBezTo>
                <a:cubicBezTo>
                  <a:pt x="863" y="348"/>
                  <a:pt x="859" y="364"/>
                  <a:pt x="890" y="390"/>
                </a:cubicBezTo>
                <a:cubicBezTo>
                  <a:pt x="894" y="396"/>
                  <a:pt x="903" y="399"/>
                  <a:pt x="912" y="399"/>
                </a:cubicBezTo>
                <a:cubicBezTo>
                  <a:pt x="928" y="399"/>
                  <a:pt x="942" y="391"/>
                  <a:pt x="956" y="387"/>
                </a:cubicBezTo>
                <a:cubicBezTo>
                  <a:pt x="969" y="383"/>
                  <a:pt x="978" y="371"/>
                  <a:pt x="979" y="358"/>
                </a:cubicBezTo>
                <a:cubicBezTo>
                  <a:pt x="981" y="345"/>
                  <a:pt x="982" y="329"/>
                  <a:pt x="972" y="318"/>
                </a:cubicBezTo>
                <a:cubicBezTo>
                  <a:pt x="962" y="309"/>
                  <a:pt x="953" y="298"/>
                  <a:pt x="940" y="293"/>
                </a:cubicBezTo>
                <a:cubicBezTo>
                  <a:pt x="928" y="288"/>
                  <a:pt x="916" y="282"/>
                  <a:pt x="903" y="279"/>
                </a:cubicBezTo>
                <a:cubicBezTo>
                  <a:pt x="900" y="278"/>
                  <a:pt x="896" y="277"/>
                  <a:pt x="891" y="277"/>
                </a:cubicBezTo>
                <a:close/>
                <a:moveTo>
                  <a:pt x="894" y="430"/>
                </a:moveTo>
                <a:cubicBezTo>
                  <a:pt x="893" y="430"/>
                  <a:pt x="892" y="430"/>
                  <a:pt x="891" y="430"/>
                </a:cubicBezTo>
                <a:cubicBezTo>
                  <a:pt x="891" y="439"/>
                  <a:pt x="885" y="447"/>
                  <a:pt x="880" y="445"/>
                </a:cubicBezTo>
                <a:cubicBezTo>
                  <a:pt x="872" y="439"/>
                  <a:pt x="825" y="465"/>
                  <a:pt x="854" y="509"/>
                </a:cubicBezTo>
                <a:cubicBezTo>
                  <a:pt x="854" y="512"/>
                  <a:pt x="847" y="521"/>
                  <a:pt x="845" y="524"/>
                </a:cubicBezTo>
                <a:cubicBezTo>
                  <a:pt x="858" y="524"/>
                  <a:pt x="883" y="534"/>
                  <a:pt x="895" y="540"/>
                </a:cubicBezTo>
                <a:cubicBezTo>
                  <a:pt x="913" y="546"/>
                  <a:pt x="936" y="547"/>
                  <a:pt x="952" y="535"/>
                </a:cubicBezTo>
                <a:cubicBezTo>
                  <a:pt x="960" y="530"/>
                  <a:pt x="964" y="521"/>
                  <a:pt x="970" y="513"/>
                </a:cubicBezTo>
                <a:cubicBezTo>
                  <a:pt x="975" y="506"/>
                  <a:pt x="974" y="496"/>
                  <a:pt x="974" y="488"/>
                </a:cubicBezTo>
                <a:cubicBezTo>
                  <a:pt x="974" y="471"/>
                  <a:pt x="962" y="457"/>
                  <a:pt x="948" y="449"/>
                </a:cubicBezTo>
                <a:cubicBezTo>
                  <a:pt x="935" y="446"/>
                  <a:pt x="910" y="430"/>
                  <a:pt x="894" y="430"/>
                </a:cubicBezTo>
                <a:close/>
                <a:moveTo>
                  <a:pt x="834" y="474"/>
                </a:moveTo>
                <a:cubicBezTo>
                  <a:pt x="823" y="495"/>
                  <a:pt x="807" y="512"/>
                  <a:pt x="788" y="526"/>
                </a:cubicBezTo>
                <a:cubicBezTo>
                  <a:pt x="799" y="526"/>
                  <a:pt x="811" y="528"/>
                  <a:pt x="823" y="532"/>
                </a:cubicBezTo>
                <a:cubicBezTo>
                  <a:pt x="830" y="525"/>
                  <a:pt x="837" y="517"/>
                  <a:pt x="841" y="507"/>
                </a:cubicBezTo>
                <a:cubicBezTo>
                  <a:pt x="836" y="498"/>
                  <a:pt x="833" y="486"/>
                  <a:pt x="834" y="474"/>
                </a:cubicBezTo>
                <a:close/>
                <a:moveTo>
                  <a:pt x="752" y="546"/>
                </a:moveTo>
                <a:lnTo>
                  <a:pt x="752" y="546"/>
                </a:lnTo>
                <a:cubicBezTo>
                  <a:pt x="733" y="554"/>
                  <a:pt x="712" y="558"/>
                  <a:pt x="691" y="558"/>
                </a:cubicBezTo>
                <a:cubicBezTo>
                  <a:pt x="690" y="558"/>
                  <a:pt x="689" y="558"/>
                  <a:pt x="688" y="558"/>
                </a:cubicBezTo>
                <a:cubicBezTo>
                  <a:pt x="694" y="562"/>
                  <a:pt x="700" y="568"/>
                  <a:pt x="706" y="578"/>
                </a:cubicBezTo>
                <a:cubicBezTo>
                  <a:pt x="721" y="583"/>
                  <a:pt x="737" y="580"/>
                  <a:pt x="751" y="572"/>
                </a:cubicBezTo>
                <a:cubicBezTo>
                  <a:pt x="750" y="551"/>
                  <a:pt x="755" y="554"/>
                  <a:pt x="752" y="546"/>
                </a:cubicBezTo>
                <a:close/>
              </a:path>
            </a:pathLst>
          </a:custGeom>
          <a:solidFill>
            <a:srgbClr val="C0504D"/>
          </a:solidFill>
          <a:ln>
            <a:noFill/>
          </a:ln>
          <a:extLst/>
        </p:spPr>
        <p:txBody>
          <a:bodyPr vert="horz" wrap="square" lIns="91095" tIns="45549" rIns="91095" bIns="45549" numCol="1" anchor="t" anchorCtr="0" compatLnSpc="1">
            <a:prstTxWarp prst="textNoShape">
              <a:avLst/>
            </a:prstTxWarp>
          </a:bodyPr>
          <a:lstStyle/>
          <a:p>
            <a:pPr marL="0" marR="0" lvl="0" indent="0" algn="l"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54" name="POWER_USER_ID_ICONS_Magnifying_Glass2"/>
          <p:cNvSpPr>
            <a:spLocks noChangeAspect="1" noEditPoints="1"/>
          </p:cNvSpPr>
          <p:nvPr>
            <p:custDataLst>
              <p:tags r:id="rId3"/>
            </p:custDataLst>
          </p:nvPr>
        </p:nvSpPr>
        <p:spPr bwMode="auto">
          <a:xfrm>
            <a:off x="4157890" y="3941978"/>
            <a:ext cx="532976" cy="532976"/>
          </a:xfrm>
          <a:custGeom>
            <a:avLst/>
            <a:gdLst>
              <a:gd name="T0" fmla="*/ 634 w 896"/>
              <a:gd name="T1" fmla="*/ 514 h 896"/>
              <a:gd name="T2" fmla="*/ 623 w 896"/>
              <a:gd name="T3" fmla="*/ 503 h 896"/>
              <a:gd name="T4" fmla="*/ 619 w 896"/>
              <a:gd name="T5" fmla="*/ 500 h 896"/>
              <a:gd name="T6" fmla="*/ 665 w 896"/>
              <a:gd name="T7" fmla="*/ 332 h 896"/>
              <a:gd name="T8" fmla="*/ 332 w 896"/>
              <a:gd name="T9" fmla="*/ 0 h 896"/>
              <a:gd name="T10" fmla="*/ 0 w 896"/>
              <a:gd name="T11" fmla="*/ 332 h 896"/>
              <a:gd name="T12" fmla="*/ 332 w 896"/>
              <a:gd name="T13" fmla="*/ 665 h 896"/>
              <a:gd name="T14" fmla="*/ 499 w 896"/>
              <a:gd name="T15" fmla="*/ 620 h 896"/>
              <a:gd name="T16" fmla="*/ 502 w 896"/>
              <a:gd name="T17" fmla="*/ 624 h 896"/>
              <a:gd name="T18" fmla="*/ 514 w 896"/>
              <a:gd name="T19" fmla="*/ 635 h 896"/>
              <a:gd name="T20" fmla="*/ 583 w 896"/>
              <a:gd name="T21" fmla="*/ 584 h 896"/>
              <a:gd name="T22" fmla="*/ 634 w 896"/>
              <a:gd name="T23" fmla="*/ 514 h 896"/>
              <a:gd name="T24" fmla="*/ 332 w 896"/>
              <a:gd name="T25" fmla="*/ 564 h 896"/>
              <a:gd name="T26" fmla="*/ 100 w 896"/>
              <a:gd name="T27" fmla="*/ 332 h 896"/>
              <a:gd name="T28" fmla="*/ 332 w 896"/>
              <a:gd name="T29" fmla="*/ 100 h 896"/>
              <a:gd name="T30" fmla="*/ 564 w 896"/>
              <a:gd name="T31" fmla="*/ 332 h 896"/>
              <a:gd name="T32" fmla="*/ 332 w 896"/>
              <a:gd name="T33" fmla="*/ 564 h 896"/>
              <a:gd name="T34" fmla="*/ 860 w 896"/>
              <a:gd name="T35" fmla="*/ 740 h 896"/>
              <a:gd name="T36" fmla="*/ 657 w 896"/>
              <a:gd name="T37" fmla="*/ 537 h 896"/>
              <a:gd name="T38" fmla="*/ 604 w 896"/>
              <a:gd name="T39" fmla="*/ 606 h 896"/>
              <a:gd name="T40" fmla="*/ 537 w 896"/>
              <a:gd name="T41" fmla="*/ 658 h 896"/>
              <a:gd name="T42" fmla="*/ 739 w 896"/>
              <a:gd name="T43" fmla="*/ 860 h 896"/>
              <a:gd name="T44" fmla="*/ 798 w 896"/>
              <a:gd name="T45" fmla="*/ 798 h 896"/>
              <a:gd name="T46" fmla="*/ 860 w 896"/>
              <a:gd name="T47" fmla="*/ 740 h 896"/>
              <a:gd name="T48" fmla="*/ 881 w 896"/>
              <a:gd name="T49" fmla="*/ 769 h 896"/>
              <a:gd name="T50" fmla="*/ 828 w 896"/>
              <a:gd name="T51" fmla="*/ 831 h 896"/>
              <a:gd name="T52" fmla="*/ 769 w 896"/>
              <a:gd name="T53" fmla="*/ 882 h 896"/>
              <a:gd name="T54" fmla="*/ 864 w 896"/>
              <a:gd name="T55" fmla="*/ 865 h 896"/>
              <a:gd name="T56" fmla="*/ 881 w 896"/>
              <a:gd name="T57" fmla="*/ 769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6" h="896">
                <a:moveTo>
                  <a:pt x="634" y="514"/>
                </a:moveTo>
                <a:lnTo>
                  <a:pt x="623" y="503"/>
                </a:lnTo>
                <a:cubicBezTo>
                  <a:pt x="622" y="502"/>
                  <a:pt x="621" y="501"/>
                  <a:pt x="619" y="500"/>
                </a:cubicBezTo>
                <a:cubicBezTo>
                  <a:pt x="648" y="451"/>
                  <a:pt x="665" y="393"/>
                  <a:pt x="665" y="332"/>
                </a:cubicBezTo>
                <a:cubicBezTo>
                  <a:pt x="665" y="149"/>
                  <a:pt x="516" y="0"/>
                  <a:pt x="332" y="0"/>
                </a:cubicBezTo>
                <a:cubicBezTo>
                  <a:pt x="149" y="0"/>
                  <a:pt x="0" y="149"/>
                  <a:pt x="0" y="332"/>
                </a:cubicBezTo>
                <a:cubicBezTo>
                  <a:pt x="0" y="516"/>
                  <a:pt x="149" y="665"/>
                  <a:pt x="332" y="665"/>
                </a:cubicBezTo>
                <a:cubicBezTo>
                  <a:pt x="393" y="665"/>
                  <a:pt x="450" y="648"/>
                  <a:pt x="499" y="620"/>
                </a:cubicBezTo>
                <a:cubicBezTo>
                  <a:pt x="500" y="621"/>
                  <a:pt x="501" y="622"/>
                  <a:pt x="502" y="624"/>
                </a:cubicBezTo>
                <a:lnTo>
                  <a:pt x="514" y="635"/>
                </a:lnTo>
                <a:cubicBezTo>
                  <a:pt x="536" y="622"/>
                  <a:pt x="565" y="603"/>
                  <a:pt x="583" y="584"/>
                </a:cubicBezTo>
                <a:cubicBezTo>
                  <a:pt x="602" y="565"/>
                  <a:pt x="621" y="536"/>
                  <a:pt x="634" y="514"/>
                </a:cubicBezTo>
                <a:close/>
                <a:moveTo>
                  <a:pt x="332" y="564"/>
                </a:moveTo>
                <a:cubicBezTo>
                  <a:pt x="204" y="564"/>
                  <a:pt x="100" y="460"/>
                  <a:pt x="100" y="332"/>
                </a:cubicBezTo>
                <a:cubicBezTo>
                  <a:pt x="100" y="204"/>
                  <a:pt x="204" y="100"/>
                  <a:pt x="332" y="100"/>
                </a:cubicBezTo>
                <a:cubicBezTo>
                  <a:pt x="460" y="100"/>
                  <a:pt x="564" y="204"/>
                  <a:pt x="564" y="332"/>
                </a:cubicBezTo>
                <a:cubicBezTo>
                  <a:pt x="564" y="460"/>
                  <a:pt x="460" y="564"/>
                  <a:pt x="332" y="564"/>
                </a:cubicBezTo>
                <a:close/>
                <a:moveTo>
                  <a:pt x="860" y="740"/>
                </a:moveTo>
                <a:lnTo>
                  <a:pt x="657" y="537"/>
                </a:lnTo>
                <a:cubicBezTo>
                  <a:pt x="648" y="554"/>
                  <a:pt x="633" y="577"/>
                  <a:pt x="604" y="606"/>
                </a:cubicBezTo>
                <a:cubicBezTo>
                  <a:pt x="576" y="634"/>
                  <a:pt x="554" y="649"/>
                  <a:pt x="537" y="658"/>
                </a:cubicBezTo>
                <a:lnTo>
                  <a:pt x="739" y="860"/>
                </a:lnTo>
                <a:cubicBezTo>
                  <a:pt x="756" y="841"/>
                  <a:pt x="780" y="816"/>
                  <a:pt x="798" y="798"/>
                </a:cubicBezTo>
                <a:cubicBezTo>
                  <a:pt x="817" y="779"/>
                  <a:pt x="842" y="756"/>
                  <a:pt x="860" y="740"/>
                </a:cubicBezTo>
                <a:close/>
                <a:moveTo>
                  <a:pt x="881" y="769"/>
                </a:moveTo>
                <a:cubicBezTo>
                  <a:pt x="871" y="784"/>
                  <a:pt x="855" y="805"/>
                  <a:pt x="828" y="831"/>
                </a:cubicBezTo>
                <a:cubicBezTo>
                  <a:pt x="803" y="856"/>
                  <a:pt x="784" y="872"/>
                  <a:pt x="769" y="882"/>
                </a:cubicBezTo>
                <a:cubicBezTo>
                  <a:pt x="800" y="896"/>
                  <a:pt x="838" y="890"/>
                  <a:pt x="864" y="865"/>
                </a:cubicBezTo>
                <a:cubicBezTo>
                  <a:pt x="890" y="839"/>
                  <a:pt x="896" y="801"/>
                  <a:pt x="881" y="769"/>
                </a:cubicBezTo>
                <a:close/>
              </a:path>
            </a:pathLst>
          </a:custGeom>
          <a:solidFill>
            <a:schemeClr val="tx2"/>
          </a:solidFill>
          <a:ln w="0">
            <a:noFill/>
            <a:prstDash val="solid"/>
            <a:round/>
            <a:headEnd/>
            <a:tailEnd/>
          </a:ln>
        </p:spPr>
        <p:txBody>
          <a:bodyPr vert="horz" wrap="square" lIns="91095" tIns="45549" rIns="91095" bIns="45549" numCol="1" anchor="t" anchorCtr="0" compatLnSpc="1">
            <a:prstTxWarp prst="textNoShape">
              <a:avLst/>
            </a:prstTxWarp>
          </a:bodyPr>
          <a:lstStyle/>
          <a:p>
            <a:pPr marL="0" marR="0" lvl="0" indent="0" algn="l"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55" name="POWER_USER_ID_ICONS_Crowdsourcing"/>
          <p:cNvSpPr>
            <a:spLocks noChangeAspect="1" noEditPoints="1"/>
          </p:cNvSpPr>
          <p:nvPr>
            <p:custDataLst>
              <p:tags r:id="rId4"/>
            </p:custDataLst>
          </p:nvPr>
        </p:nvSpPr>
        <p:spPr bwMode="auto">
          <a:xfrm>
            <a:off x="4713406" y="2811689"/>
            <a:ext cx="675744" cy="677182"/>
          </a:xfrm>
          <a:custGeom>
            <a:avLst/>
            <a:gdLst>
              <a:gd name="T0" fmla="*/ 1078 w 1250"/>
              <a:gd name="T1" fmla="*/ 608 h 1250"/>
              <a:gd name="T2" fmla="*/ 882 w 1250"/>
              <a:gd name="T3" fmla="*/ 392 h 1250"/>
              <a:gd name="T4" fmla="*/ 1007 w 1250"/>
              <a:gd name="T5" fmla="*/ 330 h 1250"/>
              <a:gd name="T6" fmla="*/ 1007 w 1250"/>
              <a:gd name="T7" fmla="*/ 156 h 1250"/>
              <a:gd name="T8" fmla="*/ 935 w 1250"/>
              <a:gd name="T9" fmla="*/ 291 h 1250"/>
              <a:gd name="T10" fmla="*/ 642 w 1250"/>
              <a:gd name="T11" fmla="*/ 279 h 1250"/>
              <a:gd name="T12" fmla="*/ 712 w 1250"/>
              <a:gd name="T13" fmla="*/ 87 h 1250"/>
              <a:gd name="T14" fmla="*/ 538 w 1250"/>
              <a:gd name="T15" fmla="*/ 87 h 1250"/>
              <a:gd name="T16" fmla="*/ 608 w 1250"/>
              <a:gd name="T17" fmla="*/ 279 h 1250"/>
              <a:gd name="T18" fmla="*/ 315 w 1250"/>
              <a:gd name="T19" fmla="*/ 291 h 1250"/>
              <a:gd name="T20" fmla="*/ 243 w 1250"/>
              <a:gd name="T21" fmla="*/ 156 h 1250"/>
              <a:gd name="T22" fmla="*/ 243 w 1250"/>
              <a:gd name="T23" fmla="*/ 330 h 1250"/>
              <a:gd name="T24" fmla="*/ 368 w 1250"/>
              <a:gd name="T25" fmla="*/ 392 h 1250"/>
              <a:gd name="T26" fmla="*/ 172 w 1250"/>
              <a:gd name="T27" fmla="*/ 608 h 1250"/>
              <a:gd name="T28" fmla="*/ 0 w 1250"/>
              <a:gd name="T29" fmla="*/ 625 h 1250"/>
              <a:gd name="T30" fmla="*/ 172 w 1250"/>
              <a:gd name="T31" fmla="*/ 642 h 1250"/>
              <a:gd name="T32" fmla="*/ 368 w 1250"/>
              <a:gd name="T33" fmla="*/ 858 h 1250"/>
              <a:gd name="T34" fmla="*/ 243 w 1250"/>
              <a:gd name="T35" fmla="*/ 920 h 1250"/>
              <a:gd name="T36" fmla="*/ 243 w 1250"/>
              <a:gd name="T37" fmla="*/ 1094 h 1250"/>
              <a:gd name="T38" fmla="*/ 315 w 1250"/>
              <a:gd name="T39" fmla="*/ 959 h 1250"/>
              <a:gd name="T40" fmla="*/ 608 w 1250"/>
              <a:gd name="T41" fmla="*/ 971 h 1250"/>
              <a:gd name="T42" fmla="*/ 538 w 1250"/>
              <a:gd name="T43" fmla="*/ 1163 h 1250"/>
              <a:gd name="T44" fmla="*/ 712 w 1250"/>
              <a:gd name="T45" fmla="*/ 1163 h 1250"/>
              <a:gd name="T46" fmla="*/ 642 w 1250"/>
              <a:gd name="T47" fmla="*/ 971 h 1250"/>
              <a:gd name="T48" fmla="*/ 935 w 1250"/>
              <a:gd name="T49" fmla="*/ 959 h 1250"/>
              <a:gd name="T50" fmla="*/ 1007 w 1250"/>
              <a:gd name="T51" fmla="*/ 1094 h 1250"/>
              <a:gd name="T52" fmla="*/ 1007 w 1250"/>
              <a:gd name="T53" fmla="*/ 920 h 1250"/>
              <a:gd name="T54" fmla="*/ 882 w 1250"/>
              <a:gd name="T55" fmla="*/ 858 h 1250"/>
              <a:gd name="T56" fmla="*/ 1078 w 1250"/>
              <a:gd name="T57" fmla="*/ 642 h 1250"/>
              <a:gd name="T58" fmla="*/ 1250 w 1250"/>
              <a:gd name="T59" fmla="*/ 625 h 1250"/>
              <a:gd name="T60" fmla="*/ 1007 w 1250"/>
              <a:gd name="T61" fmla="*/ 191 h 1250"/>
              <a:gd name="T62" fmla="*/ 1007 w 1250"/>
              <a:gd name="T63" fmla="*/ 295 h 1250"/>
              <a:gd name="T64" fmla="*/ 1007 w 1250"/>
              <a:gd name="T65" fmla="*/ 191 h 1250"/>
              <a:gd name="T66" fmla="*/ 191 w 1250"/>
              <a:gd name="T67" fmla="*/ 243 h 1250"/>
              <a:gd name="T68" fmla="*/ 295 w 1250"/>
              <a:gd name="T69" fmla="*/ 243 h 1250"/>
              <a:gd name="T70" fmla="*/ 87 w 1250"/>
              <a:gd name="T71" fmla="*/ 677 h 1250"/>
              <a:gd name="T72" fmla="*/ 87 w 1250"/>
              <a:gd name="T73" fmla="*/ 573 h 1250"/>
              <a:gd name="T74" fmla="*/ 87 w 1250"/>
              <a:gd name="T75" fmla="*/ 677 h 1250"/>
              <a:gd name="T76" fmla="*/ 191 w 1250"/>
              <a:gd name="T77" fmla="*/ 1007 h 1250"/>
              <a:gd name="T78" fmla="*/ 295 w 1250"/>
              <a:gd name="T79" fmla="*/ 1007 h 1250"/>
              <a:gd name="T80" fmla="*/ 573 w 1250"/>
              <a:gd name="T81" fmla="*/ 87 h 1250"/>
              <a:gd name="T82" fmla="*/ 677 w 1250"/>
              <a:gd name="T83" fmla="*/ 87 h 1250"/>
              <a:gd name="T84" fmla="*/ 573 w 1250"/>
              <a:gd name="T85" fmla="*/ 87 h 1250"/>
              <a:gd name="T86" fmla="*/ 625 w 1250"/>
              <a:gd name="T87" fmla="*/ 1215 h 1250"/>
              <a:gd name="T88" fmla="*/ 625 w 1250"/>
              <a:gd name="T89" fmla="*/ 1111 h 1250"/>
              <a:gd name="T90" fmla="*/ 660 w 1250"/>
              <a:gd name="T91" fmla="*/ 868 h 1250"/>
              <a:gd name="T92" fmla="*/ 590 w 1250"/>
              <a:gd name="T93" fmla="*/ 799 h 1250"/>
              <a:gd name="T94" fmla="*/ 660 w 1250"/>
              <a:gd name="T95" fmla="*/ 868 h 1250"/>
              <a:gd name="T96" fmla="*/ 660 w 1250"/>
              <a:gd name="T97" fmla="*/ 747 h 1250"/>
              <a:gd name="T98" fmla="*/ 668 w 1250"/>
              <a:gd name="T99" fmla="*/ 606 h 1250"/>
              <a:gd name="T100" fmla="*/ 625 w 1250"/>
              <a:gd name="T101" fmla="*/ 451 h 1250"/>
              <a:gd name="T102" fmla="*/ 469 w 1250"/>
              <a:gd name="T103" fmla="*/ 538 h 1250"/>
              <a:gd name="T104" fmla="*/ 781 w 1250"/>
              <a:gd name="T105" fmla="*/ 538 h 1250"/>
              <a:gd name="T106" fmla="*/ 1007 w 1250"/>
              <a:gd name="T107" fmla="*/ 955 h 1250"/>
              <a:gd name="T108" fmla="*/ 1007 w 1250"/>
              <a:gd name="T109" fmla="*/ 1059 h 1250"/>
              <a:gd name="T110" fmla="*/ 1007 w 1250"/>
              <a:gd name="T111" fmla="*/ 955 h 1250"/>
              <a:gd name="T112" fmla="*/ 1111 w 1250"/>
              <a:gd name="T113" fmla="*/ 625 h 1250"/>
              <a:gd name="T114" fmla="*/ 1215 w 1250"/>
              <a:gd name="T115" fmla="*/ 62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 h="1250">
                <a:moveTo>
                  <a:pt x="1163" y="538"/>
                </a:moveTo>
                <a:cubicBezTo>
                  <a:pt x="1121" y="538"/>
                  <a:pt x="1086" y="568"/>
                  <a:pt x="1078" y="608"/>
                </a:cubicBezTo>
                <a:lnTo>
                  <a:pt x="971" y="608"/>
                </a:lnTo>
                <a:cubicBezTo>
                  <a:pt x="967" y="525"/>
                  <a:pt x="934" y="450"/>
                  <a:pt x="882" y="392"/>
                </a:cubicBezTo>
                <a:lnTo>
                  <a:pt x="959" y="315"/>
                </a:lnTo>
                <a:cubicBezTo>
                  <a:pt x="973" y="325"/>
                  <a:pt x="989" y="330"/>
                  <a:pt x="1007" y="330"/>
                </a:cubicBezTo>
                <a:cubicBezTo>
                  <a:pt x="1055" y="330"/>
                  <a:pt x="1094" y="291"/>
                  <a:pt x="1094" y="243"/>
                </a:cubicBezTo>
                <a:cubicBezTo>
                  <a:pt x="1094" y="195"/>
                  <a:pt x="1055" y="156"/>
                  <a:pt x="1007" y="156"/>
                </a:cubicBezTo>
                <a:cubicBezTo>
                  <a:pt x="959" y="156"/>
                  <a:pt x="920" y="195"/>
                  <a:pt x="920" y="243"/>
                </a:cubicBezTo>
                <a:cubicBezTo>
                  <a:pt x="920" y="261"/>
                  <a:pt x="926" y="277"/>
                  <a:pt x="935" y="291"/>
                </a:cubicBezTo>
                <a:lnTo>
                  <a:pt x="858" y="368"/>
                </a:lnTo>
                <a:cubicBezTo>
                  <a:pt x="800" y="316"/>
                  <a:pt x="725" y="283"/>
                  <a:pt x="642" y="279"/>
                </a:cubicBezTo>
                <a:lnTo>
                  <a:pt x="642" y="172"/>
                </a:lnTo>
                <a:cubicBezTo>
                  <a:pt x="682" y="164"/>
                  <a:pt x="712" y="129"/>
                  <a:pt x="712" y="87"/>
                </a:cubicBezTo>
                <a:cubicBezTo>
                  <a:pt x="712" y="39"/>
                  <a:pt x="673" y="0"/>
                  <a:pt x="625" y="0"/>
                </a:cubicBezTo>
                <a:cubicBezTo>
                  <a:pt x="577" y="0"/>
                  <a:pt x="538" y="39"/>
                  <a:pt x="538" y="87"/>
                </a:cubicBezTo>
                <a:cubicBezTo>
                  <a:pt x="538" y="129"/>
                  <a:pt x="568" y="164"/>
                  <a:pt x="608" y="172"/>
                </a:cubicBezTo>
                <a:lnTo>
                  <a:pt x="608" y="279"/>
                </a:lnTo>
                <a:cubicBezTo>
                  <a:pt x="525" y="283"/>
                  <a:pt x="450" y="316"/>
                  <a:pt x="392" y="368"/>
                </a:cubicBezTo>
                <a:lnTo>
                  <a:pt x="315" y="291"/>
                </a:lnTo>
                <a:cubicBezTo>
                  <a:pt x="325" y="277"/>
                  <a:pt x="330" y="261"/>
                  <a:pt x="330" y="243"/>
                </a:cubicBezTo>
                <a:cubicBezTo>
                  <a:pt x="330" y="195"/>
                  <a:pt x="291" y="156"/>
                  <a:pt x="243" y="156"/>
                </a:cubicBezTo>
                <a:cubicBezTo>
                  <a:pt x="195" y="156"/>
                  <a:pt x="156" y="195"/>
                  <a:pt x="156" y="243"/>
                </a:cubicBezTo>
                <a:cubicBezTo>
                  <a:pt x="156" y="291"/>
                  <a:pt x="195" y="330"/>
                  <a:pt x="243" y="330"/>
                </a:cubicBezTo>
                <a:cubicBezTo>
                  <a:pt x="261" y="330"/>
                  <a:pt x="277" y="324"/>
                  <a:pt x="291" y="315"/>
                </a:cubicBezTo>
                <a:lnTo>
                  <a:pt x="368" y="392"/>
                </a:lnTo>
                <a:cubicBezTo>
                  <a:pt x="316" y="450"/>
                  <a:pt x="283" y="525"/>
                  <a:pt x="279" y="608"/>
                </a:cubicBezTo>
                <a:lnTo>
                  <a:pt x="172" y="608"/>
                </a:lnTo>
                <a:cubicBezTo>
                  <a:pt x="164" y="568"/>
                  <a:pt x="129" y="538"/>
                  <a:pt x="87" y="538"/>
                </a:cubicBezTo>
                <a:cubicBezTo>
                  <a:pt x="39" y="538"/>
                  <a:pt x="0" y="577"/>
                  <a:pt x="0" y="625"/>
                </a:cubicBezTo>
                <a:cubicBezTo>
                  <a:pt x="0" y="673"/>
                  <a:pt x="39" y="712"/>
                  <a:pt x="87" y="712"/>
                </a:cubicBezTo>
                <a:cubicBezTo>
                  <a:pt x="129" y="712"/>
                  <a:pt x="164" y="682"/>
                  <a:pt x="172" y="642"/>
                </a:cubicBezTo>
                <a:lnTo>
                  <a:pt x="279" y="642"/>
                </a:lnTo>
                <a:cubicBezTo>
                  <a:pt x="283" y="725"/>
                  <a:pt x="316" y="800"/>
                  <a:pt x="368" y="858"/>
                </a:cubicBezTo>
                <a:lnTo>
                  <a:pt x="291" y="935"/>
                </a:lnTo>
                <a:cubicBezTo>
                  <a:pt x="277" y="925"/>
                  <a:pt x="261" y="920"/>
                  <a:pt x="243" y="920"/>
                </a:cubicBezTo>
                <a:cubicBezTo>
                  <a:pt x="195" y="920"/>
                  <a:pt x="156" y="959"/>
                  <a:pt x="156" y="1007"/>
                </a:cubicBezTo>
                <a:cubicBezTo>
                  <a:pt x="156" y="1055"/>
                  <a:pt x="195" y="1094"/>
                  <a:pt x="243" y="1094"/>
                </a:cubicBezTo>
                <a:cubicBezTo>
                  <a:pt x="291" y="1094"/>
                  <a:pt x="330" y="1055"/>
                  <a:pt x="330" y="1007"/>
                </a:cubicBezTo>
                <a:cubicBezTo>
                  <a:pt x="330" y="989"/>
                  <a:pt x="324" y="973"/>
                  <a:pt x="315" y="959"/>
                </a:cubicBezTo>
                <a:lnTo>
                  <a:pt x="392" y="882"/>
                </a:lnTo>
                <a:cubicBezTo>
                  <a:pt x="450" y="934"/>
                  <a:pt x="525" y="967"/>
                  <a:pt x="608" y="971"/>
                </a:cubicBezTo>
                <a:lnTo>
                  <a:pt x="608" y="1078"/>
                </a:lnTo>
                <a:cubicBezTo>
                  <a:pt x="568" y="1086"/>
                  <a:pt x="538" y="1121"/>
                  <a:pt x="538" y="1163"/>
                </a:cubicBezTo>
                <a:cubicBezTo>
                  <a:pt x="538" y="1211"/>
                  <a:pt x="577" y="1250"/>
                  <a:pt x="625" y="1250"/>
                </a:cubicBezTo>
                <a:cubicBezTo>
                  <a:pt x="673" y="1250"/>
                  <a:pt x="712" y="1211"/>
                  <a:pt x="712" y="1163"/>
                </a:cubicBezTo>
                <a:cubicBezTo>
                  <a:pt x="712" y="1121"/>
                  <a:pt x="682" y="1086"/>
                  <a:pt x="642" y="1078"/>
                </a:cubicBezTo>
                <a:lnTo>
                  <a:pt x="642" y="971"/>
                </a:lnTo>
                <a:cubicBezTo>
                  <a:pt x="725" y="967"/>
                  <a:pt x="800" y="934"/>
                  <a:pt x="858" y="882"/>
                </a:cubicBezTo>
                <a:lnTo>
                  <a:pt x="935" y="959"/>
                </a:lnTo>
                <a:cubicBezTo>
                  <a:pt x="925" y="973"/>
                  <a:pt x="920" y="989"/>
                  <a:pt x="920" y="1007"/>
                </a:cubicBezTo>
                <a:cubicBezTo>
                  <a:pt x="920" y="1055"/>
                  <a:pt x="959" y="1094"/>
                  <a:pt x="1007" y="1094"/>
                </a:cubicBezTo>
                <a:cubicBezTo>
                  <a:pt x="1055" y="1094"/>
                  <a:pt x="1094" y="1055"/>
                  <a:pt x="1094" y="1007"/>
                </a:cubicBezTo>
                <a:cubicBezTo>
                  <a:pt x="1094" y="959"/>
                  <a:pt x="1055" y="920"/>
                  <a:pt x="1007" y="920"/>
                </a:cubicBezTo>
                <a:cubicBezTo>
                  <a:pt x="989" y="920"/>
                  <a:pt x="973" y="926"/>
                  <a:pt x="959" y="935"/>
                </a:cubicBezTo>
                <a:lnTo>
                  <a:pt x="882" y="858"/>
                </a:lnTo>
                <a:cubicBezTo>
                  <a:pt x="934" y="800"/>
                  <a:pt x="967" y="725"/>
                  <a:pt x="971" y="642"/>
                </a:cubicBezTo>
                <a:lnTo>
                  <a:pt x="1078" y="642"/>
                </a:lnTo>
                <a:cubicBezTo>
                  <a:pt x="1086" y="682"/>
                  <a:pt x="1121" y="712"/>
                  <a:pt x="1163" y="712"/>
                </a:cubicBezTo>
                <a:cubicBezTo>
                  <a:pt x="1211" y="712"/>
                  <a:pt x="1250" y="673"/>
                  <a:pt x="1250" y="625"/>
                </a:cubicBezTo>
                <a:cubicBezTo>
                  <a:pt x="1250" y="577"/>
                  <a:pt x="1211" y="538"/>
                  <a:pt x="1163" y="538"/>
                </a:cubicBezTo>
                <a:close/>
                <a:moveTo>
                  <a:pt x="1007" y="191"/>
                </a:moveTo>
                <a:cubicBezTo>
                  <a:pt x="1036" y="191"/>
                  <a:pt x="1059" y="214"/>
                  <a:pt x="1059" y="243"/>
                </a:cubicBezTo>
                <a:cubicBezTo>
                  <a:pt x="1059" y="272"/>
                  <a:pt x="1036" y="295"/>
                  <a:pt x="1007" y="295"/>
                </a:cubicBezTo>
                <a:cubicBezTo>
                  <a:pt x="978" y="295"/>
                  <a:pt x="955" y="272"/>
                  <a:pt x="955" y="243"/>
                </a:cubicBezTo>
                <a:cubicBezTo>
                  <a:pt x="955" y="214"/>
                  <a:pt x="978" y="191"/>
                  <a:pt x="1007" y="191"/>
                </a:cubicBezTo>
                <a:close/>
                <a:moveTo>
                  <a:pt x="243" y="295"/>
                </a:moveTo>
                <a:cubicBezTo>
                  <a:pt x="214" y="295"/>
                  <a:pt x="191" y="272"/>
                  <a:pt x="191" y="243"/>
                </a:cubicBezTo>
                <a:cubicBezTo>
                  <a:pt x="191" y="214"/>
                  <a:pt x="214" y="191"/>
                  <a:pt x="243" y="191"/>
                </a:cubicBezTo>
                <a:cubicBezTo>
                  <a:pt x="272" y="191"/>
                  <a:pt x="295" y="214"/>
                  <a:pt x="295" y="243"/>
                </a:cubicBezTo>
                <a:cubicBezTo>
                  <a:pt x="295" y="272"/>
                  <a:pt x="272" y="295"/>
                  <a:pt x="243" y="295"/>
                </a:cubicBezTo>
                <a:close/>
                <a:moveTo>
                  <a:pt x="87" y="677"/>
                </a:moveTo>
                <a:cubicBezTo>
                  <a:pt x="58" y="677"/>
                  <a:pt x="35" y="654"/>
                  <a:pt x="35" y="625"/>
                </a:cubicBezTo>
                <a:cubicBezTo>
                  <a:pt x="35" y="596"/>
                  <a:pt x="58" y="573"/>
                  <a:pt x="87" y="573"/>
                </a:cubicBezTo>
                <a:cubicBezTo>
                  <a:pt x="116" y="573"/>
                  <a:pt x="139" y="596"/>
                  <a:pt x="139" y="625"/>
                </a:cubicBezTo>
                <a:cubicBezTo>
                  <a:pt x="139" y="654"/>
                  <a:pt x="116" y="677"/>
                  <a:pt x="87" y="677"/>
                </a:cubicBezTo>
                <a:close/>
                <a:moveTo>
                  <a:pt x="243" y="1059"/>
                </a:moveTo>
                <a:cubicBezTo>
                  <a:pt x="214" y="1059"/>
                  <a:pt x="191" y="1036"/>
                  <a:pt x="191" y="1007"/>
                </a:cubicBezTo>
                <a:cubicBezTo>
                  <a:pt x="191" y="978"/>
                  <a:pt x="214" y="955"/>
                  <a:pt x="243" y="955"/>
                </a:cubicBezTo>
                <a:cubicBezTo>
                  <a:pt x="272" y="955"/>
                  <a:pt x="295" y="978"/>
                  <a:pt x="295" y="1007"/>
                </a:cubicBezTo>
                <a:cubicBezTo>
                  <a:pt x="295" y="1036"/>
                  <a:pt x="272" y="1059"/>
                  <a:pt x="243" y="1059"/>
                </a:cubicBezTo>
                <a:close/>
                <a:moveTo>
                  <a:pt x="573" y="87"/>
                </a:moveTo>
                <a:cubicBezTo>
                  <a:pt x="573" y="58"/>
                  <a:pt x="596" y="35"/>
                  <a:pt x="625" y="35"/>
                </a:cubicBezTo>
                <a:cubicBezTo>
                  <a:pt x="654" y="35"/>
                  <a:pt x="677" y="58"/>
                  <a:pt x="677" y="87"/>
                </a:cubicBezTo>
                <a:cubicBezTo>
                  <a:pt x="677" y="116"/>
                  <a:pt x="654" y="139"/>
                  <a:pt x="625" y="139"/>
                </a:cubicBezTo>
                <a:cubicBezTo>
                  <a:pt x="596" y="139"/>
                  <a:pt x="573" y="116"/>
                  <a:pt x="573" y="87"/>
                </a:cubicBezTo>
                <a:close/>
                <a:moveTo>
                  <a:pt x="677" y="1163"/>
                </a:moveTo>
                <a:cubicBezTo>
                  <a:pt x="677" y="1192"/>
                  <a:pt x="654" y="1215"/>
                  <a:pt x="625" y="1215"/>
                </a:cubicBezTo>
                <a:cubicBezTo>
                  <a:pt x="596" y="1215"/>
                  <a:pt x="573" y="1192"/>
                  <a:pt x="573" y="1163"/>
                </a:cubicBezTo>
                <a:cubicBezTo>
                  <a:pt x="573" y="1134"/>
                  <a:pt x="596" y="1111"/>
                  <a:pt x="625" y="1111"/>
                </a:cubicBezTo>
                <a:cubicBezTo>
                  <a:pt x="654" y="1111"/>
                  <a:pt x="677" y="1134"/>
                  <a:pt x="677" y="1163"/>
                </a:cubicBezTo>
                <a:close/>
                <a:moveTo>
                  <a:pt x="660" y="868"/>
                </a:moveTo>
                <a:lnTo>
                  <a:pt x="590" y="868"/>
                </a:lnTo>
                <a:lnTo>
                  <a:pt x="590" y="799"/>
                </a:lnTo>
                <a:lnTo>
                  <a:pt x="660" y="799"/>
                </a:lnTo>
                <a:lnTo>
                  <a:pt x="660" y="868"/>
                </a:lnTo>
                <a:close/>
                <a:moveTo>
                  <a:pt x="711" y="660"/>
                </a:moveTo>
                <a:cubicBezTo>
                  <a:pt x="681" y="684"/>
                  <a:pt x="660" y="700"/>
                  <a:pt x="660" y="747"/>
                </a:cubicBezTo>
                <a:lnTo>
                  <a:pt x="590" y="747"/>
                </a:lnTo>
                <a:cubicBezTo>
                  <a:pt x="590" y="667"/>
                  <a:pt x="635" y="631"/>
                  <a:pt x="668" y="606"/>
                </a:cubicBezTo>
                <a:cubicBezTo>
                  <a:pt x="698" y="583"/>
                  <a:pt x="712" y="570"/>
                  <a:pt x="712" y="538"/>
                </a:cubicBezTo>
                <a:cubicBezTo>
                  <a:pt x="712" y="477"/>
                  <a:pt x="686" y="451"/>
                  <a:pt x="625" y="451"/>
                </a:cubicBezTo>
                <a:cubicBezTo>
                  <a:pt x="564" y="451"/>
                  <a:pt x="538" y="477"/>
                  <a:pt x="538" y="538"/>
                </a:cubicBezTo>
                <a:lnTo>
                  <a:pt x="469" y="538"/>
                </a:lnTo>
                <a:cubicBezTo>
                  <a:pt x="469" y="439"/>
                  <a:pt x="526" y="382"/>
                  <a:pt x="625" y="382"/>
                </a:cubicBezTo>
                <a:cubicBezTo>
                  <a:pt x="724" y="382"/>
                  <a:pt x="781" y="439"/>
                  <a:pt x="781" y="538"/>
                </a:cubicBezTo>
                <a:cubicBezTo>
                  <a:pt x="781" y="605"/>
                  <a:pt x="742" y="636"/>
                  <a:pt x="711" y="660"/>
                </a:cubicBezTo>
                <a:close/>
                <a:moveTo>
                  <a:pt x="1007" y="955"/>
                </a:moveTo>
                <a:cubicBezTo>
                  <a:pt x="1036" y="955"/>
                  <a:pt x="1059" y="978"/>
                  <a:pt x="1059" y="1007"/>
                </a:cubicBezTo>
                <a:cubicBezTo>
                  <a:pt x="1059" y="1036"/>
                  <a:pt x="1036" y="1059"/>
                  <a:pt x="1007" y="1059"/>
                </a:cubicBezTo>
                <a:cubicBezTo>
                  <a:pt x="978" y="1059"/>
                  <a:pt x="955" y="1036"/>
                  <a:pt x="955" y="1007"/>
                </a:cubicBezTo>
                <a:cubicBezTo>
                  <a:pt x="955" y="978"/>
                  <a:pt x="978" y="955"/>
                  <a:pt x="1007" y="955"/>
                </a:cubicBezTo>
                <a:close/>
                <a:moveTo>
                  <a:pt x="1163" y="677"/>
                </a:moveTo>
                <a:cubicBezTo>
                  <a:pt x="1134" y="677"/>
                  <a:pt x="1111" y="654"/>
                  <a:pt x="1111" y="625"/>
                </a:cubicBezTo>
                <a:cubicBezTo>
                  <a:pt x="1111" y="596"/>
                  <a:pt x="1134" y="573"/>
                  <a:pt x="1163" y="573"/>
                </a:cubicBezTo>
                <a:cubicBezTo>
                  <a:pt x="1192" y="573"/>
                  <a:pt x="1215" y="596"/>
                  <a:pt x="1215" y="625"/>
                </a:cubicBezTo>
                <a:cubicBezTo>
                  <a:pt x="1215" y="654"/>
                  <a:pt x="1192" y="677"/>
                  <a:pt x="1163" y="677"/>
                </a:cubicBezTo>
                <a:close/>
              </a:path>
            </a:pathLst>
          </a:custGeom>
          <a:solidFill>
            <a:srgbClr val="4F81BD"/>
          </a:solidFill>
          <a:ln w="0">
            <a:noFill/>
            <a:prstDash val="solid"/>
            <a:round/>
            <a:headEnd/>
            <a:tailEnd/>
          </a:ln>
        </p:spPr>
        <p:txBody>
          <a:bodyPr vert="horz" wrap="square" lIns="91095" tIns="45549" rIns="91095" bIns="45549" numCol="1" anchor="t" anchorCtr="0" compatLnSpc="1">
            <a:prstTxWarp prst="textNoShape">
              <a:avLst/>
            </a:prstTxWarp>
          </a:bodyPr>
          <a:lstStyle/>
          <a:p>
            <a:pPr marL="0" marR="0" lvl="0" indent="0" algn="l" defTabSz="911005" rtl="0" eaLnBrk="1" fontAlgn="auto" latinLnBrk="0" hangingPunct="1">
              <a:lnSpc>
                <a:spcPct val="100000"/>
              </a:lnSpc>
              <a:spcBef>
                <a:spcPts val="0"/>
              </a:spcBef>
              <a:spcAft>
                <a:spcPts val="0"/>
              </a:spcAft>
              <a:buClrTx/>
              <a:buSzTx/>
              <a:buFontTx/>
              <a:buNone/>
              <a:tabLst/>
              <a:defRPr/>
            </a:pPr>
            <a:endParaRPr kumimoji="0" lang="en-US" sz="1793" b="0" i="0" u="none" strike="noStrike" kern="0" cap="none" spc="0" normalizeH="0" baseline="0" noProof="0" dirty="0">
              <a:ln>
                <a:noFill/>
              </a:ln>
              <a:solidFill>
                <a:sysClr val="windowText" lastClr="000000"/>
              </a:solidFill>
              <a:effectLst/>
              <a:uLnTx/>
              <a:uFillTx/>
              <a:latin typeface="Calibri"/>
              <a:ea typeface="ヒラギノ角ゴ Pro W3" pitchFamily="1" charset="-128"/>
              <a:cs typeface="+mn-cs"/>
            </a:endParaRPr>
          </a:p>
        </p:txBody>
      </p:sp>
      <p:sp>
        <p:nvSpPr>
          <p:cNvPr id="56" name="TextBox 55"/>
          <p:cNvSpPr txBox="1"/>
          <p:nvPr/>
        </p:nvSpPr>
        <p:spPr>
          <a:xfrm>
            <a:off x="7640533" y="3555361"/>
            <a:ext cx="4404992" cy="2852346"/>
          </a:xfrm>
          <a:prstGeom prst="rect">
            <a:avLst/>
          </a:prstGeom>
          <a:noFill/>
        </p:spPr>
        <p:txBody>
          <a:bodyPr wrap="square" rtlCol="0">
            <a:sp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Hızlandırıcı</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Ofis</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Kirası</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Eğitim</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Danışmanlık</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Mentörlük</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Iş</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Yönetimi</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Hukuk</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Fikri</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Ve</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Sınai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Mülkiyet</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Hakları</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Ulaşım</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K</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onaklama</a:t>
            </a:r>
            <a:r>
              <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ve</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Organizasyonla</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tr-TR" sz="1993" b="1" i="0" u="none" strike="noStrike" kern="1200" cap="none" spc="0" normalizeH="0" baseline="0" noProof="0" dirty="0" smtClean="0">
                <a:ln>
                  <a:noFill/>
                </a:ln>
                <a:solidFill>
                  <a:srgbClr val="8064A2"/>
                </a:solidFill>
                <a:effectLst/>
                <a:uLnTx/>
                <a:uFillTx/>
                <a:latin typeface="Calibri"/>
                <a:ea typeface="ヒラギノ角ゴ Pro W3" pitchFamily="1" charset="-128"/>
                <a:cs typeface="+mn-cs"/>
              </a:rPr>
              <a:t>ilgili</a:t>
            </a:r>
            <a:r>
              <a:rPr kumimoji="0" lang="en-US" sz="1993" b="1" i="0" u="none" strike="noStrike" kern="1200" cap="none" spc="0" normalizeH="0" baseline="0" noProof="0" dirty="0" smtClean="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Genel</a:t>
            </a:r>
            <a:r>
              <a:rPr kumimoji="0" lang="en-US"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8064A2"/>
                </a:solidFill>
                <a:effectLst/>
                <a:uLnTx/>
                <a:uFillTx/>
                <a:latin typeface="Calibri"/>
                <a:ea typeface="ヒラギノ角ゴ Pro W3" pitchFamily="1" charset="-128"/>
                <a:cs typeface="+mn-cs"/>
              </a:rPr>
              <a:t>Giderler</a:t>
            </a:r>
            <a:endParaRPr kumimoji="0" lang="tr-TR" sz="1993" b="1" i="0" u="none" strike="noStrike" kern="1200" cap="none" spc="0" normalizeH="0" baseline="0" noProof="0" dirty="0">
              <a:ln>
                <a:noFill/>
              </a:ln>
              <a:solidFill>
                <a:srgbClr val="8064A2"/>
              </a:solidFill>
              <a:effectLst/>
              <a:uLnTx/>
              <a:uFillTx/>
              <a:latin typeface="Calibri"/>
              <a:ea typeface="ヒラギノ角ゴ Pro W3" pitchFamily="1" charset="-128"/>
              <a:cs typeface="+mn-cs"/>
            </a:endParaRPr>
          </a:p>
        </p:txBody>
      </p:sp>
      <p:sp>
        <p:nvSpPr>
          <p:cNvPr id="60" name="TextBox 59"/>
          <p:cNvSpPr txBox="1"/>
          <p:nvPr/>
        </p:nvSpPr>
        <p:spPr>
          <a:xfrm>
            <a:off x="1111018" y="2087089"/>
            <a:ext cx="4009093" cy="705706"/>
          </a:xfrm>
          <a:prstGeom prst="rect">
            <a:avLst/>
          </a:prstGeom>
          <a:noFill/>
        </p:spPr>
        <p:txBody>
          <a:bodyPr wrap="square" rtlCol="0">
            <a:spAutoFit/>
          </a:bodyPr>
          <a:lstStyle/>
          <a:p>
            <a:pPr marL="0" marR="0" lvl="0" indent="0" algn="l" defTabSz="911005" rtl="0" eaLnBrk="1" fontAlgn="auto" latinLnBrk="0" hangingPunct="1">
              <a:lnSpc>
                <a:spcPct val="100000"/>
              </a:lnSpc>
              <a:spcBef>
                <a:spcPts val="0"/>
              </a:spcBef>
              <a:spcAft>
                <a:spcPts val="0"/>
              </a:spcAft>
              <a:buClrTx/>
              <a:buSzTx/>
              <a:buFontTx/>
              <a:buNone/>
              <a:tabLst/>
              <a:defRPr/>
            </a:pPr>
            <a:r>
              <a:rPr kumimoji="0" lang="tr-TR"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B</a:t>
            </a:r>
            <a:r>
              <a:rPr kumimoji="0" lang="en-US" sz="1993" b="1" i="0" u="none" strike="noStrike" kern="1200" cap="none" spc="0" normalizeH="0" baseline="0" noProof="0" dirty="0" err="1">
                <a:ln>
                  <a:noFill/>
                </a:ln>
                <a:solidFill>
                  <a:srgbClr val="4F81BD"/>
                </a:solidFill>
                <a:effectLst/>
                <a:uLnTx/>
                <a:uFillTx/>
                <a:latin typeface="Calibri"/>
                <a:ea typeface="ヒラギノ角ゴ Pro W3" pitchFamily="1" charset="-128"/>
                <a:cs typeface="+mn-cs"/>
              </a:rPr>
              <a:t>ir</a:t>
            </a:r>
            <a:r>
              <a:rPr kumimoji="0" lang="en-US"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4F81BD"/>
                </a:solidFill>
                <a:effectLst/>
                <a:uLnTx/>
                <a:uFillTx/>
                <a:latin typeface="Calibri"/>
                <a:ea typeface="ヒラギノ角ゴ Pro W3" pitchFamily="1" charset="-128"/>
                <a:cs typeface="+mn-cs"/>
              </a:rPr>
              <a:t>organizasyon</a:t>
            </a:r>
            <a:r>
              <a:rPr kumimoji="0" lang="en-US"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4F81BD"/>
                </a:solidFill>
                <a:effectLst/>
                <a:uLnTx/>
                <a:uFillTx/>
                <a:latin typeface="Calibri"/>
                <a:ea typeface="ヒラギノ角ゴ Pro W3" pitchFamily="1" charset="-128"/>
                <a:cs typeface="+mn-cs"/>
              </a:rPr>
              <a:t>kapsamında</a:t>
            </a:r>
            <a:r>
              <a:rPr kumimoji="0" lang="tr-TR"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veya</a:t>
            </a:r>
            <a:r>
              <a:rPr kumimoji="0" lang="en-US"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a:t>
            </a:r>
            <a:r>
              <a:rPr kumimoji="0" lang="tr-TR" sz="1993" b="1" i="0" u="none" strike="noStrike" kern="1200" cap="none" spc="0" normalizeH="0" baseline="0" noProof="0" dirty="0" smtClean="0">
                <a:ln>
                  <a:noFill/>
                </a:ln>
                <a:solidFill>
                  <a:srgbClr val="4F81BD"/>
                </a:solidFill>
                <a:effectLst/>
                <a:uLnTx/>
                <a:uFillTx/>
                <a:latin typeface="Calibri"/>
                <a:ea typeface="ヒラギノ角ゴ Pro W3" pitchFamily="1" charset="-128"/>
                <a:cs typeface="+mn-cs"/>
              </a:rPr>
              <a:t>B</a:t>
            </a:r>
            <a:r>
              <a:rPr kumimoji="0" lang="en-US" sz="1993" b="1" i="0" u="none" strike="noStrike" kern="1200" cap="none" spc="0" normalizeH="0" baseline="0" noProof="0" dirty="0" err="1">
                <a:ln>
                  <a:noFill/>
                </a:ln>
                <a:solidFill>
                  <a:srgbClr val="4F81BD"/>
                </a:solidFill>
                <a:effectLst/>
                <a:uLnTx/>
                <a:uFillTx/>
                <a:latin typeface="Calibri"/>
                <a:ea typeface="ヒラギノ角ゴ Pro W3" pitchFamily="1" charset="-128"/>
                <a:cs typeface="+mn-cs"/>
              </a:rPr>
              <a:t>ireysel</a:t>
            </a:r>
            <a:r>
              <a:rPr kumimoji="0" lang="en-US"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4F81BD"/>
                </a:solidFill>
                <a:effectLst/>
                <a:uLnTx/>
                <a:uFillTx/>
                <a:latin typeface="Calibri"/>
                <a:ea typeface="ヒラギノ角ゴ Pro W3" pitchFamily="1" charset="-128"/>
                <a:cs typeface="+mn-cs"/>
              </a:rPr>
              <a:t>olarak</a:t>
            </a:r>
            <a:r>
              <a:rPr kumimoji="0" lang="tr-TR"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katılım sağlanabilir</a:t>
            </a:r>
            <a:r>
              <a:rPr kumimoji="0" lang="en-US"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rPr>
              <a:t> </a:t>
            </a:r>
            <a:endParaRPr kumimoji="0" lang="tr-TR" sz="1993" b="1" i="0" u="none" strike="noStrike" kern="1200" cap="none" spc="0" normalizeH="0" baseline="0" noProof="0" dirty="0">
              <a:ln>
                <a:noFill/>
              </a:ln>
              <a:solidFill>
                <a:srgbClr val="4F81BD"/>
              </a:solidFill>
              <a:effectLst/>
              <a:uLnTx/>
              <a:uFillTx/>
              <a:latin typeface="Calibri"/>
              <a:ea typeface="ヒラギノ角ゴ Pro W3" pitchFamily="1" charset="-128"/>
              <a:cs typeface="+mn-cs"/>
            </a:endParaRPr>
          </a:p>
        </p:txBody>
      </p:sp>
      <p:sp>
        <p:nvSpPr>
          <p:cNvPr id="63" name="TextBox 62"/>
          <p:cNvSpPr txBox="1"/>
          <p:nvPr/>
        </p:nvSpPr>
        <p:spPr>
          <a:xfrm>
            <a:off x="544143" y="4729675"/>
            <a:ext cx="3686128" cy="1319003"/>
          </a:xfrm>
          <a:prstGeom prst="rect">
            <a:avLst/>
          </a:prstGeom>
          <a:noFill/>
        </p:spPr>
        <p:txBody>
          <a:bodyPr wrap="square" rtlCol="0">
            <a:spAutoFit/>
          </a:bodyPr>
          <a:lstStyle/>
          <a:p>
            <a:pPr marL="0" marR="0" lvl="0" indent="0" algn="ctr" defTabSz="911005" rtl="0" eaLnBrk="1" fontAlgn="auto" latinLnBrk="0" hangingPunct="1">
              <a:lnSpc>
                <a:spcPct val="100000"/>
              </a:lnSpc>
              <a:spcBef>
                <a:spcPts val="0"/>
              </a:spcBef>
              <a:spcAft>
                <a:spcPts val="0"/>
              </a:spcAft>
              <a:buClrTx/>
              <a:buSzTx/>
              <a:buFontTx/>
              <a:buNone/>
              <a:tabLst/>
              <a:defRPr/>
            </a:pP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Katılım</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sağlanan</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bir</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hızlandırıcı</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programı</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için</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15.000 </a:t>
            </a:r>
            <a:r>
              <a:rPr kumimoji="0" lang="tr-TR" sz="1993" b="1" i="0" u="none" strike="noStrike" kern="1200" cap="none" spc="0" normalizeH="0" baseline="0" noProof="0" dirty="0" smtClean="0">
                <a:ln>
                  <a:noFill/>
                </a:ln>
                <a:solidFill>
                  <a:srgbClr val="1F497D"/>
                </a:solidFill>
                <a:effectLst/>
                <a:uLnTx/>
                <a:uFillTx/>
                <a:latin typeface="Calibri"/>
                <a:ea typeface="ヒラギノ角ゴ Pro W3" pitchFamily="1" charset="-128"/>
                <a:cs typeface="+mn-cs"/>
              </a:rPr>
              <a:t>USD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destek</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verilmekte</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olup</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destek</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üst</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en-US" sz="1993" b="1" i="0" u="none" strike="noStrike" kern="1200" cap="none" spc="0" normalizeH="0" baseline="0" noProof="0" dirty="0" err="1">
                <a:ln>
                  <a:noFill/>
                </a:ln>
                <a:solidFill>
                  <a:srgbClr val="1F497D"/>
                </a:solidFill>
                <a:effectLst/>
                <a:uLnTx/>
                <a:uFillTx/>
                <a:latin typeface="Calibri"/>
                <a:ea typeface="ヒラギノ角ゴ Pro W3" pitchFamily="1" charset="-128"/>
                <a:cs typeface="+mn-cs"/>
              </a:rPr>
              <a:t>limiti</a:t>
            </a:r>
            <a:r>
              <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60.000</a:t>
            </a:r>
            <a:r>
              <a:rPr kumimoji="0" lang="tr-TR"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rPr>
              <a:t> </a:t>
            </a:r>
            <a:r>
              <a:rPr kumimoji="0" lang="tr-TR" sz="1993" b="1" i="0" u="none" strike="noStrike" kern="1200" cap="none" spc="0" normalizeH="0" baseline="0" noProof="0" dirty="0" smtClean="0">
                <a:ln>
                  <a:noFill/>
                </a:ln>
                <a:solidFill>
                  <a:srgbClr val="1F497D"/>
                </a:solidFill>
                <a:effectLst/>
                <a:uLnTx/>
                <a:uFillTx/>
                <a:latin typeface="Calibri"/>
                <a:ea typeface="ヒラギノ角ゴ Pro W3" pitchFamily="1" charset="-128"/>
                <a:cs typeface="+mn-cs"/>
              </a:rPr>
              <a:t>USD</a:t>
            </a:r>
            <a:endParaRPr kumimoji="0" lang="en-US" sz="1993" b="1" i="0" u="none" strike="noStrike" kern="1200" cap="none" spc="0" normalizeH="0" baseline="0" noProof="0" dirty="0">
              <a:ln>
                <a:noFill/>
              </a:ln>
              <a:solidFill>
                <a:srgbClr val="1F497D"/>
              </a:solidFill>
              <a:effectLst/>
              <a:uLnTx/>
              <a:uFillTx/>
              <a:latin typeface="Calibri"/>
              <a:ea typeface="ヒラギノ角ゴ Pro W3" pitchFamily="1" charset="-128"/>
              <a:cs typeface="+mn-cs"/>
            </a:endParaRPr>
          </a:p>
        </p:txBody>
      </p:sp>
      <p:sp>
        <p:nvSpPr>
          <p:cNvPr id="66" name="TextBox 65"/>
          <p:cNvSpPr txBox="1"/>
          <p:nvPr/>
        </p:nvSpPr>
        <p:spPr>
          <a:xfrm>
            <a:off x="7563297" y="2460696"/>
            <a:ext cx="2146293" cy="399020"/>
          </a:xfrm>
          <a:prstGeom prst="rect">
            <a:avLst/>
          </a:prstGeom>
          <a:noFill/>
        </p:spPr>
        <p:txBody>
          <a:bodyPr wrap="none" rtlCol="0">
            <a:spAutoFit/>
          </a:bodyPr>
          <a:lstStyle/>
          <a:p>
            <a:pPr marL="0" marR="0" lvl="0" indent="0" algn="l" defTabSz="911005" rtl="0" eaLnBrk="1" fontAlgn="auto" latinLnBrk="0" hangingPunct="1">
              <a:lnSpc>
                <a:spcPct val="100000"/>
              </a:lnSpc>
              <a:spcBef>
                <a:spcPts val="0"/>
              </a:spcBef>
              <a:spcAft>
                <a:spcPts val="0"/>
              </a:spcAft>
              <a:buClrTx/>
              <a:buSzTx/>
              <a:buFontTx/>
              <a:buNone/>
              <a:tabLst/>
              <a:defRPr/>
            </a:pPr>
            <a:r>
              <a:rPr kumimoji="0" lang="tr-TR" sz="1993" b="1" i="0" u="none" strike="noStrike" kern="1200" cap="none" spc="0" normalizeH="0" baseline="0" noProof="0" dirty="0">
                <a:ln>
                  <a:noFill/>
                </a:ln>
                <a:solidFill>
                  <a:srgbClr val="9BBB59"/>
                </a:solidFill>
                <a:effectLst/>
                <a:uLnTx/>
                <a:uFillTx/>
                <a:latin typeface="Calibri"/>
                <a:ea typeface="ヒラギノ角ゴ Pro W3" pitchFamily="1" charset="-128"/>
                <a:cs typeface="+mn-cs"/>
              </a:rPr>
              <a:t>Destek oranı % </a:t>
            </a:r>
            <a:r>
              <a:rPr kumimoji="0" lang="tr-TR" sz="1993" b="1" i="0" u="none" strike="noStrike" kern="1200" cap="none" spc="0" normalizeH="0" baseline="0" noProof="0" dirty="0" smtClean="0">
                <a:ln>
                  <a:noFill/>
                </a:ln>
                <a:solidFill>
                  <a:srgbClr val="9BBB59"/>
                </a:solidFill>
                <a:effectLst/>
                <a:uLnTx/>
                <a:uFillTx/>
                <a:latin typeface="Calibri"/>
                <a:ea typeface="ヒラギノ角ゴ Pro W3" pitchFamily="1" charset="-128"/>
                <a:cs typeface="+mn-cs"/>
              </a:rPr>
              <a:t>80</a:t>
            </a:r>
            <a:endParaRPr kumimoji="0" lang="en-US" sz="1993" b="1" i="0" u="none" strike="noStrike" kern="1200" cap="none" spc="0" normalizeH="0" baseline="0" noProof="0" dirty="0">
              <a:ln>
                <a:noFill/>
              </a:ln>
              <a:solidFill>
                <a:srgbClr val="9BBB59"/>
              </a:solidFill>
              <a:effectLst/>
              <a:uLnTx/>
              <a:uFillTx/>
              <a:latin typeface="Calibri"/>
              <a:ea typeface="ヒラギノ角ゴ Pro W3" pitchFamily="1" charset="-128"/>
              <a:cs typeface="+mn-cs"/>
            </a:endParaRPr>
          </a:p>
        </p:txBody>
      </p:sp>
      <p:sp>
        <p:nvSpPr>
          <p:cNvPr id="70" name="TextBox 69"/>
          <p:cNvSpPr txBox="1"/>
          <p:nvPr/>
        </p:nvSpPr>
        <p:spPr>
          <a:xfrm>
            <a:off x="4720670" y="1338328"/>
            <a:ext cx="2753671" cy="398997"/>
          </a:xfrm>
          <a:prstGeom prst="rect">
            <a:avLst/>
          </a:prstGeom>
          <a:noFill/>
        </p:spPr>
        <p:txBody>
          <a:bodyPr wrap="none" rtlCol="0">
            <a:spAutoFit/>
          </a:bodyPr>
          <a:lstStyle/>
          <a:p>
            <a:pPr marL="0" marR="0" lvl="0" indent="0" algn="l" defTabSz="911005" rtl="0" eaLnBrk="1" fontAlgn="auto" latinLnBrk="0" hangingPunct="1">
              <a:lnSpc>
                <a:spcPct val="100000"/>
              </a:lnSpc>
              <a:spcBef>
                <a:spcPts val="0"/>
              </a:spcBef>
              <a:spcAft>
                <a:spcPts val="0"/>
              </a:spcAft>
              <a:buClrTx/>
              <a:buSzTx/>
              <a:buFontTx/>
              <a:buNone/>
              <a:tabLst/>
              <a:defRPr/>
            </a:pPr>
            <a:r>
              <a:rPr kumimoji="0" lang="tr-TR" sz="1993" b="1" i="0" u="none" strike="noStrike" kern="1200" cap="none" spc="0" normalizeH="0" baseline="0" noProof="0" dirty="0">
                <a:ln>
                  <a:noFill/>
                </a:ln>
                <a:solidFill>
                  <a:srgbClr val="C0504D"/>
                </a:solidFill>
                <a:effectLst/>
                <a:uLnTx/>
                <a:uFillTx/>
                <a:latin typeface="Calibri"/>
                <a:ea typeface="ヒラギノ角ゴ Pro W3" pitchFamily="1" charset="-128"/>
                <a:cs typeface="+mn-cs"/>
              </a:rPr>
              <a:t>Programın süresi 3 yıldır</a:t>
            </a:r>
            <a:endParaRPr kumimoji="0" lang="en-US" sz="1993" b="1" i="0" u="none" strike="noStrike" kern="1200" cap="none" spc="0" normalizeH="0" baseline="0" noProof="0" dirty="0">
              <a:ln>
                <a:noFill/>
              </a:ln>
              <a:solidFill>
                <a:srgbClr val="C0504D"/>
              </a:solidFill>
              <a:effectLst/>
              <a:uLnTx/>
              <a:uFillTx/>
              <a:latin typeface="Calibri"/>
              <a:ea typeface="ヒラギノ角ゴ Pro W3" pitchFamily="1" charset="-128"/>
              <a:cs typeface="+mn-cs"/>
            </a:endParaRPr>
          </a:p>
        </p:txBody>
      </p:sp>
      <p:pic>
        <p:nvPicPr>
          <p:cNvPr id="72" name="Picture 3"/>
          <p:cNvPicPr>
            <a:picLocks noChangeAspect="1" noChangeArrowheads="1"/>
          </p:cNvPicPr>
          <p:nvPr/>
        </p:nvPicPr>
        <p:blipFill>
          <a:blip r:embed="rId11" cstate="print"/>
          <a:srcRect/>
          <a:stretch>
            <a:fillRect/>
          </a:stretch>
        </p:blipFill>
        <p:spPr bwMode="auto">
          <a:xfrm>
            <a:off x="10819500" y="343941"/>
            <a:ext cx="720038" cy="507884"/>
          </a:xfrm>
          <a:prstGeom prst="rect">
            <a:avLst/>
          </a:prstGeom>
          <a:noFill/>
          <a:ln w="9525">
            <a:noFill/>
            <a:miter lim="800000"/>
            <a:headEnd/>
            <a:tailEnd/>
          </a:ln>
        </p:spPr>
      </p:pic>
      <p:grpSp>
        <p:nvGrpSpPr>
          <p:cNvPr id="85" name="Trends3"/>
          <p:cNvGrpSpPr>
            <a:grpSpLocks noChangeAspect="1"/>
          </p:cNvGrpSpPr>
          <p:nvPr/>
        </p:nvGrpSpPr>
        <p:grpSpPr>
          <a:xfrm>
            <a:off x="6712565" y="2931938"/>
            <a:ext cx="546781" cy="474394"/>
            <a:chOff x="1111703" y="154135"/>
            <a:chExt cx="625769" cy="542925"/>
          </a:xfrm>
          <a:solidFill>
            <a:srgbClr val="9BBB59"/>
          </a:solidFill>
        </p:grpSpPr>
        <p:sp>
          <p:nvSpPr>
            <p:cNvPr id="86" name="Trends3"/>
            <p:cNvSpPr>
              <a:spLocks noEditPoints="1"/>
            </p:cNvSpPr>
            <p:nvPr>
              <p:custDataLst>
                <p:tags r:id="rId8"/>
              </p:custDataLst>
            </p:nvPr>
          </p:nvSpPr>
          <p:spPr bwMode="auto">
            <a:xfrm>
              <a:off x="1111703" y="154135"/>
              <a:ext cx="625769" cy="542925"/>
            </a:xfrm>
            <a:custGeom>
              <a:avLst/>
              <a:gdLst>
                <a:gd name="T0" fmla="*/ 1101 w 1126"/>
                <a:gd name="T1" fmla="*/ 0 h 975"/>
                <a:gd name="T2" fmla="*/ 25 w 1126"/>
                <a:gd name="T3" fmla="*/ 0 h 975"/>
                <a:gd name="T4" fmla="*/ 0 w 1126"/>
                <a:gd name="T5" fmla="*/ 25 h 975"/>
                <a:gd name="T6" fmla="*/ 0 w 1126"/>
                <a:gd name="T7" fmla="*/ 799 h 975"/>
                <a:gd name="T8" fmla="*/ 25 w 1126"/>
                <a:gd name="T9" fmla="*/ 825 h 975"/>
                <a:gd name="T10" fmla="*/ 388 w 1126"/>
                <a:gd name="T11" fmla="*/ 825 h 975"/>
                <a:gd name="T12" fmla="*/ 305 w 1126"/>
                <a:gd name="T13" fmla="*/ 934 h 975"/>
                <a:gd name="T14" fmla="*/ 303 w 1126"/>
                <a:gd name="T15" fmla="*/ 960 h 975"/>
                <a:gd name="T16" fmla="*/ 325 w 1126"/>
                <a:gd name="T17" fmla="*/ 975 h 975"/>
                <a:gd name="T18" fmla="*/ 800 w 1126"/>
                <a:gd name="T19" fmla="*/ 975 h 975"/>
                <a:gd name="T20" fmla="*/ 823 w 1126"/>
                <a:gd name="T21" fmla="*/ 961 h 975"/>
                <a:gd name="T22" fmla="*/ 821 w 1126"/>
                <a:gd name="T23" fmla="*/ 935 h 975"/>
                <a:gd name="T24" fmla="*/ 738 w 1126"/>
                <a:gd name="T25" fmla="*/ 825 h 975"/>
                <a:gd name="T26" fmla="*/ 1101 w 1126"/>
                <a:gd name="T27" fmla="*/ 825 h 975"/>
                <a:gd name="T28" fmla="*/ 1126 w 1126"/>
                <a:gd name="T29" fmla="*/ 799 h 975"/>
                <a:gd name="T30" fmla="*/ 1126 w 1126"/>
                <a:gd name="T31" fmla="*/ 25 h 975"/>
                <a:gd name="T32" fmla="*/ 1101 w 1126"/>
                <a:gd name="T33" fmla="*/ 0 h 975"/>
                <a:gd name="T34" fmla="*/ 375 w 1126"/>
                <a:gd name="T35" fmla="*/ 924 h 975"/>
                <a:gd name="T36" fmla="*/ 413 w 1126"/>
                <a:gd name="T37" fmla="*/ 874 h 975"/>
                <a:gd name="T38" fmla="*/ 713 w 1126"/>
                <a:gd name="T39" fmla="*/ 874 h 975"/>
                <a:gd name="T40" fmla="*/ 750 w 1126"/>
                <a:gd name="T41" fmla="*/ 924 h 975"/>
                <a:gd name="T42" fmla="*/ 375 w 1126"/>
                <a:gd name="T43" fmla="*/ 924 h 975"/>
                <a:gd name="T44" fmla="*/ 1075 w 1126"/>
                <a:gd name="T45" fmla="*/ 775 h 975"/>
                <a:gd name="T46" fmla="*/ 50 w 1126"/>
                <a:gd name="T47" fmla="*/ 775 h 975"/>
                <a:gd name="T48" fmla="*/ 50 w 1126"/>
                <a:gd name="T49" fmla="*/ 675 h 975"/>
                <a:gd name="T50" fmla="*/ 1075 w 1126"/>
                <a:gd name="T51" fmla="*/ 675 h 975"/>
                <a:gd name="T52" fmla="*/ 1075 w 1126"/>
                <a:gd name="T53" fmla="*/ 775 h 975"/>
                <a:gd name="T54" fmla="*/ 1076 w 1126"/>
                <a:gd name="T55" fmla="*/ 624 h 975"/>
                <a:gd name="T56" fmla="*/ 50 w 1126"/>
                <a:gd name="T57" fmla="*/ 624 h 975"/>
                <a:gd name="T58" fmla="*/ 50 w 1126"/>
                <a:gd name="T59" fmla="*/ 50 h 975"/>
                <a:gd name="T60" fmla="*/ 1076 w 1126"/>
                <a:gd name="T61" fmla="*/ 50 h 975"/>
                <a:gd name="T62" fmla="*/ 1076 w 1126"/>
                <a:gd name="T63" fmla="*/ 62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6" h="975">
                  <a:moveTo>
                    <a:pt x="1101" y="0"/>
                  </a:moveTo>
                  <a:lnTo>
                    <a:pt x="25" y="0"/>
                  </a:lnTo>
                  <a:cubicBezTo>
                    <a:pt x="12" y="0"/>
                    <a:pt x="0" y="11"/>
                    <a:pt x="0" y="25"/>
                  </a:cubicBezTo>
                  <a:lnTo>
                    <a:pt x="0" y="799"/>
                  </a:lnTo>
                  <a:cubicBezTo>
                    <a:pt x="0" y="813"/>
                    <a:pt x="12" y="825"/>
                    <a:pt x="25" y="825"/>
                  </a:cubicBezTo>
                  <a:cubicBezTo>
                    <a:pt x="25" y="825"/>
                    <a:pt x="381" y="825"/>
                    <a:pt x="388" y="825"/>
                  </a:cubicBezTo>
                  <a:lnTo>
                    <a:pt x="305" y="934"/>
                  </a:lnTo>
                  <a:cubicBezTo>
                    <a:pt x="300" y="942"/>
                    <a:pt x="299" y="952"/>
                    <a:pt x="303" y="960"/>
                  </a:cubicBezTo>
                  <a:cubicBezTo>
                    <a:pt x="307" y="969"/>
                    <a:pt x="316" y="975"/>
                    <a:pt x="325" y="975"/>
                  </a:cubicBezTo>
                  <a:lnTo>
                    <a:pt x="800" y="975"/>
                  </a:lnTo>
                  <a:cubicBezTo>
                    <a:pt x="810" y="975"/>
                    <a:pt x="819" y="969"/>
                    <a:pt x="823" y="961"/>
                  </a:cubicBezTo>
                  <a:cubicBezTo>
                    <a:pt x="827" y="952"/>
                    <a:pt x="826" y="942"/>
                    <a:pt x="821" y="935"/>
                  </a:cubicBezTo>
                  <a:lnTo>
                    <a:pt x="738" y="825"/>
                  </a:lnTo>
                  <a:cubicBezTo>
                    <a:pt x="746" y="825"/>
                    <a:pt x="1101" y="825"/>
                    <a:pt x="1101" y="825"/>
                  </a:cubicBezTo>
                  <a:cubicBezTo>
                    <a:pt x="1114" y="825"/>
                    <a:pt x="1126" y="813"/>
                    <a:pt x="1126" y="799"/>
                  </a:cubicBezTo>
                  <a:lnTo>
                    <a:pt x="1126" y="25"/>
                  </a:lnTo>
                  <a:cubicBezTo>
                    <a:pt x="1126" y="11"/>
                    <a:pt x="1114" y="0"/>
                    <a:pt x="1101" y="0"/>
                  </a:cubicBezTo>
                  <a:close/>
                  <a:moveTo>
                    <a:pt x="375" y="924"/>
                  </a:moveTo>
                  <a:lnTo>
                    <a:pt x="413" y="874"/>
                  </a:lnTo>
                  <a:lnTo>
                    <a:pt x="713" y="874"/>
                  </a:lnTo>
                  <a:lnTo>
                    <a:pt x="750" y="924"/>
                  </a:lnTo>
                  <a:lnTo>
                    <a:pt x="375" y="924"/>
                  </a:lnTo>
                  <a:close/>
                  <a:moveTo>
                    <a:pt x="1075" y="775"/>
                  </a:moveTo>
                  <a:lnTo>
                    <a:pt x="50" y="775"/>
                  </a:lnTo>
                  <a:lnTo>
                    <a:pt x="50" y="675"/>
                  </a:lnTo>
                  <a:lnTo>
                    <a:pt x="1075" y="675"/>
                  </a:lnTo>
                  <a:lnTo>
                    <a:pt x="1075" y="775"/>
                  </a:lnTo>
                  <a:close/>
                  <a:moveTo>
                    <a:pt x="1076" y="624"/>
                  </a:moveTo>
                  <a:lnTo>
                    <a:pt x="50" y="624"/>
                  </a:lnTo>
                  <a:lnTo>
                    <a:pt x="50" y="50"/>
                  </a:lnTo>
                  <a:lnTo>
                    <a:pt x="1076" y="50"/>
                  </a:lnTo>
                  <a:lnTo>
                    <a:pt x="1076" y="624"/>
                  </a:ln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87" name="Trends3"/>
            <p:cNvSpPr>
              <a:spLocks noChangeArrowheads="1"/>
            </p:cNvSpPr>
            <p:nvPr>
              <p:custDataLst>
                <p:tags r:id="rId9"/>
              </p:custDataLst>
            </p:nvPr>
          </p:nvSpPr>
          <p:spPr bwMode="auto">
            <a:xfrm>
              <a:off x="1410534" y="543207"/>
              <a:ext cx="28108" cy="28108"/>
            </a:xfrm>
            <a:prstGeom prst="ellipse">
              <a:avLst/>
            </a:prstGeom>
            <a:grpFill/>
            <a:ln w="0">
              <a:noFill/>
              <a:prstDash val="solid"/>
              <a:round/>
              <a:headEnd/>
              <a:tailEnd/>
            </a:ln>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88" name="Trends3"/>
            <p:cNvSpPr>
              <a:spLocks/>
            </p:cNvSpPr>
            <p:nvPr/>
          </p:nvSpPr>
          <p:spPr bwMode="auto">
            <a:xfrm>
              <a:off x="1177787" y="269652"/>
              <a:ext cx="322690" cy="193892"/>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89" name="Trends3"/>
            <p:cNvSpPr>
              <a:spLocks noChangeArrowheads="1"/>
            </p:cNvSpPr>
            <p:nvPr/>
          </p:nvSpPr>
          <p:spPr bwMode="auto">
            <a:xfrm>
              <a:off x="1487058" y="210266"/>
              <a:ext cx="69258" cy="69258"/>
            </a:xfrm>
            <a:prstGeom prst="ellipse">
              <a:avLst/>
            </a:prstGeom>
            <a:grpFill/>
            <a:ln w="9525">
              <a:noFill/>
              <a:round/>
              <a:headEnd/>
              <a:tailEnd/>
            </a:ln>
            <a:extLst/>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90" name="Trends3"/>
            <p:cNvSpPr>
              <a:spLocks/>
            </p:cNvSpPr>
            <p:nvPr/>
          </p:nvSpPr>
          <p:spPr bwMode="auto">
            <a:xfrm>
              <a:off x="1552614" y="265487"/>
              <a:ext cx="118772" cy="149005"/>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a:extLst/>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grpSp>
        <p:nvGrpSpPr>
          <p:cNvPr id="106" name="Clipboard"/>
          <p:cNvGrpSpPr>
            <a:grpSpLocks noChangeAspect="1"/>
          </p:cNvGrpSpPr>
          <p:nvPr>
            <p:custDataLst>
              <p:tags r:id="rId5"/>
            </p:custDataLst>
          </p:nvPr>
        </p:nvGrpSpPr>
        <p:grpSpPr bwMode="auto">
          <a:xfrm>
            <a:off x="7403353" y="3910359"/>
            <a:ext cx="404937" cy="552827"/>
            <a:chOff x="8" y="8"/>
            <a:chExt cx="345" cy="471"/>
          </a:xfrm>
          <a:solidFill>
            <a:srgbClr val="8064A2"/>
          </a:solidFill>
        </p:grpSpPr>
        <p:sp>
          <p:nvSpPr>
            <p:cNvPr id="107" name="Clipboard"/>
            <p:cNvSpPr>
              <a:spLocks/>
            </p:cNvSpPr>
            <p:nvPr>
              <p:custDataLst>
                <p:tags r:id="rId6"/>
              </p:custDataLst>
            </p:nvPr>
          </p:nvSpPr>
          <p:spPr bwMode="auto">
            <a:xfrm>
              <a:off x="8" y="8"/>
              <a:ext cx="345" cy="471"/>
            </a:xfrm>
            <a:custGeom>
              <a:avLst/>
              <a:gdLst>
                <a:gd name="T0" fmla="*/ 387 w 918"/>
                <a:gd name="T1" fmla="*/ 0 h 1250"/>
                <a:gd name="T2" fmla="*/ 361 w 918"/>
                <a:gd name="T3" fmla="*/ 33 h 1250"/>
                <a:gd name="T4" fmla="*/ 361 w 918"/>
                <a:gd name="T5" fmla="*/ 54 h 1250"/>
                <a:gd name="T6" fmla="*/ 281 w 918"/>
                <a:gd name="T7" fmla="*/ 54 h 1250"/>
                <a:gd name="T8" fmla="*/ 248 w 918"/>
                <a:gd name="T9" fmla="*/ 85 h 1250"/>
                <a:gd name="T10" fmla="*/ 248 w 918"/>
                <a:gd name="T11" fmla="*/ 86 h 1250"/>
                <a:gd name="T12" fmla="*/ 252 w 918"/>
                <a:gd name="T13" fmla="*/ 213 h 1250"/>
                <a:gd name="T14" fmla="*/ 204 w 918"/>
                <a:gd name="T15" fmla="*/ 354 h 1250"/>
                <a:gd name="T16" fmla="*/ 224 w 918"/>
                <a:gd name="T17" fmla="*/ 395 h 1250"/>
                <a:gd name="T18" fmla="*/ 235 w 918"/>
                <a:gd name="T19" fmla="*/ 397 h 1250"/>
                <a:gd name="T20" fmla="*/ 659 w 918"/>
                <a:gd name="T21" fmla="*/ 397 h 1250"/>
                <a:gd name="T22" fmla="*/ 691 w 918"/>
                <a:gd name="T23" fmla="*/ 364 h 1250"/>
                <a:gd name="T24" fmla="*/ 691 w 918"/>
                <a:gd name="T25" fmla="*/ 358 h 1250"/>
                <a:gd name="T26" fmla="*/ 671 w 918"/>
                <a:gd name="T27" fmla="*/ 249 h 1250"/>
                <a:gd name="T28" fmla="*/ 772 w 918"/>
                <a:gd name="T29" fmla="*/ 249 h 1250"/>
                <a:gd name="T30" fmla="*/ 853 w 918"/>
                <a:gd name="T31" fmla="*/ 338 h 1250"/>
                <a:gd name="T32" fmla="*/ 853 w 918"/>
                <a:gd name="T33" fmla="*/ 1105 h 1250"/>
                <a:gd name="T34" fmla="*/ 772 w 918"/>
                <a:gd name="T35" fmla="*/ 1186 h 1250"/>
                <a:gd name="T36" fmla="*/ 145 w 918"/>
                <a:gd name="T37" fmla="*/ 1186 h 1250"/>
                <a:gd name="T38" fmla="*/ 64 w 918"/>
                <a:gd name="T39" fmla="*/ 1105 h 1250"/>
                <a:gd name="T40" fmla="*/ 64 w 918"/>
                <a:gd name="T41" fmla="*/ 338 h 1250"/>
                <a:gd name="T42" fmla="*/ 145 w 918"/>
                <a:gd name="T43" fmla="*/ 249 h 1250"/>
                <a:gd name="T44" fmla="*/ 178 w 918"/>
                <a:gd name="T45" fmla="*/ 218 h 1250"/>
                <a:gd name="T46" fmla="*/ 147 w 918"/>
                <a:gd name="T47" fmla="*/ 185 h 1250"/>
                <a:gd name="T48" fmla="*/ 145 w 918"/>
                <a:gd name="T49" fmla="*/ 185 h 1250"/>
                <a:gd name="T50" fmla="*/ 0 w 918"/>
                <a:gd name="T51" fmla="*/ 338 h 1250"/>
                <a:gd name="T52" fmla="*/ 0 w 918"/>
                <a:gd name="T53" fmla="*/ 1105 h 1250"/>
                <a:gd name="T54" fmla="*/ 145 w 918"/>
                <a:gd name="T55" fmla="*/ 1250 h 1250"/>
                <a:gd name="T56" fmla="*/ 773 w 918"/>
                <a:gd name="T57" fmla="*/ 1250 h 1250"/>
                <a:gd name="T58" fmla="*/ 918 w 918"/>
                <a:gd name="T59" fmla="*/ 1105 h 1250"/>
                <a:gd name="T60" fmla="*/ 918 w 918"/>
                <a:gd name="T61" fmla="*/ 338 h 1250"/>
                <a:gd name="T62" fmla="*/ 773 w 918"/>
                <a:gd name="T63" fmla="*/ 185 h 1250"/>
                <a:gd name="T64" fmla="*/ 633 w 918"/>
                <a:gd name="T65" fmla="*/ 185 h 1250"/>
                <a:gd name="T66" fmla="*/ 600 w 918"/>
                <a:gd name="T67" fmla="*/ 217 h 1250"/>
                <a:gd name="T68" fmla="*/ 601 w 918"/>
                <a:gd name="T69" fmla="*/ 223 h 1250"/>
                <a:gd name="T70" fmla="*/ 621 w 918"/>
                <a:gd name="T71" fmla="*/ 332 h 1250"/>
                <a:gd name="T72" fmla="*/ 280 w 918"/>
                <a:gd name="T73" fmla="*/ 332 h 1250"/>
                <a:gd name="T74" fmla="*/ 316 w 918"/>
                <a:gd name="T75" fmla="*/ 228 h 1250"/>
                <a:gd name="T76" fmla="*/ 317 w 918"/>
                <a:gd name="T77" fmla="*/ 216 h 1250"/>
                <a:gd name="T78" fmla="*/ 314 w 918"/>
                <a:gd name="T79" fmla="*/ 118 h 1250"/>
                <a:gd name="T80" fmla="*/ 393 w 918"/>
                <a:gd name="T81" fmla="*/ 118 h 1250"/>
                <a:gd name="T82" fmla="*/ 425 w 918"/>
                <a:gd name="T83" fmla="*/ 85 h 1250"/>
                <a:gd name="T84" fmla="*/ 425 w 918"/>
                <a:gd name="T85" fmla="*/ 64 h 1250"/>
                <a:gd name="T86" fmla="*/ 464 w 918"/>
                <a:gd name="T87" fmla="*/ 64 h 1250"/>
                <a:gd name="T88" fmla="*/ 464 w 918"/>
                <a:gd name="T89" fmla="*/ 85 h 1250"/>
                <a:gd name="T90" fmla="*/ 496 w 918"/>
                <a:gd name="T91" fmla="*/ 118 h 1250"/>
                <a:gd name="T92" fmla="*/ 616 w 918"/>
                <a:gd name="T93" fmla="*/ 118 h 1250"/>
                <a:gd name="T94" fmla="*/ 649 w 918"/>
                <a:gd name="T95" fmla="*/ 86 h 1250"/>
                <a:gd name="T96" fmla="*/ 618 w 918"/>
                <a:gd name="T97" fmla="*/ 54 h 1250"/>
                <a:gd name="T98" fmla="*/ 616 w 918"/>
                <a:gd name="T99" fmla="*/ 54 h 1250"/>
                <a:gd name="T100" fmla="*/ 529 w 918"/>
                <a:gd name="T101" fmla="*/ 54 h 1250"/>
                <a:gd name="T102" fmla="*/ 529 w 918"/>
                <a:gd name="T103" fmla="*/ 33 h 1250"/>
                <a:gd name="T104" fmla="*/ 497 w 918"/>
                <a:gd name="T105" fmla="*/ 0 h 1250"/>
                <a:gd name="T106" fmla="*/ 496 w 918"/>
                <a:gd name="T107" fmla="*/ 0 h 1250"/>
                <a:gd name="T108" fmla="*/ 393 w 918"/>
                <a:gd name="T109" fmla="*/ 0 h 1250"/>
                <a:gd name="T110" fmla="*/ 390 w 918"/>
                <a:gd name="T111" fmla="*/ 0 h 1250"/>
                <a:gd name="T112" fmla="*/ 387 w 918"/>
                <a:gd name="T113"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8" h="1250">
                  <a:moveTo>
                    <a:pt x="387" y="0"/>
                  </a:moveTo>
                  <a:cubicBezTo>
                    <a:pt x="371" y="3"/>
                    <a:pt x="360" y="17"/>
                    <a:pt x="361" y="33"/>
                  </a:cubicBezTo>
                  <a:lnTo>
                    <a:pt x="361" y="54"/>
                  </a:lnTo>
                  <a:lnTo>
                    <a:pt x="281" y="54"/>
                  </a:lnTo>
                  <a:cubicBezTo>
                    <a:pt x="263" y="53"/>
                    <a:pt x="248" y="67"/>
                    <a:pt x="248" y="85"/>
                  </a:cubicBezTo>
                  <a:lnTo>
                    <a:pt x="248" y="86"/>
                  </a:lnTo>
                  <a:lnTo>
                    <a:pt x="252" y="213"/>
                  </a:lnTo>
                  <a:lnTo>
                    <a:pt x="204" y="354"/>
                  </a:lnTo>
                  <a:cubicBezTo>
                    <a:pt x="199" y="371"/>
                    <a:pt x="208" y="389"/>
                    <a:pt x="224" y="395"/>
                  </a:cubicBezTo>
                  <a:cubicBezTo>
                    <a:pt x="228" y="396"/>
                    <a:pt x="231" y="397"/>
                    <a:pt x="235" y="397"/>
                  </a:cubicBezTo>
                  <a:lnTo>
                    <a:pt x="659" y="397"/>
                  </a:lnTo>
                  <a:cubicBezTo>
                    <a:pt x="677" y="397"/>
                    <a:pt x="691" y="382"/>
                    <a:pt x="691" y="364"/>
                  </a:cubicBezTo>
                  <a:cubicBezTo>
                    <a:pt x="691" y="362"/>
                    <a:pt x="691" y="360"/>
                    <a:pt x="691" y="358"/>
                  </a:cubicBezTo>
                  <a:lnTo>
                    <a:pt x="671" y="249"/>
                  </a:lnTo>
                  <a:lnTo>
                    <a:pt x="772" y="249"/>
                  </a:lnTo>
                  <a:cubicBezTo>
                    <a:pt x="815" y="249"/>
                    <a:pt x="853" y="292"/>
                    <a:pt x="853" y="338"/>
                  </a:cubicBezTo>
                  <a:lnTo>
                    <a:pt x="853" y="1105"/>
                  </a:lnTo>
                  <a:cubicBezTo>
                    <a:pt x="853" y="1150"/>
                    <a:pt x="818" y="1186"/>
                    <a:pt x="772" y="1186"/>
                  </a:cubicBezTo>
                  <a:lnTo>
                    <a:pt x="145" y="1186"/>
                  </a:lnTo>
                  <a:cubicBezTo>
                    <a:pt x="100" y="1186"/>
                    <a:pt x="64" y="1150"/>
                    <a:pt x="64" y="1105"/>
                  </a:cubicBezTo>
                  <a:lnTo>
                    <a:pt x="64" y="338"/>
                  </a:lnTo>
                  <a:cubicBezTo>
                    <a:pt x="64" y="292"/>
                    <a:pt x="103" y="249"/>
                    <a:pt x="145" y="249"/>
                  </a:cubicBezTo>
                  <a:cubicBezTo>
                    <a:pt x="163" y="250"/>
                    <a:pt x="178" y="235"/>
                    <a:pt x="178" y="218"/>
                  </a:cubicBezTo>
                  <a:cubicBezTo>
                    <a:pt x="179" y="200"/>
                    <a:pt x="164" y="185"/>
                    <a:pt x="147" y="185"/>
                  </a:cubicBezTo>
                  <a:lnTo>
                    <a:pt x="145" y="185"/>
                  </a:lnTo>
                  <a:cubicBezTo>
                    <a:pt x="63" y="185"/>
                    <a:pt x="0" y="258"/>
                    <a:pt x="0" y="338"/>
                  </a:cubicBezTo>
                  <a:lnTo>
                    <a:pt x="0" y="1105"/>
                  </a:lnTo>
                  <a:cubicBezTo>
                    <a:pt x="0" y="1185"/>
                    <a:pt x="65" y="1250"/>
                    <a:pt x="145" y="1250"/>
                  </a:cubicBezTo>
                  <a:lnTo>
                    <a:pt x="773" y="1250"/>
                  </a:lnTo>
                  <a:cubicBezTo>
                    <a:pt x="852" y="1250"/>
                    <a:pt x="918" y="1185"/>
                    <a:pt x="918" y="1105"/>
                  </a:cubicBezTo>
                  <a:lnTo>
                    <a:pt x="918" y="338"/>
                  </a:lnTo>
                  <a:cubicBezTo>
                    <a:pt x="918" y="258"/>
                    <a:pt x="855" y="185"/>
                    <a:pt x="773" y="185"/>
                  </a:cubicBezTo>
                  <a:lnTo>
                    <a:pt x="633" y="185"/>
                  </a:lnTo>
                  <a:cubicBezTo>
                    <a:pt x="615" y="185"/>
                    <a:pt x="600" y="199"/>
                    <a:pt x="600" y="217"/>
                  </a:cubicBezTo>
                  <a:cubicBezTo>
                    <a:pt x="600" y="219"/>
                    <a:pt x="601" y="221"/>
                    <a:pt x="601" y="223"/>
                  </a:cubicBezTo>
                  <a:lnTo>
                    <a:pt x="621" y="332"/>
                  </a:lnTo>
                  <a:lnTo>
                    <a:pt x="280" y="332"/>
                  </a:lnTo>
                  <a:lnTo>
                    <a:pt x="316" y="228"/>
                  </a:lnTo>
                  <a:cubicBezTo>
                    <a:pt x="317" y="225"/>
                    <a:pt x="317" y="220"/>
                    <a:pt x="317" y="216"/>
                  </a:cubicBezTo>
                  <a:lnTo>
                    <a:pt x="314" y="118"/>
                  </a:lnTo>
                  <a:lnTo>
                    <a:pt x="393" y="118"/>
                  </a:lnTo>
                  <a:cubicBezTo>
                    <a:pt x="411" y="118"/>
                    <a:pt x="425" y="103"/>
                    <a:pt x="425" y="85"/>
                  </a:cubicBezTo>
                  <a:lnTo>
                    <a:pt x="425" y="64"/>
                  </a:lnTo>
                  <a:lnTo>
                    <a:pt x="464" y="64"/>
                  </a:lnTo>
                  <a:lnTo>
                    <a:pt x="464" y="85"/>
                  </a:lnTo>
                  <a:cubicBezTo>
                    <a:pt x="464" y="103"/>
                    <a:pt x="478" y="118"/>
                    <a:pt x="496" y="118"/>
                  </a:cubicBezTo>
                  <a:lnTo>
                    <a:pt x="616" y="118"/>
                  </a:lnTo>
                  <a:cubicBezTo>
                    <a:pt x="634" y="118"/>
                    <a:pt x="649" y="104"/>
                    <a:pt x="649" y="86"/>
                  </a:cubicBezTo>
                  <a:cubicBezTo>
                    <a:pt x="650" y="69"/>
                    <a:pt x="635" y="54"/>
                    <a:pt x="618" y="54"/>
                  </a:cubicBezTo>
                  <a:lnTo>
                    <a:pt x="616" y="54"/>
                  </a:lnTo>
                  <a:lnTo>
                    <a:pt x="529" y="54"/>
                  </a:lnTo>
                  <a:lnTo>
                    <a:pt x="529" y="33"/>
                  </a:lnTo>
                  <a:cubicBezTo>
                    <a:pt x="529" y="15"/>
                    <a:pt x="515" y="0"/>
                    <a:pt x="497" y="0"/>
                  </a:cubicBezTo>
                  <a:lnTo>
                    <a:pt x="496" y="0"/>
                  </a:lnTo>
                  <a:lnTo>
                    <a:pt x="393" y="0"/>
                  </a:lnTo>
                  <a:cubicBezTo>
                    <a:pt x="392" y="0"/>
                    <a:pt x="391" y="0"/>
                    <a:pt x="390" y="0"/>
                  </a:cubicBezTo>
                  <a:cubicBezTo>
                    <a:pt x="389" y="0"/>
                    <a:pt x="388" y="0"/>
                    <a:pt x="387" y="0"/>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sp>
          <p:nvSpPr>
            <p:cNvPr id="108" name="Clipboard"/>
            <p:cNvSpPr>
              <a:spLocks/>
            </p:cNvSpPr>
            <p:nvPr>
              <p:custDataLst>
                <p:tags r:id="rId7"/>
              </p:custDataLst>
            </p:nvPr>
          </p:nvSpPr>
          <p:spPr bwMode="auto">
            <a:xfrm>
              <a:off x="76" y="195"/>
              <a:ext cx="203" cy="218"/>
            </a:xfrm>
            <a:custGeom>
              <a:avLst/>
              <a:gdLst>
                <a:gd name="T0" fmla="*/ 507 w 541"/>
                <a:gd name="T1" fmla="*/ 0 h 579"/>
                <a:gd name="T2" fmla="*/ 502 w 541"/>
                <a:gd name="T3" fmla="*/ 1 h 579"/>
                <a:gd name="T4" fmla="*/ 485 w 541"/>
                <a:gd name="T5" fmla="*/ 10 h 579"/>
                <a:gd name="T6" fmla="*/ 202 w 541"/>
                <a:gd name="T7" fmla="*/ 293 h 579"/>
                <a:gd name="T8" fmla="*/ 55 w 541"/>
                <a:gd name="T9" fmla="*/ 147 h 579"/>
                <a:gd name="T10" fmla="*/ 9 w 541"/>
                <a:gd name="T11" fmla="*/ 147 h 579"/>
                <a:gd name="T12" fmla="*/ 0 w 541"/>
                <a:gd name="T13" fmla="*/ 168 h 579"/>
                <a:gd name="T14" fmla="*/ 0 w 541"/>
                <a:gd name="T15" fmla="*/ 373 h 579"/>
                <a:gd name="T16" fmla="*/ 10 w 541"/>
                <a:gd name="T17" fmla="*/ 396 h 579"/>
                <a:gd name="T18" fmla="*/ 179 w 541"/>
                <a:gd name="T19" fmla="*/ 566 h 579"/>
                <a:gd name="T20" fmla="*/ 225 w 541"/>
                <a:gd name="T21" fmla="*/ 566 h 579"/>
                <a:gd name="T22" fmla="*/ 225 w 541"/>
                <a:gd name="T23" fmla="*/ 566 h 579"/>
                <a:gd name="T24" fmla="*/ 431 w 541"/>
                <a:gd name="T25" fmla="*/ 361 h 579"/>
                <a:gd name="T26" fmla="*/ 431 w 541"/>
                <a:gd name="T27" fmla="*/ 315 h 579"/>
                <a:gd name="T28" fmla="*/ 385 w 541"/>
                <a:gd name="T29" fmla="*/ 315 h 579"/>
                <a:gd name="T30" fmla="*/ 202 w 541"/>
                <a:gd name="T31" fmla="*/ 497 h 579"/>
                <a:gd name="T32" fmla="*/ 65 w 541"/>
                <a:gd name="T33" fmla="*/ 360 h 579"/>
                <a:gd name="T34" fmla="*/ 65 w 541"/>
                <a:gd name="T35" fmla="*/ 246 h 579"/>
                <a:gd name="T36" fmla="*/ 179 w 541"/>
                <a:gd name="T37" fmla="*/ 361 h 579"/>
                <a:gd name="T38" fmla="*/ 225 w 541"/>
                <a:gd name="T39" fmla="*/ 361 h 579"/>
                <a:gd name="T40" fmla="*/ 225 w 541"/>
                <a:gd name="T41" fmla="*/ 361 h 579"/>
                <a:gd name="T42" fmla="*/ 477 w 541"/>
                <a:gd name="T43" fmla="*/ 110 h 579"/>
                <a:gd name="T44" fmla="*/ 477 w 541"/>
                <a:gd name="T45" fmla="*/ 237 h 579"/>
                <a:gd name="T46" fmla="*/ 508 w 541"/>
                <a:gd name="T47" fmla="*/ 270 h 579"/>
                <a:gd name="T48" fmla="*/ 541 w 541"/>
                <a:gd name="T49" fmla="*/ 239 h 579"/>
                <a:gd name="T50" fmla="*/ 541 w 541"/>
                <a:gd name="T51" fmla="*/ 237 h 579"/>
                <a:gd name="T52" fmla="*/ 541 w 541"/>
                <a:gd name="T53" fmla="*/ 33 h 579"/>
                <a:gd name="T54" fmla="*/ 509 w 541"/>
                <a:gd name="T55" fmla="*/ 0 h 579"/>
                <a:gd name="T56" fmla="*/ 507 w 541"/>
                <a:gd name="T57"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1" h="579">
                  <a:moveTo>
                    <a:pt x="507" y="0"/>
                  </a:moveTo>
                  <a:cubicBezTo>
                    <a:pt x="505" y="0"/>
                    <a:pt x="504" y="1"/>
                    <a:pt x="502" y="1"/>
                  </a:cubicBezTo>
                  <a:cubicBezTo>
                    <a:pt x="496" y="2"/>
                    <a:pt x="490" y="5"/>
                    <a:pt x="485" y="10"/>
                  </a:cubicBezTo>
                  <a:lnTo>
                    <a:pt x="202" y="293"/>
                  </a:lnTo>
                  <a:lnTo>
                    <a:pt x="55" y="147"/>
                  </a:lnTo>
                  <a:cubicBezTo>
                    <a:pt x="42" y="134"/>
                    <a:pt x="22" y="134"/>
                    <a:pt x="9" y="147"/>
                  </a:cubicBezTo>
                  <a:cubicBezTo>
                    <a:pt x="4" y="153"/>
                    <a:pt x="1" y="160"/>
                    <a:pt x="0" y="168"/>
                  </a:cubicBezTo>
                  <a:lnTo>
                    <a:pt x="0" y="373"/>
                  </a:lnTo>
                  <a:cubicBezTo>
                    <a:pt x="0" y="381"/>
                    <a:pt x="4" y="390"/>
                    <a:pt x="10" y="396"/>
                  </a:cubicBezTo>
                  <a:lnTo>
                    <a:pt x="179" y="566"/>
                  </a:lnTo>
                  <a:cubicBezTo>
                    <a:pt x="192" y="579"/>
                    <a:pt x="212" y="579"/>
                    <a:pt x="225" y="566"/>
                  </a:cubicBezTo>
                  <a:cubicBezTo>
                    <a:pt x="225" y="566"/>
                    <a:pt x="225" y="566"/>
                    <a:pt x="225" y="566"/>
                  </a:cubicBezTo>
                  <a:lnTo>
                    <a:pt x="431" y="361"/>
                  </a:lnTo>
                  <a:cubicBezTo>
                    <a:pt x="443" y="348"/>
                    <a:pt x="443" y="327"/>
                    <a:pt x="431" y="315"/>
                  </a:cubicBezTo>
                  <a:cubicBezTo>
                    <a:pt x="418" y="302"/>
                    <a:pt x="398" y="302"/>
                    <a:pt x="385" y="315"/>
                  </a:cubicBezTo>
                  <a:lnTo>
                    <a:pt x="202" y="497"/>
                  </a:lnTo>
                  <a:lnTo>
                    <a:pt x="65" y="360"/>
                  </a:lnTo>
                  <a:lnTo>
                    <a:pt x="65" y="246"/>
                  </a:lnTo>
                  <a:lnTo>
                    <a:pt x="179" y="361"/>
                  </a:lnTo>
                  <a:cubicBezTo>
                    <a:pt x="192" y="373"/>
                    <a:pt x="212" y="373"/>
                    <a:pt x="225" y="361"/>
                  </a:cubicBezTo>
                  <a:cubicBezTo>
                    <a:pt x="225" y="361"/>
                    <a:pt x="225" y="361"/>
                    <a:pt x="225" y="361"/>
                  </a:cubicBezTo>
                  <a:lnTo>
                    <a:pt x="477" y="110"/>
                  </a:lnTo>
                  <a:lnTo>
                    <a:pt x="477" y="237"/>
                  </a:lnTo>
                  <a:cubicBezTo>
                    <a:pt x="476" y="255"/>
                    <a:pt x="490" y="270"/>
                    <a:pt x="508" y="270"/>
                  </a:cubicBezTo>
                  <a:cubicBezTo>
                    <a:pt x="526" y="270"/>
                    <a:pt x="541" y="256"/>
                    <a:pt x="541" y="239"/>
                  </a:cubicBezTo>
                  <a:lnTo>
                    <a:pt x="541" y="237"/>
                  </a:lnTo>
                  <a:lnTo>
                    <a:pt x="541" y="33"/>
                  </a:lnTo>
                  <a:cubicBezTo>
                    <a:pt x="541" y="15"/>
                    <a:pt x="527" y="0"/>
                    <a:pt x="509" y="0"/>
                  </a:cubicBezTo>
                  <a:cubicBezTo>
                    <a:pt x="509" y="0"/>
                    <a:pt x="508" y="0"/>
                    <a:pt x="507" y="0"/>
                  </a:cubicBezTo>
                  <a:close/>
                </a:path>
              </a:pathLst>
            </a:custGeom>
            <a:grpFill/>
            <a:ln w="0">
              <a:noFill/>
              <a:prstDash val="solid"/>
              <a:round/>
              <a:headEnd/>
              <a:tailEnd/>
            </a:ln>
          </p:spPr>
          <p:txBody>
            <a:bodyPr vert="horz" wrap="square" lIns="91435" tIns="45717" rIns="91435" bIns="45717" numCol="1" anchor="t" anchorCtr="0" compatLnSpc="1">
              <a:prstTxWarp prst="textNoShape">
                <a:avLst/>
              </a:prstTxWarp>
            </a:bodyPr>
            <a:lstStyle/>
            <a:p>
              <a:pPr marL="0" marR="0" lvl="0" indent="0" algn="l" defTabSz="91438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ヒラギノ角ゴ Pro W3" pitchFamily="1" charset="-128"/>
                <a:cs typeface="+mn-cs"/>
              </a:endParaRPr>
            </a:p>
          </p:txBody>
        </p:sp>
      </p:grpSp>
      <p:sp>
        <p:nvSpPr>
          <p:cNvPr id="110" name="3 Metin kutusu"/>
          <p:cNvSpPr txBox="1"/>
          <p:nvPr/>
        </p:nvSpPr>
        <p:spPr>
          <a:xfrm>
            <a:off x="699498" y="209517"/>
            <a:ext cx="7397129" cy="584775"/>
          </a:xfrm>
          <a:prstGeom prst="rect">
            <a:avLst/>
          </a:prstGeom>
          <a:noFill/>
        </p:spPr>
        <p:txBody>
          <a:bodyPr wrap="square" rtlCol="0">
            <a:spAutoFit/>
          </a:bodyPr>
          <a:lstStyle/>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00BAD5"/>
                </a:solidFill>
                <a:effectLst/>
                <a:uLnTx/>
                <a:uFillTx/>
                <a:latin typeface="Calibri"/>
                <a:ea typeface="ヒラギノ角ゴ Pro W3" pitchFamily="1" charset="-128"/>
                <a:cs typeface="+mn-cs"/>
              </a:rPr>
              <a:t>Uluslararası Hızlandırıcı </a:t>
            </a:r>
            <a:r>
              <a:rPr kumimoji="0" lang="tr-TR" sz="3200" b="1" i="0" u="none" strike="noStrike" kern="1200" cap="none" spc="0" normalizeH="0" baseline="0" noProof="0" dirty="0" smtClean="0">
                <a:ln>
                  <a:noFill/>
                </a:ln>
                <a:solidFill>
                  <a:srgbClr val="00BAD5"/>
                </a:solidFill>
                <a:effectLst/>
                <a:uLnTx/>
                <a:uFillTx/>
                <a:latin typeface="Calibri"/>
                <a:ea typeface="ヒラギノ角ゴ Pro W3" pitchFamily="1" charset="-128"/>
                <a:cs typeface="+mn-cs"/>
              </a:rPr>
              <a:t>Destek Programı</a:t>
            </a:r>
            <a:endParaRPr kumimoji="0" lang="tr-TR" sz="3200" b="1" i="0" u="none" strike="noStrike" kern="1200" cap="none" spc="0" normalizeH="0" baseline="0" noProof="0" dirty="0">
              <a:ln>
                <a:noFill/>
              </a:ln>
              <a:solidFill>
                <a:srgbClr val="00BAD5"/>
              </a:solidFill>
              <a:effectLst/>
              <a:uLnTx/>
              <a:uFillTx/>
              <a:latin typeface="Calibri"/>
              <a:ea typeface="ヒラギノ角ゴ Pro W3" pitchFamily="1" charset="-128"/>
              <a:cs typeface="+mn-cs"/>
            </a:endParaRPr>
          </a:p>
        </p:txBody>
      </p:sp>
      <p:sp>
        <p:nvSpPr>
          <p:cNvPr id="2" name="Slayt Numarası Yer Tutucusu 1"/>
          <p:cNvSpPr>
            <a:spLocks noGrp="1"/>
          </p:cNvSpPr>
          <p:nvPr>
            <p:ph type="sldNum" sz="quarter" idx="12"/>
          </p:nvPr>
        </p:nvSpPr>
        <p:spPr>
          <a:xfrm>
            <a:off x="8654266" y="6268739"/>
            <a:ext cx="2834264" cy="363773"/>
          </a:xfrm>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FF16F97C-866D-4F85-A1F6-DDF39F62CB6A}" type="slidenum">
              <a:rPr kumimoji="0" lang="en-CA"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66</a:t>
            </a:fld>
            <a:endParaRPr kumimoji="0" lang="en-CA" sz="1594" b="0" i="0" u="none" strike="noStrike" kern="1200" cap="none" spc="0" normalizeH="0" baseline="0" noProof="0" dirty="0">
              <a:ln>
                <a:noFill/>
              </a:ln>
              <a:solidFill>
                <a:prstClr val="black">
                  <a:tint val="75000"/>
                </a:prstClr>
              </a:solidFill>
              <a:effectLst/>
              <a:uLnTx/>
              <a:uFillTx/>
              <a:latin typeface="Calibri"/>
              <a:ea typeface="ヒラギノ角ゴ Pro W3" pitchFamily="1" charset="-128"/>
              <a:cs typeface="+mn-cs"/>
            </a:endParaRPr>
          </a:p>
        </p:txBody>
      </p:sp>
    </p:spTree>
    <p:custDataLst>
      <p:tags r:id="rId1"/>
    </p:custDataLst>
    <p:extLst>
      <p:ext uri="{BB962C8B-B14F-4D97-AF65-F5344CB8AC3E}">
        <p14:creationId xmlns:p14="http://schemas.microsoft.com/office/powerpoint/2010/main" val="270651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a:xfrm>
            <a:off x="8054861" y="7660990"/>
            <a:ext cx="2133476" cy="363752"/>
          </a:xfrm>
        </p:spPr>
        <p:txBody>
          <a:bodyPr/>
          <a:lstStyle/>
          <a:p>
            <a:pPr marL="0" marR="0" lvl="0" indent="0" algn="r" defTabSz="911017" rtl="0" eaLnBrk="1" fontAlgn="auto" latinLnBrk="0" hangingPunct="1">
              <a:lnSpc>
                <a:spcPct val="100000"/>
              </a:lnSpc>
              <a:spcBef>
                <a:spcPts val="0"/>
              </a:spcBef>
              <a:spcAft>
                <a:spcPts val="0"/>
              </a:spcAft>
              <a:buClrTx/>
              <a:buSzTx/>
              <a:buFontTx/>
              <a:buNone/>
              <a:tabLst/>
              <a:defRPr/>
            </a:pPr>
            <a:fld id="{78E0FEDD-D6DD-4FA3-BCD6-09AD50B199F8}" type="slidenum">
              <a:rPr kumimoji="0" lang="tr-TR"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rPr>
              <a:pPr marL="0" marR="0" lvl="0" indent="0" algn="r" defTabSz="911017" rtl="0" eaLnBrk="1" fontAlgn="auto" latinLnBrk="0" hangingPunct="1">
                <a:lnSpc>
                  <a:spcPct val="100000"/>
                </a:lnSpc>
                <a:spcBef>
                  <a:spcPts val="0"/>
                </a:spcBef>
                <a:spcAft>
                  <a:spcPts val="0"/>
                </a:spcAft>
                <a:buClrTx/>
                <a:buSzTx/>
                <a:buFontTx/>
                <a:buNone/>
                <a:tabLst/>
                <a:defRPr/>
              </a:pPr>
              <a:t>67</a:t>
            </a:fld>
            <a:endParaRPr kumimoji="0" lang="tr-TR" sz="1594" b="0" i="0" u="none" strike="noStrike" kern="1200" cap="none" spc="0" normalizeH="0" baseline="0" noProof="0">
              <a:ln>
                <a:noFill/>
              </a:ln>
              <a:solidFill>
                <a:prstClr val="black">
                  <a:tint val="75000"/>
                </a:prstClr>
              </a:solidFill>
              <a:effectLst/>
              <a:uLnTx/>
              <a:uFillTx/>
              <a:latin typeface="Calibri"/>
              <a:ea typeface="ヒラギノ角ゴ Pro W3" pitchFamily="1" charset="-128"/>
              <a:cs typeface="+mn-cs"/>
            </a:endParaRPr>
          </a:p>
        </p:txBody>
      </p:sp>
      <p:sp>
        <p:nvSpPr>
          <p:cNvPr id="47" name="Dikdörtgen 46"/>
          <p:cNvSpPr/>
          <p:nvPr/>
        </p:nvSpPr>
        <p:spPr>
          <a:xfrm>
            <a:off x="675607" y="974988"/>
            <a:ext cx="3240173" cy="3977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KİMLER DÜZENLEYEBİLİR</a:t>
            </a:r>
          </a:p>
        </p:txBody>
      </p:sp>
      <p:sp>
        <p:nvSpPr>
          <p:cNvPr id="14" name="Yuvarlatılmış Dikdörtgen 13"/>
          <p:cNvSpPr/>
          <p:nvPr/>
        </p:nvSpPr>
        <p:spPr>
          <a:xfrm>
            <a:off x="675610" y="1572442"/>
            <a:ext cx="6840364" cy="1955768"/>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285746" marR="0" lvl="0" indent="-285746" algn="l" defTabSz="91101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KOSGEB birimleri</a:t>
            </a:r>
          </a:p>
          <a:p>
            <a:pPr marL="285746" marR="0" lvl="0" indent="-285746" algn="l" defTabSz="91101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Üniversiteler</a:t>
            </a:r>
          </a:p>
          <a:p>
            <a:pPr marL="285746" marR="0" lvl="0" indent="-285746" algn="l" defTabSz="91101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Teknoloji geliştirme bölgesi yönetici şirketleri</a:t>
            </a:r>
          </a:p>
          <a:p>
            <a:pPr marL="285746" marR="0" lvl="0" indent="-285746" algn="l" defTabSz="91101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Teknoloji transfer ofisleri</a:t>
            </a:r>
          </a:p>
          <a:p>
            <a:pPr marL="285746" marR="0" lvl="0" indent="-285746" algn="l" defTabSz="911017"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Özel kuluçka merkezleri/hızlandırıcılar </a:t>
            </a:r>
          </a:p>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tarafından münferiden veya birlikte düzenleyebilirler </a:t>
            </a:r>
          </a:p>
        </p:txBody>
      </p:sp>
      <p:sp>
        <p:nvSpPr>
          <p:cNvPr id="15" name="Dikdörtgen 14"/>
          <p:cNvSpPr/>
          <p:nvPr/>
        </p:nvSpPr>
        <p:spPr>
          <a:xfrm>
            <a:off x="675609" y="3863339"/>
            <a:ext cx="5542397" cy="3977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alibri"/>
                <a:ea typeface="+mn-ea"/>
                <a:cs typeface="+mn-cs"/>
              </a:rPr>
              <a:t>BAŞVURU VE DEĞERLENDİRME DÖNEMLERİ</a:t>
            </a:r>
          </a:p>
        </p:txBody>
      </p:sp>
      <p:graphicFrame>
        <p:nvGraphicFramePr>
          <p:cNvPr id="4" name="Tablo 3"/>
          <p:cNvGraphicFramePr>
            <a:graphicFrameLocks noGrp="1"/>
          </p:cNvGraphicFramePr>
          <p:nvPr>
            <p:extLst/>
          </p:nvPr>
        </p:nvGraphicFramePr>
        <p:xfrm>
          <a:off x="747614" y="4485358"/>
          <a:ext cx="7056372" cy="2133600"/>
        </p:xfrm>
        <a:graphic>
          <a:graphicData uri="http://schemas.openxmlformats.org/drawingml/2006/table">
            <a:tbl>
              <a:tblPr firstRow="1" firstCol="1" bandRow="1">
                <a:tableStyleId>{0E3FDE45-AF77-4B5C-9715-49D594BDF05E}</a:tableStyleId>
              </a:tblPr>
              <a:tblGrid>
                <a:gridCol w="986376">
                  <a:extLst>
                    <a:ext uri="{9D8B030D-6E8A-4147-A177-3AD203B41FA5}">
                      <a16:colId xmlns:a16="http://schemas.microsoft.com/office/drawing/2014/main" val="20000"/>
                    </a:ext>
                  </a:extLst>
                </a:gridCol>
                <a:gridCol w="3034998">
                  <a:extLst>
                    <a:ext uri="{9D8B030D-6E8A-4147-A177-3AD203B41FA5}">
                      <a16:colId xmlns:a16="http://schemas.microsoft.com/office/drawing/2014/main" val="20001"/>
                    </a:ext>
                  </a:extLst>
                </a:gridCol>
                <a:gridCol w="3034998">
                  <a:extLst>
                    <a:ext uri="{9D8B030D-6E8A-4147-A177-3AD203B41FA5}">
                      <a16:colId xmlns:a16="http://schemas.microsoft.com/office/drawing/2014/main" val="20002"/>
                    </a:ext>
                  </a:extLst>
                </a:gridCol>
              </a:tblGrid>
              <a:tr h="304782">
                <a:tc>
                  <a:txBody>
                    <a:bodyPr/>
                    <a:lstStyle/>
                    <a:p>
                      <a:pPr algn="ctr">
                        <a:spcAft>
                          <a:spcPts val="0"/>
                        </a:spcAft>
                      </a:pPr>
                      <a:r>
                        <a:rPr lang="tr-TR" sz="2000" dirty="0">
                          <a:effectLst/>
                        </a:rPr>
                        <a:t> </a:t>
                      </a:r>
                      <a:r>
                        <a:rPr lang="tr-TR" sz="2000" dirty="0" smtClean="0">
                          <a:effectLst/>
                        </a:rPr>
                        <a:t>Dönem </a:t>
                      </a:r>
                      <a:endParaRPr lang="tr-TR" sz="2000" dirty="0">
                        <a:solidFill>
                          <a:schemeClr val="bg1"/>
                        </a:solidFill>
                        <a:effectLst/>
                        <a:latin typeface="Times New Roman"/>
                        <a:ea typeface="SimSun"/>
                      </a:endParaRPr>
                    </a:p>
                  </a:txBody>
                  <a:tcPr marL="68576" marR="68576" marT="0" marB="0"/>
                </a:tc>
                <a:tc>
                  <a:txBody>
                    <a:bodyPr/>
                    <a:lstStyle/>
                    <a:p>
                      <a:pPr algn="ctr">
                        <a:spcAft>
                          <a:spcPts val="0"/>
                        </a:spcAft>
                      </a:pPr>
                      <a:r>
                        <a:rPr lang="tr-TR" sz="2000" dirty="0">
                          <a:effectLst/>
                        </a:rPr>
                        <a:t>Başvuru Dönemi</a:t>
                      </a:r>
                      <a:endParaRPr lang="tr-TR" sz="2000" dirty="0">
                        <a:solidFill>
                          <a:schemeClr val="bg1"/>
                        </a:solidFill>
                        <a:effectLst/>
                        <a:latin typeface="Times New Roman"/>
                        <a:ea typeface="SimSun"/>
                      </a:endParaRPr>
                    </a:p>
                  </a:txBody>
                  <a:tcPr marL="68576" marR="68576" marT="0" marB="0"/>
                </a:tc>
                <a:tc>
                  <a:txBody>
                    <a:bodyPr/>
                    <a:lstStyle/>
                    <a:p>
                      <a:pPr algn="ctr">
                        <a:spcAft>
                          <a:spcPts val="0"/>
                        </a:spcAft>
                      </a:pPr>
                      <a:r>
                        <a:rPr lang="tr-TR" sz="2000" dirty="0">
                          <a:effectLst/>
                        </a:rPr>
                        <a:t>Değerlendirme Dönemi</a:t>
                      </a:r>
                      <a:endParaRPr lang="tr-TR" sz="2000" dirty="0">
                        <a:solidFill>
                          <a:schemeClr val="bg1"/>
                        </a:solidFill>
                        <a:effectLst/>
                        <a:latin typeface="Times New Roman"/>
                        <a:ea typeface="SimSun"/>
                      </a:endParaRPr>
                    </a:p>
                  </a:txBody>
                  <a:tcPr marL="68576" marR="68576" marT="0" marB="0"/>
                </a:tc>
                <a:extLst>
                  <a:ext uri="{0D108BD9-81ED-4DB2-BD59-A6C34878D82A}">
                    <a16:rowId xmlns:a16="http://schemas.microsoft.com/office/drawing/2014/main" val="10000"/>
                  </a:ext>
                </a:extLst>
              </a:tr>
              <a:tr h="304782">
                <a:tc>
                  <a:txBody>
                    <a:bodyPr/>
                    <a:lstStyle/>
                    <a:p>
                      <a:pPr marL="0" lvl="0" indent="0" algn="ctr" defTabSz="914400" rtl="0" eaLnBrk="1" latinLnBrk="0" hangingPunct="1">
                        <a:spcAft>
                          <a:spcPts val="0"/>
                        </a:spcAft>
                        <a:buFont typeface="+mj-lt"/>
                        <a:buNone/>
                      </a:pPr>
                      <a:r>
                        <a:rPr lang="tr-TR" sz="2000" kern="1200" dirty="0" smtClean="0">
                          <a:effectLst/>
                        </a:rPr>
                        <a:t>1</a:t>
                      </a:r>
                      <a:endParaRPr lang="tr-TR" sz="2000" b="1"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Ocak</a:t>
                      </a:r>
                      <a:endParaRPr lang="tr-TR" sz="2000" b="0"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Şubat</a:t>
                      </a:r>
                      <a:endParaRPr lang="tr-TR" sz="2000" b="0" kern="1200" dirty="0">
                        <a:solidFill>
                          <a:schemeClr val="tx1"/>
                        </a:solidFill>
                        <a:effectLst/>
                        <a:latin typeface="+mn-lt"/>
                        <a:ea typeface="+mn-ea"/>
                        <a:cs typeface="+mn-cs"/>
                      </a:endParaRPr>
                    </a:p>
                  </a:txBody>
                  <a:tcPr marL="68576" marR="68576" marT="0" marB="0"/>
                </a:tc>
                <a:extLst>
                  <a:ext uri="{0D108BD9-81ED-4DB2-BD59-A6C34878D82A}">
                    <a16:rowId xmlns:a16="http://schemas.microsoft.com/office/drawing/2014/main" val="10001"/>
                  </a:ext>
                </a:extLst>
              </a:tr>
              <a:tr h="304782">
                <a:tc>
                  <a:txBody>
                    <a:bodyPr/>
                    <a:lstStyle/>
                    <a:p>
                      <a:pPr marL="0" lvl="0" indent="0" algn="ctr" defTabSz="914400" rtl="0" eaLnBrk="1" latinLnBrk="0" hangingPunct="1">
                        <a:spcAft>
                          <a:spcPts val="0"/>
                        </a:spcAft>
                        <a:buFont typeface="+mj-lt"/>
                        <a:buNone/>
                      </a:pPr>
                      <a:r>
                        <a:rPr lang="tr-TR" sz="2000" kern="1200" dirty="0" smtClean="0">
                          <a:effectLst/>
                        </a:rPr>
                        <a:t>2</a:t>
                      </a:r>
                      <a:endParaRPr lang="tr-TR" sz="2000" b="1"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Mart</a:t>
                      </a:r>
                      <a:endParaRPr lang="tr-TR" sz="2000" b="0"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Nisan</a:t>
                      </a:r>
                      <a:endParaRPr lang="tr-TR" sz="2000" b="0" kern="1200" dirty="0">
                        <a:solidFill>
                          <a:schemeClr val="tx1"/>
                        </a:solidFill>
                        <a:effectLst/>
                        <a:latin typeface="+mn-lt"/>
                        <a:ea typeface="+mn-ea"/>
                        <a:cs typeface="+mn-cs"/>
                      </a:endParaRPr>
                    </a:p>
                  </a:txBody>
                  <a:tcPr marL="68576" marR="68576" marT="0" marB="0"/>
                </a:tc>
                <a:extLst>
                  <a:ext uri="{0D108BD9-81ED-4DB2-BD59-A6C34878D82A}">
                    <a16:rowId xmlns:a16="http://schemas.microsoft.com/office/drawing/2014/main" val="10002"/>
                  </a:ext>
                </a:extLst>
              </a:tr>
              <a:tr h="304782">
                <a:tc>
                  <a:txBody>
                    <a:bodyPr/>
                    <a:lstStyle/>
                    <a:p>
                      <a:pPr marL="0" lvl="0" indent="0" algn="ctr" defTabSz="914400" rtl="0" eaLnBrk="1" latinLnBrk="0" hangingPunct="1">
                        <a:spcAft>
                          <a:spcPts val="0"/>
                        </a:spcAft>
                        <a:buFont typeface="+mj-lt"/>
                        <a:buNone/>
                      </a:pPr>
                      <a:r>
                        <a:rPr lang="tr-TR" sz="2000" kern="1200" dirty="0" smtClean="0">
                          <a:effectLst/>
                        </a:rPr>
                        <a:t>3</a:t>
                      </a:r>
                      <a:endParaRPr lang="tr-TR" sz="2000" b="1"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Mayıs</a:t>
                      </a:r>
                      <a:endParaRPr lang="tr-TR" sz="2000" b="0"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Haziran</a:t>
                      </a:r>
                      <a:endParaRPr lang="tr-TR" sz="2000" b="0" kern="1200" dirty="0">
                        <a:solidFill>
                          <a:schemeClr val="tx1"/>
                        </a:solidFill>
                        <a:effectLst/>
                        <a:latin typeface="+mn-lt"/>
                        <a:ea typeface="+mn-ea"/>
                        <a:cs typeface="+mn-cs"/>
                      </a:endParaRPr>
                    </a:p>
                  </a:txBody>
                  <a:tcPr marL="68576" marR="68576" marT="0" marB="0"/>
                </a:tc>
                <a:extLst>
                  <a:ext uri="{0D108BD9-81ED-4DB2-BD59-A6C34878D82A}">
                    <a16:rowId xmlns:a16="http://schemas.microsoft.com/office/drawing/2014/main" val="10003"/>
                  </a:ext>
                </a:extLst>
              </a:tr>
              <a:tr h="304782">
                <a:tc>
                  <a:txBody>
                    <a:bodyPr/>
                    <a:lstStyle/>
                    <a:p>
                      <a:pPr marL="0" lvl="0" indent="0" algn="ctr" defTabSz="914400" rtl="0" eaLnBrk="1" latinLnBrk="0" hangingPunct="1">
                        <a:spcAft>
                          <a:spcPts val="0"/>
                        </a:spcAft>
                        <a:buFont typeface="+mj-lt"/>
                        <a:buNone/>
                      </a:pPr>
                      <a:r>
                        <a:rPr lang="tr-TR" sz="2000" kern="1200" dirty="0" smtClean="0">
                          <a:effectLst/>
                        </a:rPr>
                        <a:t>4</a:t>
                      </a:r>
                      <a:endParaRPr lang="tr-TR" sz="2000" b="1"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Temmuz</a:t>
                      </a:r>
                      <a:endParaRPr lang="tr-TR" sz="2000" b="0"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Ağustos</a:t>
                      </a:r>
                      <a:endParaRPr lang="tr-TR" sz="2000" b="0" kern="1200" dirty="0">
                        <a:solidFill>
                          <a:schemeClr val="tx1"/>
                        </a:solidFill>
                        <a:effectLst/>
                        <a:latin typeface="+mn-lt"/>
                        <a:ea typeface="+mn-ea"/>
                        <a:cs typeface="+mn-cs"/>
                      </a:endParaRPr>
                    </a:p>
                  </a:txBody>
                  <a:tcPr marL="68576" marR="68576" marT="0" marB="0"/>
                </a:tc>
                <a:extLst>
                  <a:ext uri="{0D108BD9-81ED-4DB2-BD59-A6C34878D82A}">
                    <a16:rowId xmlns:a16="http://schemas.microsoft.com/office/drawing/2014/main" val="10004"/>
                  </a:ext>
                </a:extLst>
              </a:tr>
              <a:tr h="304782">
                <a:tc>
                  <a:txBody>
                    <a:bodyPr/>
                    <a:lstStyle/>
                    <a:p>
                      <a:pPr marL="0" lvl="0" indent="0" algn="ctr" defTabSz="914400" rtl="0" eaLnBrk="1" latinLnBrk="0" hangingPunct="1">
                        <a:spcAft>
                          <a:spcPts val="0"/>
                        </a:spcAft>
                        <a:buFont typeface="+mj-lt"/>
                        <a:buNone/>
                      </a:pPr>
                      <a:r>
                        <a:rPr lang="tr-TR" sz="2000" kern="1200" dirty="0" smtClean="0">
                          <a:effectLst/>
                        </a:rPr>
                        <a:t>5</a:t>
                      </a:r>
                      <a:endParaRPr lang="tr-TR" sz="2000" b="1"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a:effectLst/>
                        </a:rPr>
                        <a:t>Eylül</a:t>
                      </a:r>
                      <a:endParaRPr lang="tr-TR" sz="2000" b="0" kern="120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Ekim</a:t>
                      </a:r>
                      <a:endParaRPr lang="tr-TR" sz="2000" b="0" kern="1200" dirty="0">
                        <a:solidFill>
                          <a:schemeClr val="tx1"/>
                        </a:solidFill>
                        <a:effectLst/>
                        <a:latin typeface="+mn-lt"/>
                        <a:ea typeface="+mn-ea"/>
                        <a:cs typeface="+mn-cs"/>
                      </a:endParaRPr>
                    </a:p>
                  </a:txBody>
                  <a:tcPr marL="68576" marR="68576" marT="0" marB="0"/>
                </a:tc>
                <a:extLst>
                  <a:ext uri="{0D108BD9-81ED-4DB2-BD59-A6C34878D82A}">
                    <a16:rowId xmlns:a16="http://schemas.microsoft.com/office/drawing/2014/main" val="10005"/>
                  </a:ext>
                </a:extLst>
              </a:tr>
              <a:tr h="304782">
                <a:tc>
                  <a:txBody>
                    <a:bodyPr/>
                    <a:lstStyle/>
                    <a:p>
                      <a:pPr marL="0" lvl="0" indent="0" algn="ctr" defTabSz="914400" rtl="0" eaLnBrk="1" latinLnBrk="0" hangingPunct="1">
                        <a:spcAft>
                          <a:spcPts val="0"/>
                        </a:spcAft>
                        <a:buFont typeface="+mj-lt"/>
                        <a:buNone/>
                      </a:pPr>
                      <a:r>
                        <a:rPr lang="tr-TR" sz="2000" kern="1200" dirty="0" smtClean="0">
                          <a:effectLst/>
                        </a:rPr>
                        <a:t>6</a:t>
                      </a:r>
                      <a:endParaRPr lang="tr-TR" sz="2000" b="1" kern="1200" dirty="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a:effectLst/>
                        </a:rPr>
                        <a:t>Kasım</a:t>
                      </a:r>
                      <a:endParaRPr lang="tr-TR" sz="2000" b="0" kern="1200">
                        <a:solidFill>
                          <a:schemeClr val="tx1"/>
                        </a:solidFill>
                        <a:effectLst/>
                        <a:latin typeface="+mn-lt"/>
                        <a:ea typeface="+mn-ea"/>
                        <a:cs typeface="+mn-cs"/>
                      </a:endParaRPr>
                    </a:p>
                  </a:txBody>
                  <a:tcPr marL="68576" marR="68576" marT="0" marB="0"/>
                </a:tc>
                <a:tc>
                  <a:txBody>
                    <a:bodyPr/>
                    <a:lstStyle/>
                    <a:p>
                      <a:pPr marL="0" algn="ctr" defTabSz="914400" rtl="0" eaLnBrk="1" latinLnBrk="0" hangingPunct="1">
                        <a:spcAft>
                          <a:spcPts val="0"/>
                        </a:spcAft>
                      </a:pPr>
                      <a:r>
                        <a:rPr lang="tr-TR" sz="2000" b="0" kern="1200" dirty="0">
                          <a:effectLst/>
                        </a:rPr>
                        <a:t>Aralık</a:t>
                      </a:r>
                      <a:endParaRPr lang="tr-TR" sz="2000" b="0" kern="1200" dirty="0">
                        <a:solidFill>
                          <a:schemeClr val="tx1"/>
                        </a:solidFill>
                        <a:effectLst/>
                        <a:latin typeface="+mn-lt"/>
                        <a:ea typeface="+mn-ea"/>
                        <a:cs typeface="+mn-cs"/>
                      </a:endParaRPr>
                    </a:p>
                  </a:txBody>
                  <a:tcPr marL="68576" marR="68576" marT="0" marB="0"/>
                </a:tc>
                <a:extLst>
                  <a:ext uri="{0D108BD9-81ED-4DB2-BD59-A6C34878D82A}">
                    <a16:rowId xmlns:a16="http://schemas.microsoft.com/office/drawing/2014/main" val="10006"/>
                  </a:ext>
                </a:extLst>
              </a:tr>
            </a:tbl>
          </a:graphicData>
        </a:graphic>
      </p:graphicFrame>
      <p:pic>
        <p:nvPicPr>
          <p:cNvPr id="9" name="Picture 3"/>
          <p:cNvPicPr>
            <a:picLocks noChangeAspect="1" noChangeArrowheads="1"/>
          </p:cNvPicPr>
          <p:nvPr/>
        </p:nvPicPr>
        <p:blipFill>
          <a:blip r:embed="rId3" cstate="print"/>
          <a:srcRect/>
          <a:stretch>
            <a:fillRect/>
          </a:stretch>
        </p:blipFill>
        <p:spPr bwMode="auto">
          <a:xfrm>
            <a:off x="10819500" y="343941"/>
            <a:ext cx="720038" cy="507884"/>
          </a:xfrm>
          <a:prstGeom prst="rect">
            <a:avLst/>
          </a:prstGeom>
          <a:noFill/>
          <a:ln w="9525">
            <a:noFill/>
            <a:miter lim="800000"/>
            <a:headEnd/>
            <a:tailEnd/>
          </a:ln>
        </p:spPr>
      </p:pic>
      <p:sp>
        <p:nvSpPr>
          <p:cNvPr id="13" name="Yuvarlatılmış Dikdörtgen 12"/>
          <p:cNvSpPr/>
          <p:nvPr/>
        </p:nvSpPr>
        <p:spPr>
          <a:xfrm>
            <a:off x="8412214" y="2793845"/>
            <a:ext cx="3350193" cy="2331429"/>
          </a:xfrm>
          <a:prstGeom prst="roundRect">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1017"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Program kapsamında </a:t>
            </a:r>
            <a:r>
              <a:rPr kumimoji="0" lang="tr-TR" sz="2000" b="1" i="0" u="none" strike="noStrike" kern="1200" cap="none" spc="0" normalizeH="0" baseline="0" noProof="0" dirty="0">
                <a:ln>
                  <a:noFill/>
                </a:ln>
                <a:solidFill>
                  <a:prstClr val="black"/>
                </a:solidFill>
                <a:effectLst/>
                <a:uLnTx/>
                <a:uFillTx/>
                <a:latin typeface="Calibri"/>
                <a:ea typeface="+mn-ea"/>
                <a:cs typeface="+mn-cs"/>
              </a:rPr>
              <a:t>en az 5 en çok 10 işletme </a:t>
            </a:r>
            <a:r>
              <a:rPr kumimoji="0" lang="tr-TR" sz="2000" b="0" i="0" u="none" strike="noStrike" kern="1200" cap="none" spc="0" normalizeH="0" baseline="0" noProof="0" dirty="0">
                <a:ln>
                  <a:noFill/>
                </a:ln>
                <a:solidFill>
                  <a:prstClr val="black"/>
                </a:solidFill>
                <a:effectLst/>
                <a:uLnTx/>
                <a:uFillTx/>
                <a:latin typeface="Calibri"/>
                <a:ea typeface="+mn-ea"/>
                <a:cs typeface="+mn-cs"/>
              </a:rPr>
              <a:t>olmalıdır ve program bu sayı limitleri içerisinde tamamlanmalıdır. </a:t>
            </a:r>
          </a:p>
        </p:txBody>
      </p:sp>
      <p:sp>
        <p:nvSpPr>
          <p:cNvPr id="16" name="3 Metin kutusu"/>
          <p:cNvSpPr txBox="1"/>
          <p:nvPr/>
        </p:nvSpPr>
        <p:spPr>
          <a:xfrm>
            <a:off x="699500" y="209517"/>
            <a:ext cx="9910516" cy="646293"/>
          </a:xfrm>
          <a:prstGeom prst="rect">
            <a:avLst/>
          </a:prstGeom>
          <a:noFill/>
        </p:spPr>
        <p:txBody>
          <a:bodyPr wrap="square" rtlCol="0">
            <a:spAutoFit/>
          </a:bodyPr>
          <a:lstStyle/>
          <a:p>
            <a:pPr marL="0" marR="0" lvl="0" indent="0" algn="ctr" defTabSz="911017"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err="1">
                <a:ln>
                  <a:noFill/>
                </a:ln>
                <a:solidFill>
                  <a:srgbClr val="00BAD5"/>
                </a:solidFill>
                <a:effectLst/>
                <a:uLnTx/>
                <a:uFillTx/>
                <a:latin typeface="Calibri"/>
                <a:ea typeface="ヒラギノ角ゴ Pro W3" pitchFamily="1" charset="-128"/>
                <a:cs typeface="+mn-cs"/>
              </a:rPr>
              <a:t>Organizasyonel</a:t>
            </a:r>
            <a:r>
              <a:rPr kumimoji="0" lang="tr-TR" sz="3600" b="1" i="0" u="none" strike="noStrike" kern="1200" cap="none" spc="0" normalizeH="0" baseline="0" noProof="0" dirty="0">
                <a:ln>
                  <a:noFill/>
                </a:ln>
                <a:solidFill>
                  <a:srgbClr val="00BAD5"/>
                </a:solidFill>
                <a:effectLst/>
                <a:uLnTx/>
                <a:uFillTx/>
                <a:latin typeface="Calibri"/>
                <a:ea typeface="ヒラギノ角ゴ Pro W3" pitchFamily="1" charset="-128"/>
                <a:cs typeface="+mn-cs"/>
              </a:rPr>
              <a:t> Uluslararası Hızlandırıcı Programı</a:t>
            </a:r>
          </a:p>
        </p:txBody>
      </p:sp>
    </p:spTree>
    <p:extLst>
      <p:ext uri="{BB962C8B-B14F-4D97-AF65-F5344CB8AC3E}">
        <p14:creationId xmlns:p14="http://schemas.microsoft.com/office/powerpoint/2010/main" val="2799877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graphicFrame>
        <p:nvGraphicFramePr>
          <p:cNvPr id="10" name="Diyagram 9"/>
          <p:cNvGraphicFramePr/>
          <p:nvPr>
            <p:extLst>
              <p:ext uri="{D42A27DB-BD31-4B8C-83A1-F6EECF244321}">
                <p14:modId xmlns:p14="http://schemas.microsoft.com/office/powerpoint/2010/main" val="515950651"/>
              </p:ext>
            </p:extLst>
          </p:nvPr>
        </p:nvGraphicFramePr>
        <p:xfrm>
          <a:off x="673176" y="752004"/>
          <a:ext cx="10866996" cy="586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cstate="print"/>
          <a:srcRect/>
          <a:stretch>
            <a:fillRect/>
          </a:stretch>
        </p:blipFill>
        <p:spPr bwMode="auto">
          <a:xfrm>
            <a:off x="10826303" y="167888"/>
            <a:ext cx="720080" cy="507913"/>
          </a:xfrm>
          <a:prstGeom prst="rect">
            <a:avLst/>
          </a:prstGeom>
          <a:noFill/>
          <a:ln w="9525">
            <a:noFill/>
            <a:miter lim="800000"/>
            <a:headEnd/>
            <a:tailEnd/>
          </a:ln>
        </p:spPr>
      </p:pic>
    </p:spTree>
    <p:extLst>
      <p:ext uri="{BB962C8B-B14F-4D97-AF65-F5344CB8AC3E}">
        <p14:creationId xmlns:p14="http://schemas.microsoft.com/office/powerpoint/2010/main" val="3146631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GELİŞEN İŞLETMELER PAZARI KOBİ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191" y="2339487"/>
            <a:ext cx="2143125" cy="2143125"/>
          </a:xfrm>
          <a:prstGeom prst="rect">
            <a:avLst/>
          </a:prstGeom>
        </p:spPr>
      </p:pic>
    </p:spTree>
    <p:extLst>
      <p:ext uri="{BB962C8B-B14F-4D97-AF65-F5344CB8AC3E}">
        <p14:creationId xmlns:p14="http://schemas.microsoft.com/office/powerpoint/2010/main" val="1524608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F16F97C-866D-4F85-A1F6-DDF39F62CB6A}" type="slidenum">
              <a:rPr lang="en-CA" smtClean="0">
                <a:solidFill>
                  <a:prstClr val="black">
                    <a:tint val="75000"/>
                  </a:prstClr>
                </a:solidFill>
              </a:rPr>
              <a:pPr>
                <a:defRPr/>
              </a:pPr>
              <a:t>7</a:t>
            </a:fld>
            <a:endParaRPr lang="en-CA">
              <a:solidFill>
                <a:prstClr val="black">
                  <a:tint val="75000"/>
                </a:prstClr>
              </a:solidFill>
            </a:endParaRPr>
          </a:p>
        </p:txBody>
      </p:sp>
      <p:pic>
        <p:nvPicPr>
          <p:cNvPr id="5" name="Picture 4" descr="yeni yol haritası_rev.jpg"/>
          <p:cNvPicPr>
            <a:picLocks noChangeAspect="1"/>
          </p:cNvPicPr>
          <p:nvPr/>
        </p:nvPicPr>
        <p:blipFill rotWithShape="1">
          <a:blip r:embed="rId2" cstate="print">
            <a:extLst>
              <a:ext uri="{28A0092B-C50C-407E-A947-70E740481C1C}">
                <a14:useLocalDpi xmlns:a14="http://schemas.microsoft.com/office/drawing/2010/main" val="0"/>
              </a:ext>
            </a:extLst>
          </a:blip>
          <a:srcRect l="867" t="3541" r="1342" b="3541"/>
          <a:stretch/>
        </p:blipFill>
        <p:spPr>
          <a:xfrm>
            <a:off x="155" y="-28456"/>
            <a:ext cx="12147549" cy="6832600"/>
          </a:xfrm>
          <a:prstGeom prst="rect">
            <a:avLst/>
          </a:prstGeom>
        </p:spPr>
      </p:pic>
      <p:sp>
        <p:nvSpPr>
          <p:cNvPr id="6" name="TextBox 5">
            <a:hlinkClick r:id="rId3" action="ppaction://hlinksldjump"/>
          </p:cNvPr>
          <p:cNvSpPr txBox="1"/>
          <p:nvPr/>
        </p:nvSpPr>
        <p:spPr>
          <a:xfrm>
            <a:off x="169162" y="1350617"/>
            <a:ext cx="3672407" cy="553998"/>
          </a:xfrm>
          <a:prstGeom prst="rect">
            <a:avLst/>
          </a:prstGeom>
          <a:noFill/>
        </p:spPr>
        <p:txBody>
          <a:bodyPr wrap="square" lIns="91009" tIns="45502" rIns="91009" bIns="45502" rtlCol="0">
            <a:spAutoFit/>
          </a:bodyPr>
          <a:lstStyle/>
          <a:p>
            <a:r>
              <a:rPr lang="tr-TR" sz="1500" b="1" dirty="0">
                <a:solidFill>
                  <a:prstClr val="white"/>
                </a:solidFill>
                <a:effectLst>
                  <a:outerShdw blurRad="38100" dist="38100" dir="2700000" algn="tl">
                    <a:srgbClr val="000000">
                      <a:alpha val="43137"/>
                    </a:srgbClr>
                  </a:outerShdw>
                </a:effectLst>
                <a:latin typeface="Arial"/>
                <a:cs typeface="Arial"/>
              </a:rPr>
              <a:t>Cari Açığı Azaltacak Ürünlerin </a:t>
            </a:r>
          </a:p>
          <a:p>
            <a:r>
              <a:rPr lang="tr-TR" sz="1500" b="1" dirty="0">
                <a:solidFill>
                  <a:prstClr val="white"/>
                </a:solidFill>
                <a:effectLst>
                  <a:outerShdw blurRad="38100" dist="38100" dir="2700000" algn="tl">
                    <a:srgbClr val="000000">
                      <a:alpha val="43137"/>
                    </a:srgbClr>
                  </a:outerShdw>
                </a:effectLst>
                <a:latin typeface="Arial"/>
                <a:cs typeface="Arial"/>
              </a:rPr>
              <a:t>Yerli Üretiminin Desteklenmesi </a:t>
            </a:r>
            <a:r>
              <a:rPr lang="tr-TR" sz="1500" b="1" dirty="0">
                <a:solidFill>
                  <a:prstClr val="white"/>
                </a:solidFill>
                <a:effectLst>
                  <a:outerShdw blurRad="38100" dist="38100" dir="2700000" algn="tl">
                    <a:srgbClr val="000000">
                      <a:alpha val="43137"/>
                    </a:srgbClr>
                  </a:outerShdw>
                </a:effectLst>
                <a:latin typeface="Arial"/>
                <a:cs typeface="Arial"/>
                <a:hlinkClick r:id="rId3" action="ppaction://hlinksldjump"/>
              </a:rPr>
              <a:t>   </a:t>
            </a:r>
            <a:r>
              <a:rPr lang="tr-TR" sz="1500" b="1" dirty="0">
                <a:solidFill>
                  <a:prstClr val="white"/>
                </a:solidFill>
                <a:effectLst>
                  <a:outerShdw blurRad="38100" dist="38100" dir="2700000" algn="tl">
                    <a:srgbClr val="000000">
                      <a:alpha val="43137"/>
                    </a:srgbClr>
                  </a:outerShdw>
                </a:effectLst>
                <a:latin typeface="Arial"/>
                <a:cs typeface="Arial"/>
              </a:rPr>
              <a:t> </a:t>
            </a:r>
          </a:p>
        </p:txBody>
      </p:sp>
      <p:sp>
        <p:nvSpPr>
          <p:cNvPr id="7" name="TextBox 6">
            <a:hlinkClick r:id="rId4" action="ppaction://hlinksldjump"/>
          </p:cNvPr>
          <p:cNvSpPr txBox="1"/>
          <p:nvPr/>
        </p:nvSpPr>
        <p:spPr>
          <a:xfrm>
            <a:off x="169263" y="2266959"/>
            <a:ext cx="3207629" cy="784830"/>
          </a:xfrm>
          <a:prstGeom prst="rect">
            <a:avLst/>
          </a:prstGeom>
          <a:noFill/>
        </p:spPr>
        <p:txBody>
          <a:bodyPr wrap="square" lIns="91009" tIns="45502" rIns="91009" bIns="45502" rtlCol="0">
            <a:spAutoFit/>
          </a:bodyPr>
          <a:lstStyle/>
          <a:p>
            <a:r>
              <a:rPr lang="tr-TR" sz="1500" b="1" dirty="0">
                <a:solidFill>
                  <a:prstClr val="white"/>
                </a:solidFill>
                <a:effectLst>
                  <a:outerShdw blurRad="38100" dist="38100" dir="2700000" algn="tl">
                    <a:srgbClr val="000000">
                      <a:alpha val="43137"/>
                    </a:srgbClr>
                  </a:outerShdw>
                </a:effectLst>
                <a:latin typeface="Arial"/>
                <a:cs typeface="Arial"/>
              </a:rPr>
              <a:t>Yüksek Teknolojinin </a:t>
            </a:r>
          </a:p>
          <a:p>
            <a:r>
              <a:rPr lang="tr-TR" sz="1500" b="1" dirty="0">
                <a:solidFill>
                  <a:prstClr val="white"/>
                </a:solidFill>
                <a:effectLst>
                  <a:outerShdw blurRad="38100" dist="38100" dir="2700000" algn="tl">
                    <a:srgbClr val="000000">
                      <a:alpha val="43137"/>
                    </a:srgbClr>
                  </a:outerShdw>
                </a:effectLst>
                <a:latin typeface="Arial"/>
                <a:cs typeface="Arial"/>
              </a:rPr>
              <a:t>Yerli ve Milli  KOBİ’ler </a:t>
            </a:r>
          </a:p>
          <a:p>
            <a:r>
              <a:rPr lang="tr-TR" sz="1500" b="1" dirty="0">
                <a:solidFill>
                  <a:prstClr val="white"/>
                </a:solidFill>
                <a:effectLst>
                  <a:outerShdw blurRad="38100" dist="38100" dir="2700000" algn="tl">
                    <a:srgbClr val="000000">
                      <a:alpha val="43137"/>
                    </a:srgbClr>
                  </a:outerShdw>
                </a:effectLst>
                <a:latin typeface="Arial"/>
                <a:cs typeface="Arial"/>
              </a:rPr>
              <a:t>Vasıtasıyla Tabana Yayılması </a:t>
            </a:r>
            <a:r>
              <a:rPr lang="tr-TR" sz="1500" b="1" dirty="0">
                <a:solidFill>
                  <a:prstClr val="white"/>
                </a:solidFill>
                <a:effectLst>
                  <a:outerShdw blurRad="38100" dist="38100" dir="2700000" algn="tl">
                    <a:srgbClr val="000000">
                      <a:alpha val="43137"/>
                    </a:srgbClr>
                  </a:outerShdw>
                </a:effectLst>
                <a:latin typeface="Arial"/>
                <a:cs typeface="Arial"/>
                <a:hlinkClick r:id="rId4" action="ppaction://hlinksldjump"/>
              </a:rPr>
              <a:t>  </a:t>
            </a:r>
            <a:r>
              <a:rPr lang="tr-TR" sz="1500" b="1" dirty="0">
                <a:solidFill>
                  <a:prstClr val="white"/>
                </a:solidFill>
                <a:effectLst>
                  <a:outerShdw blurRad="38100" dist="38100" dir="2700000" algn="tl">
                    <a:srgbClr val="000000">
                      <a:alpha val="43137"/>
                    </a:srgbClr>
                  </a:outerShdw>
                </a:effectLst>
                <a:latin typeface="Arial"/>
                <a:cs typeface="Arial"/>
              </a:rPr>
              <a:t> </a:t>
            </a:r>
          </a:p>
        </p:txBody>
      </p:sp>
      <p:sp>
        <p:nvSpPr>
          <p:cNvPr id="8" name="TextBox 7">
            <a:hlinkClick r:id="rId5" action="ppaction://hlinksldjump"/>
          </p:cNvPr>
          <p:cNvSpPr txBox="1"/>
          <p:nvPr/>
        </p:nvSpPr>
        <p:spPr>
          <a:xfrm>
            <a:off x="138241" y="3249445"/>
            <a:ext cx="3433246" cy="1015663"/>
          </a:xfrm>
          <a:prstGeom prst="rect">
            <a:avLst/>
          </a:prstGeom>
          <a:noFill/>
        </p:spPr>
        <p:txBody>
          <a:bodyPr wrap="square" lIns="91009" tIns="45502" rIns="91009" bIns="45502" rtlCol="0">
            <a:spAutoFit/>
          </a:bodyPr>
          <a:lstStyle/>
          <a:p>
            <a:r>
              <a:rPr lang="tr-TR" sz="1500" b="1" dirty="0">
                <a:solidFill>
                  <a:prstClr val="white"/>
                </a:solidFill>
                <a:effectLst>
                  <a:outerShdw blurRad="38100" dist="38100" dir="2700000" algn="tl">
                    <a:srgbClr val="000000">
                      <a:alpha val="43137"/>
                    </a:srgbClr>
                  </a:outerShdw>
                </a:effectLst>
                <a:latin typeface="Arial"/>
                <a:cs typeface="Arial"/>
              </a:rPr>
              <a:t>Bölgesel, </a:t>
            </a:r>
            <a:r>
              <a:rPr lang="tr-TR" sz="1500" b="1" dirty="0" err="1">
                <a:solidFill>
                  <a:prstClr val="white"/>
                </a:solidFill>
                <a:effectLst>
                  <a:outerShdw blurRad="38100" dist="38100" dir="2700000" algn="tl">
                    <a:srgbClr val="000000">
                      <a:alpha val="43137"/>
                    </a:srgbClr>
                  </a:outerShdw>
                </a:effectLst>
                <a:latin typeface="Arial"/>
                <a:cs typeface="Arial"/>
              </a:rPr>
              <a:t>Sektörel</a:t>
            </a:r>
            <a:r>
              <a:rPr lang="tr-TR" sz="1500" b="1" dirty="0">
                <a:solidFill>
                  <a:prstClr val="white"/>
                </a:solidFill>
                <a:effectLst>
                  <a:outerShdw blurRad="38100" dist="38100" dir="2700000" algn="tl">
                    <a:srgbClr val="000000">
                      <a:alpha val="43137"/>
                    </a:srgbClr>
                  </a:outerShdw>
                </a:effectLst>
                <a:latin typeface="Arial"/>
                <a:cs typeface="Arial"/>
              </a:rPr>
              <a:t> ve</a:t>
            </a:r>
          </a:p>
          <a:p>
            <a:r>
              <a:rPr lang="tr-TR" sz="1500" b="1" dirty="0">
                <a:solidFill>
                  <a:prstClr val="white"/>
                </a:solidFill>
                <a:effectLst>
                  <a:outerShdw blurRad="38100" dist="38100" dir="2700000" algn="tl">
                    <a:srgbClr val="000000">
                      <a:alpha val="43137"/>
                    </a:srgbClr>
                  </a:outerShdw>
                </a:effectLst>
                <a:latin typeface="Arial"/>
                <a:cs typeface="Arial"/>
              </a:rPr>
              <a:t>İşletmeye Özgü Destek</a:t>
            </a:r>
          </a:p>
          <a:p>
            <a:r>
              <a:rPr lang="tr-TR" sz="1500" b="1" dirty="0">
                <a:solidFill>
                  <a:prstClr val="white"/>
                </a:solidFill>
                <a:effectLst>
                  <a:outerShdw blurRad="38100" dist="38100" dir="2700000" algn="tl">
                    <a:srgbClr val="000000">
                      <a:alpha val="43137"/>
                    </a:srgbClr>
                  </a:outerShdw>
                </a:effectLst>
                <a:latin typeface="Arial"/>
                <a:cs typeface="Arial"/>
              </a:rPr>
              <a:t>Modeli Tasarlanması ve </a:t>
            </a:r>
          </a:p>
          <a:p>
            <a:r>
              <a:rPr lang="tr-TR" sz="1500" b="1" dirty="0">
                <a:solidFill>
                  <a:prstClr val="white"/>
                </a:solidFill>
                <a:effectLst>
                  <a:outerShdw blurRad="38100" dist="38100" dir="2700000" algn="tl">
                    <a:srgbClr val="000000">
                      <a:alpha val="43137"/>
                    </a:srgbClr>
                  </a:outerShdw>
                </a:effectLst>
                <a:latin typeface="Arial"/>
                <a:cs typeface="Arial"/>
              </a:rPr>
              <a:t>Uygulanması </a:t>
            </a:r>
            <a:r>
              <a:rPr lang="tr-TR" sz="1500" b="1" dirty="0">
                <a:solidFill>
                  <a:prstClr val="white"/>
                </a:solidFill>
                <a:effectLst>
                  <a:outerShdw blurRad="38100" dist="38100" dir="2700000" algn="tl">
                    <a:srgbClr val="000000">
                      <a:alpha val="43137"/>
                    </a:srgbClr>
                  </a:outerShdw>
                </a:effectLst>
                <a:latin typeface="Arial"/>
                <a:cs typeface="Arial"/>
                <a:hlinkClick r:id="rId5" action="ppaction://hlinksldjump"/>
              </a:rPr>
              <a:t>     </a:t>
            </a:r>
            <a:r>
              <a:rPr lang="tr-TR" sz="1500" b="1" dirty="0">
                <a:solidFill>
                  <a:prstClr val="white"/>
                </a:solidFill>
                <a:effectLst>
                  <a:outerShdw blurRad="38100" dist="38100" dir="2700000" algn="tl">
                    <a:srgbClr val="000000">
                      <a:alpha val="43137"/>
                    </a:srgbClr>
                  </a:outerShdw>
                </a:effectLst>
                <a:latin typeface="Arial"/>
                <a:cs typeface="Arial"/>
              </a:rPr>
              <a:t> </a:t>
            </a:r>
          </a:p>
        </p:txBody>
      </p:sp>
      <p:sp>
        <p:nvSpPr>
          <p:cNvPr id="9" name="TextBox 8">
            <a:hlinkClick r:id="rId6" action="ppaction://hlinksldjump"/>
          </p:cNvPr>
          <p:cNvSpPr txBox="1"/>
          <p:nvPr/>
        </p:nvSpPr>
        <p:spPr>
          <a:xfrm>
            <a:off x="153478" y="4470609"/>
            <a:ext cx="3207629" cy="784830"/>
          </a:xfrm>
          <a:prstGeom prst="rect">
            <a:avLst/>
          </a:prstGeom>
          <a:noFill/>
        </p:spPr>
        <p:txBody>
          <a:bodyPr wrap="square" lIns="91009" tIns="45502" rIns="91009" bIns="45502" rtlCol="0">
            <a:spAutoFit/>
          </a:bodyPr>
          <a:lstStyle/>
          <a:p>
            <a:r>
              <a:rPr lang="tr-TR" sz="1500" b="1" dirty="0">
                <a:solidFill>
                  <a:prstClr val="white"/>
                </a:solidFill>
                <a:effectLst>
                  <a:outerShdw blurRad="38100" dist="38100" dir="2700000" algn="tl">
                    <a:srgbClr val="000000">
                      <a:alpha val="43137"/>
                    </a:srgbClr>
                  </a:outerShdw>
                </a:effectLst>
                <a:latin typeface="Arial"/>
                <a:cs typeface="Arial"/>
              </a:rPr>
              <a:t>KOBİ Rehberliği ve </a:t>
            </a:r>
          </a:p>
          <a:p>
            <a:r>
              <a:rPr lang="tr-TR" sz="1500" b="1" dirty="0">
                <a:solidFill>
                  <a:prstClr val="white"/>
                </a:solidFill>
                <a:effectLst>
                  <a:outerShdw blurRad="38100" dist="38100" dir="2700000" algn="tl">
                    <a:srgbClr val="000000">
                      <a:alpha val="43137"/>
                    </a:srgbClr>
                  </a:outerShdw>
                </a:effectLst>
                <a:latin typeface="Arial"/>
                <a:cs typeface="Arial"/>
              </a:rPr>
              <a:t>Danışmanlık Sistemi ile </a:t>
            </a:r>
          </a:p>
          <a:p>
            <a:r>
              <a:rPr lang="tr-TR" sz="1500" b="1" dirty="0">
                <a:solidFill>
                  <a:prstClr val="white"/>
                </a:solidFill>
                <a:effectLst>
                  <a:outerShdw blurRad="38100" dist="38100" dir="2700000" algn="tl">
                    <a:srgbClr val="000000">
                      <a:alpha val="43137"/>
                    </a:srgbClr>
                  </a:outerShdw>
                </a:effectLst>
                <a:latin typeface="Arial"/>
                <a:cs typeface="Arial"/>
              </a:rPr>
              <a:t>KOBİ’lerin Yönlendirilmesi </a:t>
            </a:r>
            <a:r>
              <a:rPr lang="tr-TR" sz="1500" b="1" dirty="0">
                <a:solidFill>
                  <a:prstClr val="white"/>
                </a:solidFill>
                <a:effectLst>
                  <a:outerShdw blurRad="38100" dist="38100" dir="2700000" algn="tl">
                    <a:srgbClr val="000000">
                      <a:alpha val="43137"/>
                    </a:srgbClr>
                  </a:outerShdw>
                </a:effectLst>
                <a:latin typeface="Arial"/>
                <a:cs typeface="Arial"/>
                <a:hlinkClick r:id="rId6" action="ppaction://hlinksldjump"/>
              </a:rPr>
              <a:t>     </a:t>
            </a:r>
            <a:r>
              <a:rPr lang="tr-TR" sz="1500" b="1" dirty="0">
                <a:solidFill>
                  <a:prstClr val="white"/>
                </a:solidFill>
                <a:effectLst>
                  <a:outerShdw blurRad="38100" dist="38100" dir="2700000" algn="tl">
                    <a:srgbClr val="000000">
                      <a:alpha val="43137"/>
                    </a:srgbClr>
                  </a:outerShdw>
                </a:effectLst>
                <a:latin typeface="Arial"/>
                <a:cs typeface="Arial"/>
              </a:rPr>
              <a:t> </a:t>
            </a:r>
          </a:p>
        </p:txBody>
      </p:sp>
      <p:sp>
        <p:nvSpPr>
          <p:cNvPr id="10" name="TextBox 9"/>
          <p:cNvSpPr txBox="1"/>
          <p:nvPr/>
        </p:nvSpPr>
        <p:spPr>
          <a:xfrm>
            <a:off x="7908964" y="1350586"/>
            <a:ext cx="4147779" cy="553998"/>
          </a:xfrm>
          <a:prstGeom prst="rect">
            <a:avLst/>
          </a:prstGeom>
          <a:noFill/>
        </p:spPr>
        <p:txBody>
          <a:bodyPr wrap="square" lIns="91009" tIns="45502" rIns="91009" bIns="45502" rtlCol="0">
            <a:spAutoFit/>
          </a:bodyPr>
          <a:lstStyle/>
          <a:p>
            <a:pPr algn="r"/>
            <a:r>
              <a:rPr lang="tr-TR" sz="1500" b="1" dirty="0">
                <a:solidFill>
                  <a:prstClr val="white"/>
                </a:solidFill>
                <a:effectLst>
                  <a:outerShdw blurRad="38100" dist="38100" dir="2700000" algn="tl">
                    <a:srgbClr val="000000">
                      <a:alpha val="43137"/>
                    </a:srgbClr>
                  </a:outerShdw>
                </a:effectLst>
                <a:latin typeface="Arial"/>
                <a:cs typeface="Arial"/>
              </a:rPr>
              <a:t>     Yüksek Teknolojili Alanlarda </a:t>
            </a:r>
          </a:p>
          <a:p>
            <a:pPr algn="r"/>
            <a:r>
              <a:rPr lang="tr-TR" sz="1500" b="1" dirty="0">
                <a:solidFill>
                  <a:prstClr val="white"/>
                </a:solidFill>
                <a:effectLst>
                  <a:outerShdw blurRad="38100" dist="38100" dir="2700000" algn="tl">
                    <a:srgbClr val="000000">
                      <a:alpha val="43137"/>
                    </a:srgbClr>
                  </a:outerShdw>
                </a:effectLst>
                <a:latin typeface="Arial"/>
                <a:cs typeface="Arial"/>
              </a:rPr>
              <a:t>       Teknolojik Girişimciliğin </a:t>
            </a:r>
            <a:r>
              <a:rPr lang="tr-TR" sz="1500" b="1" dirty="0" smtClean="0">
                <a:solidFill>
                  <a:prstClr val="white"/>
                </a:solidFill>
                <a:effectLst>
                  <a:outerShdw blurRad="38100" dist="38100" dir="2700000" algn="tl">
                    <a:srgbClr val="000000">
                      <a:alpha val="43137"/>
                    </a:srgbClr>
                  </a:outerShdw>
                </a:effectLst>
                <a:latin typeface="Arial"/>
                <a:cs typeface="Arial"/>
              </a:rPr>
              <a:t>Desteklenmes</a:t>
            </a:r>
            <a:r>
              <a:rPr lang="tr-TR" sz="1500" b="1" dirty="0">
                <a:solidFill>
                  <a:prstClr val="white"/>
                </a:solidFill>
                <a:effectLst>
                  <a:outerShdw blurRad="38100" dist="38100" dir="2700000" algn="tl">
                    <a:srgbClr val="000000">
                      <a:alpha val="43137"/>
                    </a:srgbClr>
                  </a:outerShdw>
                </a:effectLst>
                <a:latin typeface="Arial"/>
                <a:cs typeface="Arial"/>
              </a:rPr>
              <a:t>i</a:t>
            </a:r>
            <a:r>
              <a:rPr lang="tr-TR" sz="1500" b="1" dirty="0" smtClean="0">
                <a:solidFill>
                  <a:prstClr val="white"/>
                </a:solidFill>
                <a:effectLst>
                  <a:outerShdw blurRad="38100" dist="38100" dir="2700000" algn="tl">
                    <a:srgbClr val="000000">
                      <a:alpha val="43137"/>
                    </a:srgbClr>
                  </a:outerShdw>
                </a:effectLst>
                <a:latin typeface="Arial"/>
                <a:cs typeface="Arial"/>
                <a:hlinkClick r:id="" action="ppaction://noaction"/>
              </a:rPr>
              <a:t>   </a:t>
            </a:r>
            <a:r>
              <a:rPr lang="tr-TR" sz="1500" b="1" dirty="0" smtClean="0">
                <a:solidFill>
                  <a:prstClr val="white"/>
                </a:solidFill>
                <a:effectLst>
                  <a:outerShdw blurRad="38100" dist="38100" dir="2700000" algn="tl">
                    <a:srgbClr val="000000">
                      <a:alpha val="43137"/>
                    </a:srgbClr>
                  </a:outerShdw>
                </a:effectLst>
                <a:latin typeface="Arial"/>
                <a:cs typeface="Arial"/>
              </a:rPr>
              <a:t>   </a:t>
            </a:r>
            <a:endParaRPr lang="tr-TR" sz="1500" b="1" dirty="0">
              <a:solidFill>
                <a:prstClr val="white"/>
              </a:solidFill>
              <a:effectLst>
                <a:outerShdw blurRad="38100" dist="38100" dir="2700000" algn="tl">
                  <a:srgbClr val="000000">
                    <a:alpha val="43137"/>
                  </a:srgbClr>
                </a:outerShdw>
              </a:effectLst>
              <a:latin typeface="Arial"/>
              <a:cs typeface="Arial"/>
            </a:endParaRPr>
          </a:p>
        </p:txBody>
      </p:sp>
      <p:sp>
        <p:nvSpPr>
          <p:cNvPr id="11" name="TextBox 10">
            <a:hlinkClick r:id="" action="ppaction://noaction"/>
          </p:cNvPr>
          <p:cNvSpPr txBox="1"/>
          <p:nvPr/>
        </p:nvSpPr>
        <p:spPr>
          <a:xfrm>
            <a:off x="8384146" y="2247991"/>
            <a:ext cx="3670954" cy="782255"/>
          </a:xfrm>
          <a:prstGeom prst="rect">
            <a:avLst/>
          </a:prstGeom>
          <a:noFill/>
        </p:spPr>
        <p:txBody>
          <a:bodyPr wrap="square" lIns="91009" tIns="45502" rIns="91009" bIns="45502" rtlCol="0">
            <a:spAutoFit/>
          </a:bodyPr>
          <a:lstStyle/>
          <a:p>
            <a:pPr algn="r"/>
            <a:r>
              <a:rPr lang="tr-TR" sz="1500" b="1" dirty="0">
                <a:solidFill>
                  <a:prstClr val="white"/>
                </a:solidFill>
                <a:effectLst>
                  <a:outerShdw blurRad="38100" dist="38100" dir="2700000" algn="tl">
                    <a:srgbClr val="000000">
                      <a:alpha val="43137"/>
                    </a:srgbClr>
                  </a:outerShdw>
                </a:effectLst>
                <a:latin typeface="Arial"/>
                <a:cs typeface="Arial"/>
              </a:rPr>
              <a:t>KOBİ’lerin Ulusal ve  Uluslararası </a:t>
            </a:r>
          </a:p>
          <a:p>
            <a:pPr algn="r"/>
            <a:r>
              <a:rPr lang="tr-TR" sz="1500" b="1" dirty="0">
                <a:solidFill>
                  <a:prstClr val="white"/>
                </a:solidFill>
                <a:effectLst>
                  <a:outerShdw blurRad="38100" dist="38100" dir="2700000" algn="tl">
                    <a:srgbClr val="000000">
                      <a:alpha val="43137"/>
                    </a:srgbClr>
                  </a:outerShdw>
                </a:effectLst>
                <a:latin typeface="Arial"/>
                <a:cs typeface="Arial"/>
              </a:rPr>
              <a:t>Pazarlara Erişimini Kolaylaştıracak </a:t>
            </a:r>
          </a:p>
          <a:p>
            <a:pPr algn="r"/>
            <a:r>
              <a:rPr lang="tr-TR" sz="1500" b="1" dirty="0">
                <a:solidFill>
                  <a:prstClr val="white"/>
                </a:solidFill>
                <a:effectLst>
                  <a:outerShdw blurRad="38100" dist="38100" dir="2700000" algn="tl">
                    <a:srgbClr val="000000">
                      <a:alpha val="43137"/>
                    </a:srgbClr>
                  </a:outerShdw>
                </a:effectLst>
                <a:latin typeface="Arial"/>
                <a:cs typeface="Arial"/>
              </a:rPr>
              <a:t>Mekanizmaların </a:t>
            </a:r>
            <a:r>
              <a:rPr lang="tr-TR" sz="1500" b="1" dirty="0" smtClean="0">
                <a:solidFill>
                  <a:prstClr val="white"/>
                </a:solidFill>
                <a:effectLst>
                  <a:outerShdw blurRad="38100" dist="38100" dir="2700000" algn="tl">
                    <a:srgbClr val="000000">
                      <a:alpha val="43137"/>
                    </a:srgbClr>
                  </a:outerShdw>
                </a:effectLst>
                <a:latin typeface="Arial"/>
                <a:cs typeface="Arial"/>
              </a:rPr>
              <a:t>Oluşturulması</a:t>
            </a:r>
            <a:endParaRPr lang="tr-TR" sz="1500" b="1" dirty="0">
              <a:solidFill>
                <a:prstClr val="white"/>
              </a:solidFill>
              <a:effectLst>
                <a:outerShdw blurRad="38100" dist="38100" dir="2700000" algn="tl">
                  <a:srgbClr val="000000">
                    <a:alpha val="43137"/>
                  </a:srgbClr>
                </a:outerShdw>
              </a:effectLst>
              <a:latin typeface="Arial"/>
              <a:cs typeface="Arial"/>
            </a:endParaRPr>
          </a:p>
        </p:txBody>
      </p:sp>
      <p:sp>
        <p:nvSpPr>
          <p:cNvPr id="12" name="TextBox 11">
            <a:hlinkClick r:id="" action="ppaction://noaction"/>
          </p:cNvPr>
          <p:cNvSpPr txBox="1"/>
          <p:nvPr/>
        </p:nvSpPr>
        <p:spPr>
          <a:xfrm>
            <a:off x="8584155" y="3387852"/>
            <a:ext cx="3472476" cy="738664"/>
          </a:xfrm>
          <a:prstGeom prst="rect">
            <a:avLst/>
          </a:prstGeom>
          <a:noFill/>
        </p:spPr>
        <p:txBody>
          <a:bodyPr wrap="square" lIns="91009" tIns="45502" rIns="91009" bIns="45502" rtlCol="0">
            <a:spAutoFit/>
          </a:bodyPr>
          <a:lstStyle/>
          <a:p>
            <a:pPr algn="r"/>
            <a:r>
              <a:rPr lang="tr-TR" sz="1400" b="1" dirty="0">
                <a:solidFill>
                  <a:prstClr val="white"/>
                </a:solidFill>
                <a:effectLst>
                  <a:outerShdw blurRad="38100" dist="38100" dir="2700000" algn="tl">
                    <a:srgbClr val="000000">
                      <a:alpha val="43137"/>
                    </a:srgbClr>
                  </a:outerShdw>
                </a:effectLst>
                <a:latin typeface="Arial"/>
                <a:cs typeface="Arial"/>
              </a:rPr>
              <a:t>İşletmeler Arası İş Birliği  </a:t>
            </a:r>
          </a:p>
          <a:p>
            <a:pPr algn="r"/>
            <a:r>
              <a:rPr lang="tr-TR" sz="1400" b="1" dirty="0">
                <a:solidFill>
                  <a:prstClr val="white"/>
                </a:solidFill>
                <a:effectLst>
                  <a:outerShdw blurRad="38100" dist="38100" dir="2700000" algn="tl">
                    <a:srgbClr val="000000">
                      <a:alpha val="43137"/>
                    </a:srgbClr>
                  </a:outerShdw>
                </a:effectLst>
                <a:latin typeface="Arial"/>
                <a:cs typeface="Arial"/>
              </a:rPr>
              <a:t>Kültürünün  Arttırılması ve </a:t>
            </a:r>
          </a:p>
          <a:p>
            <a:pPr algn="r"/>
            <a:r>
              <a:rPr lang="tr-TR" sz="1400" b="1" dirty="0">
                <a:solidFill>
                  <a:prstClr val="white"/>
                </a:solidFill>
                <a:effectLst>
                  <a:outerShdw blurRad="38100" dist="38100" dir="2700000" algn="tl">
                    <a:srgbClr val="000000">
                      <a:alpha val="43137"/>
                    </a:srgbClr>
                  </a:outerShdw>
                </a:effectLst>
                <a:latin typeface="Arial"/>
                <a:cs typeface="Arial"/>
              </a:rPr>
              <a:t>Kaynak Tasarrufu </a:t>
            </a:r>
            <a:r>
              <a:rPr lang="tr-TR" sz="1400" b="1" dirty="0" smtClean="0">
                <a:solidFill>
                  <a:prstClr val="white"/>
                </a:solidFill>
                <a:effectLst>
                  <a:outerShdw blurRad="38100" dist="38100" dir="2700000" algn="tl">
                    <a:srgbClr val="000000">
                      <a:alpha val="43137"/>
                    </a:srgbClr>
                  </a:outerShdw>
                </a:effectLst>
                <a:latin typeface="Arial"/>
                <a:cs typeface="Arial"/>
              </a:rPr>
              <a:t>Sağlanması</a:t>
            </a:r>
            <a:endParaRPr lang="tr-TR" sz="1400" b="1" dirty="0">
              <a:solidFill>
                <a:prstClr val="white"/>
              </a:solidFill>
              <a:effectLst>
                <a:outerShdw blurRad="38100" dist="38100" dir="2700000" algn="tl">
                  <a:srgbClr val="000000">
                    <a:alpha val="43137"/>
                  </a:srgbClr>
                </a:outerShdw>
              </a:effectLst>
              <a:latin typeface="Arial"/>
              <a:cs typeface="Arial"/>
            </a:endParaRPr>
          </a:p>
        </p:txBody>
      </p:sp>
      <p:sp>
        <p:nvSpPr>
          <p:cNvPr id="13" name="TextBox 12">
            <a:hlinkClick r:id="" action="ppaction://noaction"/>
          </p:cNvPr>
          <p:cNvSpPr txBox="1"/>
          <p:nvPr/>
        </p:nvSpPr>
        <p:spPr>
          <a:xfrm>
            <a:off x="8555258" y="4406259"/>
            <a:ext cx="3472476" cy="784830"/>
          </a:xfrm>
          <a:prstGeom prst="rect">
            <a:avLst/>
          </a:prstGeom>
          <a:noFill/>
        </p:spPr>
        <p:txBody>
          <a:bodyPr wrap="square" lIns="91009" tIns="45502" rIns="91009" bIns="45502" rtlCol="0">
            <a:spAutoFit/>
          </a:bodyPr>
          <a:lstStyle/>
          <a:p>
            <a:pPr algn="r"/>
            <a:r>
              <a:rPr lang="tr-TR" sz="1500" b="1" dirty="0">
                <a:solidFill>
                  <a:prstClr val="white"/>
                </a:solidFill>
                <a:effectLst>
                  <a:outerShdw blurRad="38100" dist="38100" dir="2700000" algn="tl">
                    <a:srgbClr val="000000">
                      <a:alpha val="43137"/>
                    </a:srgbClr>
                  </a:outerShdw>
                </a:effectLst>
                <a:latin typeface="Arial"/>
                <a:cs typeface="Arial"/>
              </a:rPr>
              <a:t>Hizmetlerin Bürokrasiden  </a:t>
            </a:r>
          </a:p>
          <a:p>
            <a:pPr algn="r"/>
            <a:r>
              <a:rPr lang="tr-TR" sz="1500" b="1" dirty="0">
                <a:solidFill>
                  <a:prstClr val="white"/>
                </a:solidFill>
                <a:effectLst>
                  <a:outerShdw blurRad="38100" dist="38100" dir="2700000" algn="tl">
                    <a:srgbClr val="000000">
                      <a:alpha val="43137"/>
                    </a:srgbClr>
                  </a:outerShdw>
                </a:effectLst>
                <a:latin typeface="Arial"/>
                <a:cs typeface="Arial"/>
              </a:rPr>
              <a:t>Arındırılması ve Destek </a:t>
            </a:r>
          </a:p>
          <a:p>
            <a:pPr algn="r"/>
            <a:r>
              <a:rPr lang="tr-TR" sz="1500" b="1" dirty="0">
                <a:solidFill>
                  <a:prstClr val="white"/>
                </a:solidFill>
                <a:effectLst>
                  <a:outerShdw blurRad="38100" dist="38100" dir="2700000" algn="tl">
                    <a:srgbClr val="000000">
                      <a:alpha val="43137"/>
                    </a:srgbClr>
                  </a:outerShdw>
                </a:effectLst>
                <a:latin typeface="Arial"/>
                <a:cs typeface="Arial"/>
              </a:rPr>
              <a:t>Programlarının Revize </a:t>
            </a:r>
            <a:r>
              <a:rPr lang="tr-TR" sz="1500" b="1" dirty="0" smtClean="0">
                <a:solidFill>
                  <a:prstClr val="white"/>
                </a:solidFill>
                <a:effectLst>
                  <a:outerShdw blurRad="38100" dist="38100" dir="2700000" algn="tl">
                    <a:srgbClr val="000000">
                      <a:alpha val="43137"/>
                    </a:srgbClr>
                  </a:outerShdw>
                </a:effectLst>
                <a:latin typeface="Arial"/>
                <a:cs typeface="Arial"/>
              </a:rPr>
              <a:t>Edilmesi</a:t>
            </a:r>
            <a:endParaRPr lang="tr-TR" sz="1500" b="1" dirty="0">
              <a:solidFill>
                <a:prstClr val="white"/>
              </a:solidFill>
              <a:effectLst>
                <a:outerShdw blurRad="38100" dist="38100" dir="2700000" algn="tl">
                  <a:srgbClr val="000000">
                    <a:alpha val="43137"/>
                  </a:srgbClr>
                </a:outerShdw>
              </a:effectLst>
              <a:latin typeface="Arial"/>
              <a:cs typeface="Arial"/>
            </a:endParaRPr>
          </a:p>
        </p:txBody>
      </p:sp>
      <p:sp>
        <p:nvSpPr>
          <p:cNvPr id="14" name="TextBox 13">
            <a:hlinkClick r:id="" action="ppaction://noaction"/>
          </p:cNvPr>
          <p:cNvSpPr txBox="1"/>
          <p:nvPr/>
        </p:nvSpPr>
        <p:spPr>
          <a:xfrm>
            <a:off x="7938289" y="5604123"/>
            <a:ext cx="4083264" cy="553998"/>
          </a:xfrm>
          <a:prstGeom prst="rect">
            <a:avLst/>
          </a:prstGeom>
          <a:noFill/>
        </p:spPr>
        <p:txBody>
          <a:bodyPr wrap="square" lIns="91009" tIns="45502" rIns="91009" bIns="45502" rtlCol="0">
            <a:spAutoFit/>
          </a:bodyPr>
          <a:lstStyle/>
          <a:p>
            <a:pPr algn="r"/>
            <a:r>
              <a:rPr lang="tr-TR" sz="1500" b="1" dirty="0" smtClean="0">
                <a:solidFill>
                  <a:prstClr val="white"/>
                </a:solidFill>
                <a:effectLst>
                  <a:outerShdw blurRad="38100" dist="38100" dir="2700000" algn="tl">
                    <a:srgbClr val="000000">
                      <a:alpha val="43137"/>
                    </a:srgbClr>
                  </a:outerShdw>
                </a:effectLst>
                <a:latin typeface="Arial"/>
                <a:cs typeface="Arial"/>
              </a:rPr>
              <a:t>KOBİ’lerin </a:t>
            </a:r>
            <a:r>
              <a:rPr lang="tr-TR" sz="1500" b="1" dirty="0">
                <a:solidFill>
                  <a:prstClr val="white"/>
                </a:solidFill>
                <a:effectLst>
                  <a:outerShdw blurRad="38100" dist="38100" dir="2700000" algn="tl">
                    <a:srgbClr val="000000">
                      <a:alpha val="43137"/>
                    </a:srgbClr>
                  </a:outerShdw>
                </a:effectLst>
                <a:latin typeface="Arial"/>
                <a:cs typeface="Arial"/>
              </a:rPr>
              <a:t>Düşük Maliyetli Finansmana Erişimlerinin </a:t>
            </a:r>
            <a:r>
              <a:rPr lang="tr-TR" sz="1500" b="1" dirty="0" smtClean="0">
                <a:solidFill>
                  <a:prstClr val="white"/>
                </a:solidFill>
                <a:effectLst>
                  <a:outerShdw blurRad="38100" dist="38100" dir="2700000" algn="tl">
                    <a:srgbClr val="000000">
                      <a:alpha val="43137"/>
                    </a:srgbClr>
                  </a:outerShdw>
                </a:effectLst>
                <a:latin typeface="Arial"/>
                <a:cs typeface="Arial"/>
              </a:rPr>
              <a:t>Sağlanması</a:t>
            </a:r>
            <a:endParaRPr lang="tr-TR" sz="1500" b="1" dirty="0">
              <a:solidFill>
                <a:prstClr val="white"/>
              </a:solidFill>
              <a:effectLst>
                <a:outerShdw blurRad="38100" dist="38100" dir="2700000" algn="tl">
                  <a:srgbClr val="000000">
                    <a:alpha val="43137"/>
                  </a:srgbClr>
                </a:outerShdw>
              </a:effectLst>
              <a:latin typeface="Arial"/>
              <a:cs typeface="Arial"/>
            </a:endParaRPr>
          </a:p>
        </p:txBody>
      </p:sp>
      <p:sp>
        <p:nvSpPr>
          <p:cNvPr id="15" name="TextBox 14">
            <a:hlinkClick r:id="" action="ppaction://noaction"/>
          </p:cNvPr>
          <p:cNvSpPr txBox="1"/>
          <p:nvPr/>
        </p:nvSpPr>
        <p:spPr>
          <a:xfrm>
            <a:off x="138352" y="5488737"/>
            <a:ext cx="4032449" cy="784830"/>
          </a:xfrm>
          <a:prstGeom prst="rect">
            <a:avLst/>
          </a:prstGeom>
          <a:noFill/>
        </p:spPr>
        <p:txBody>
          <a:bodyPr wrap="square" lIns="91009" tIns="45502" rIns="91009" bIns="45502" rtlCol="0">
            <a:spAutoFit/>
          </a:bodyPr>
          <a:lstStyle/>
          <a:p>
            <a:r>
              <a:rPr lang="tr-TR" sz="1500" b="1" dirty="0">
                <a:solidFill>
                  <a:prstClr val="white"/>
                </a:solidFill>
                <a:effectLst>
                  <a:outerShdw blurRad="38100" dist="38100" dir="2700000" algn="tl">
                    <a:srgbClr val="000000">
                      <a:alpha val="43137"/>
                    </a:srgbClr>
                  </a:outerShdw>
                </a:effectLst>
                <a:latin typeface="Arial"/>
                <a:cs typeface="Arial"/>
              </a:rPr>
              <a:t>Yetkinlik Değerlendirme Sistemi ile KOBİ’lerin Kapasite ve Yetkinliklerinin Ölçülmesi ve Değerlendirilmesi  </a:t>
            </a:r>
            <a:r>
              <a:rPr lang="tr-TR" sz="1500" b="1" dirty="0">
                <a:solidFill>
                  <a:prstClr val="white"/>
                </a:solidFill>
                <a:effectLst>
                  <a:outerShdw blurRad="38100" dist="38100" dir="2700000" algn="tl">
                    <a:srgbClr val="000000">
                      <a:alpha val="43137"/>
                    </a:srgbClr>
                  </a:outerShdw>
                </a:effectLst>
                <a:latin typeface="Arial"/>
                <a:cs typeface="Arial"/>
                <a:hlinkClick r:id="" action="ppaction://noaction"/>
              </a:rPr>
              <a:t>   </a:t>
            </a:r>
            <a:r>
              <a:rPr lang="tr-TR" sz="1500" b="1" dirty="0">
                <a:solidFill>
                  <a:prstClr val="white"/>
                </a:solidFill>
                <a:effectLst>
                  <a:outerShdw blurRad="38100" dist="38100" dir="2700000" algn="tl">
                    <a:srgbClr val="000000">
                      <a:alpha val="43137"/>
                    </a:srgbClr>
                  </a:outerShdw>
                </a:effectLst>
                <a:latin typeface="Arial"/>
                <a:cs typeface="Arial"/>
              </a:rPr>
              <a:t> </a:t>
            </a:r>
          </a:p>
        </p:txBody>
      </p:sp>
    </p:spTree>
    <p:extLst>
      <p:ext uri="{BB962C8B-B14F-4D97-AF65-F5344CB8AC3E}">
        <p14:creationId xmlns:p14="http://schemas.microsoft.com/office/powerpoint/2010/main" val="28455498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3C7F8354-A1F7-4AE7-90D5-B3C2BAB3B60B}" type="slidenum">
              <a:rPr lang="tr-TR">
                <a:solidFill>
                  <a:prstClr val="black">
                    <a:tint val="75000"/>
                  </a:prstClr>
                </a:solidFill>
                <a:latin typeface="Calibri"/>
              </a:rPr>
              <a:pPr defTabSz="914387">
                <a:defRPr/>
              </a:pPr>
              <a:t>70</a:t>
            </a:fld>
            <a:endParaRPr lang="tr-TR" dirty="0">
              <a:solidFill>
                <a:prstClr val="black">
                  <a:tint val="75000"/>
                </a:prstClr>
              </a:solidFill>
              <a:latin typeface="Calibri"/>
            </a:endParaRPr>
          </a:p>
        </p:txBody>
      </p:sp>
      <p:sp>
        <p:nvSpPr>
          <p:cNvPr id="34" name="İçerik Yer Tutucusu 2"/>
          <p:cNvSpPr>
            <a:spLocks noGrp="1"/>
          </p:cNvSpPr>
          <p:nvPr>
            <p:ph idx="1"/>
          </p:nvPr>
        </p:nvSpPr>
        <p:spPr bwMode="auto">
          <a:xfrm>
            <a:off x="607698" y="1594461"/>
            <a:ext cx="10932160" cy="450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a:buNone/>
              <a:defRPr/>
            </a:pPr>
            <a:r>
              <a:rPr lang="tr-TR" sz="2000" b="1" kern="0" dirty="0" smtClean="0">
                <a:solidFill>
                  <a:srgbClr val="0099FF"/>
                </a:solidFill>
              </a:rPr>
              <a:t>Amaç</a:t>
            </a:r>
            <a:endParaRPr lang="tr-TR" sz="2000" b="1" kern="0" dirty="0">
              <a:solidFill>
                <a:srgbClr val="0099FF"/>
              </a:solidFill>
            </a:endParaRPr>
          </a:p>
          <a:p>
            <a:pPr marL="0" indent="0" algn="just">
              <a:buNone/>
              <a:defRPr/>
            </a:pPr>
            <a:r>
              <a:rPr lang="tr-TR" sz="2200" dirty="0">
                <a:solidFill>
                  <a:srgbClr val="002060"/>
                </a:solidFill>
              </a:rPr>
              <a:t>Gelişme ve büyüme potansiyeline sahip küçük ve orta ölçekli işletmelerin, finansmana erişim imkânlarının artırılabilmesine yönelik olarak Borsa İstanbul A.Ş. Gelişen İşletmeler Pazarı’nda işlem görmelerinin katkı sağlanmasıdır</a:t>
            </a:r>
            <a:r>
              <a:rPr lang="tr-TR" sz="2200" dirty="0" smtClean="0">
                <a:solidFill>
                  <a:srgbClr val="002060"/>
                </a:solidFill>
              </a:rPr>
              <a:t>.</a:t>
            </a:r>
          </a:p>
          <a:p>
            <a:pPr marL="0" indent="0" algn="just">
              <a:buNone/>
              <a:defRPr/>
            </a:pPr>
            <a:endParaRPr lang="tr-TR" sz="2200" dirty="0" smtClean="0">
              <a:solidFill>
                <a:srgbClr val="002060"/>
              </a:solidFill>
            </a:endParaRPr>
          </a:p>
          <a:p>
            <a:pPr marL="0" indent="0" algn="just">
              <a:lnSpc>
                <a:spcPct val="90000"/>
              </a:lnSpc>
              <a:buNone/>
              <a:defRPr/>
            </a:pPr>
            <a:r>
              <a:rPr lang="tr-TR" sz="2200" dirty="0">
                <a:solidFill>
                  <a:srgbClr val="002060"/>
                </a:solidFill>
              </a:rPr>
              <a:t>Programdan yararlanmak isteyen işletmenin, </a:t>
            </a:r>
            <a:r>
              <a:rPr lang="tr-TR" sz="2200" dirty="0" smtClean="0">
                <a:solidFill>
                  <a:srgbClr val="002060"/>
                </a:solidFill>
              </a:rPr>
              <a:t>başvuru </a:t>
            </a:r>
            <a:r>
              <a:rPr lang="tr-TR" sz="2200" dirty="0">
                <a:solidFill>
                  <a:srgbClr val="002060"/>
                </a:solidFill>
              </a:rPr>
              <a:t>yapan işletmenin KOSGEB Veri Tabanında (KBS- KOBİ Bilgi Sistemi) kayıtlı, aktif durumda ve anonim şirket (A.Ş.) statüsünde olması gerekir. </a:t>
            </a:r>
            <a:endParaRPr lang="tr-TR" sz="2200" dirty="0" smtClean="0">
              <a:solidFill>
                <a:srgbClr val="002060"/>
              </a:solidFill>
            </a:endParaRPr>
          </a:p>
          <a:p>
            <a:pPr marL="0" indent="0" algn="just">
              <a:lnSpc>
                <a:spcPct val="90000"/>
              </a:lnSpc>
              <a:buNone/>
              <a:defRPr/>
            </a:pPr>
            <a:endParaRPr lang="tr-TR" sz="2200" dirty="0">
              <a:solidFill>
                <a:srgbClr val="002060"/>
              </a:solidFill>
            </a:endParaRPr>
          </a:p>
          <a:p>
            <a:pPr marL="0" indent="0" algn="just">
              <a:lnSpc>
                <a:spcPct val="90000"/>
              </a:lnSpc>
              <a:buNone/>
              <a:defRPr/>
            </a:pPr>
            <a:r>
              <a:rPr lang="tr-TR" sz="2200" dirty="0">
                <a:solidFill>
                  <a:srgbClr val="002060"/>
                </a:solidFill>
              </a:rPr>
              <a:t>Program kapsamında tüm destek ödemeleri, işletmenin Borsa İstanbul Gelişen İşletmeler Pazarı’nda (GİP) işlem görmeye başlamasından sonra yapılır.</a:t>
            </a:r>
          </a:p>
          <a:p>
            <a:pPr marL="0" indent="0" algn="just">
              <a:buNone/>
              <a:defRPr/>
            </a:pPr>
            <a:endParaRPr lang="tr-TR" sz="2200" dirty="0">
              <a:solidFill>
                <a:srgbClr val="002060"/>
              </a:solidFill>
            </a:endParaRPr>
          </a:p>
          <a:p>
            <a:pPr marL="0" indent="0" algn="just">
              <a:buNone/>
              <a:defRPr/>
            </a:pPr>
            <a:endParaRPr lang="tr-TR" sz="2000" b="1" kern="0" dirty="0">
              <a:solidFill>
                <a:srgbClr val="0099FF"/>
              </a:solidFill>
            </a:endParaRPr>
          </a:p>
          <a:p>
            <a:pPr marL="0" indent="0" algn="just">
              <a:buNone/>
              <a:defRPr/>
            </a:pPr>
            <a:endParaRPr lang="tr-TR" sz="2000" b="1" dirty="0"/>
          </a:p>
          <a:p>
            <a:pPr marL="0" indent="0" algn="just">
              <a:buNone/>
              <a:defRPr/>
            </a:pPr>
            <a:endParaRPr lang="tr-TR" sz="2000" dirty="0"/>
          </a:p>
          <a:p>
            <a:pPr marL="0" indent="0" algn="just">
              <a:buNone/>
              <a:defRPr/>
            </a:pPr>
            <a:endParaRPr lang="tr-TR" sz="2000" b="1" u="sng" kern="0" dirty="0">
              <a:solidFill>
                <a:srgbClr val="0099FF"/>
              </a:solidFill>
            </a:endParaRPr>
          </a:p>
        </p:txBody>
      </p:sp>
      <p:sp>
        <p:nvSpPr>
          <p:cNvPr id="35" name="Başlık 1"/>
          <p:cNvSpPr>
            <a:spLocks noGrp="1"/>
          </p:cNvSpPr>
          <p:nvPr>
            <p:ph type="title"/>
          </p:nvPr>
        </p:nvSpPr>
        <p:spPr>
          <a:xfrm>
            <a:off x="2329359" y="295776"/>
            <a:ext cx="9306023" cy="789109"/>
          </a:xfrm>
          <a:solidFill>
            <a:srgbClr val="00B0F0"/>
          </a:solidFill>
        </p:spPr>
        <p:txBody>
          <a:bodyPr>
            <a:noAutofit/>
          </a:bodyPr>
          <a:lstStyle/>
          <a:p>
            <a:r>
              <a:rPr lang="tr-TR" sz="2400" b="1" dirty="0">
                <a:solidFill>
                  <a:schemeClr val="bg1"/>
                </a:solidFill>
                <a:latin typeface="Calibri" panose="020F0502020204030204" pitchFamily="34" charset="0"/>
                <a:cs typeface="Calibri" panose="020F0502020204030204" pitchFamily="34" charset="0"/>
              </a:rPr>
              <a:t>GELİŞEN İŞLETMELER PAZARI </a:t>
            </a:r>
            <a:r>
              <a:rPr lang="tr-TR" sz="2400" b="1" dirty="0" smtClean="0">
                <a:solidFill>
                  <a:schemeClr val="bg1"/>
                </a:solidFill>
                <a:latin typeface="Calibri" panose="020F0502020204030204" pitchFamily="34" charset="0"/>
                <a:cs typeface="Calibri" panose="020F0502020204030204" pitchFamily="34" charset="0"/>
              </a:rPr>
              <a:t>KOBİ </a:t>
            </a:r>
            <a:r>
              <a:rPr lang="tr-TR" sz="2400" b="1" dirty="0">
                <a:solidFill>
                  <a:schemeClr val="bg1"/>
                </a:solidFill>
                <a:latin typeface="Calibri" panose="020F0502020204030204" pitchFamily="34" charset="0"/>
                <a:cs typeface="Calibri" panose="020F0502020204030204" pitchFamily="34" charset="0"/>
              </a:rPr>
              <a:t>DESTEK PROGRAMI</a:t>
            </a:r>
          </a:p>
        </p:txBody>
      </p:sp>
    </p:spTree>
    <p:extLst>
      <p:ext uri="{BB962C8B-B14F-4D97-AF65-F5344CB8AC3E}">
        <p14:creationId xmlns:p14="http://schemas.microsoft.com/office/powerpoint/2010/main" val="2982355571"/>
      </p:ext>
    </p:extLst>
  </p:cSld>
  <p:clrMapOvr>
    <a:masterClrMapping/>
  </p:clrMapOvr>
  <p:transition spd="slow">
    <p:cov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3C7F8354-A1F7-4AE7-90D5-B3C2BAB3B60B}" type="slidenum">
              <a:rPr lang="tr-TR">
                <a:solidFill>
                  <a:prstClr val="black">
                    <a:tint val="75000"/>
                  </a:prstClr>
                </a:solidFill>
                <a:latin typeface="Calibri"/>
              </a:rPr>
              <a:pPr defTabSz="914387">
                <a:defRPr/>
              </a:pPr>
              <a:t>71</a:t>
            </a:fld>
            <a:endParaRPr lang="tr-TR" dirty="0">
              <a:solidFill>
                <a:prstClr val="black">
                  <a:tint val="75000"/>
                </a:prstClr>
              </a:solidFill>
              <a:latin typeface="Calibri"/>
            </a:endParaRPr>
          </a:p>
        </p:txBody>
      </p:sp>
      <p:sp>
        <p:nvSpPr>
          <p:cNvPr id="35" name="Başlık 1"/>
          <p:cNvSpPr>
            <a:spLocks noGrp="1"/>
          </p:cNvSpPr>
          <p:nvPr>
            <p:ph type="title"/>
          </p:nvPr>
        </p:nvSpPr>
        <p:spPr>
          <a:xfrm>
            <a:off x="1947184" y="220436"/>
            <a:ext cx="9592988" cy="789109"/>
          </a:xfrm>
          <a:solidFill>
            <a:srgbClr val="00B0F0"/>
          </a:solidFill>
        </p:spPr>
        <p:txBody>
          <a:bodyPr>
            <a:noAutofit/>
          </a:bodyPr>
          <a:lstStyle/>
          <a:p>
            <a:r>
              <a:rPr lang="tr-TR" sz="2400" b="1" dirty="0">
                <a:solidFill>
                  <a:schemeClr val="bg1"/>
                </a:solidFill>
                <a:latin typeface="Calibri" panose="020F0502020204030204" pitchFamily="34" charset="0"/>
                <a:cs typeface="Calibri" panose="020F0502020204030204" pitchFamily="34" charset="0"/>
              </a:rPr>
              <a:t>GELİŞEN İŞLETMELER PAZARI </a:t>
            </a:r>
            <a:r>
              <a:rPr lang="tr-TR" sz="2400" b="1" dirty="0" smtClean="0">
                <a:solidFill>
                  <a:schemeClr val="bg1"/>
                </a:solidFill>
                <a:latin typeface="Calibri" panose="020F0502020204030204" pitchFamily="34" charset="0"/>
                <a:cs typeface="Calibri" panose="020F0502020204030204" pitchFamily="34" charset="0"/>
              </a:rPr>
              <a:t>KOBİ </a:t>
            </a:r>
            <a:r>
              <a:rPr lang="tr-TR" sz="2400" b="1" dirty="0">
                <a:solidFill>
                  <a:schemeClr val="bg1"/>
                </a:solidFill>
                <a:latin typeface="Calibri" panose="020F0502020204030204" pitchFamily="34" charset="0"/>
                <a:cs typeface="Calibri" panose="020F0502020204030204" pitchFamily="34" charset="0"/>
              </a:rPr>
              <a:t>DESTEK PROGRAMI</a:t>
            </a:r>
          </a:p>
        </p:txBody>
      </p:sp>
      <p:graphicFrame>
        <p:nvGraphicFramePr>
          <p:cNvPr id="5" name="Tablo 4"/>
          <p:cNvGraphicFramePr>
            <a:graphicFrameLocks noGrp="1"/>
          </p:cNvGraphicFramePr>
          <p:nvPr>
            <p:extLst>
              <p:ext uri="{D42A27DB-BD31-4B8C-83A1-F6EECF244321}">
                <p14:modId xmlns:p14="http://schemas.microsoft.com/office/powerpoint/2010/main" val="1354983256"/>
              </p:ext>
            </p:extLst>
          </p:nvPr>
        </p:nvGraphicFramePr>
        <p:xfrm>
          <a:off x="1947182" y="1334767"/>
          <a:ext cx="9592989" cy="4735098"/>
        </p:xfrm>
        <a:graphic>
          <a:graphicData uri="http://schemas.openxmlformats.org/drawingml/2006/table">
            <a:tbl>
              <a:tblPr firstRow="1" bandRow="1"/>
              <a:tblGrid>
                <a:gridCol w="1057080">
                  <a:extLst>
                    <a:ext uri="{9D8B030D-6E8A-4147-A177-3AD203B41FA5}">
                      <a16:colId xmlns:a16="http://schemas.microsoft.com/office/drawing/2014/main" val="20000"/>
                    </a:ext>
                  </a:extLst>
                </a:gridCol>
                <a:gridCol w="3739415">
                  <a:extLst>
                    <a:ext uri="{9D8B030D-6E8A-4147-A177-3AD203B41FA5}">
                      <a16:colId xmlns:a16="http://schemas.microsoft.com/office/drawing/2014/main" val="20001"/>
                    </a:ext>
                  </a:extLst>
                </a:gridCol>
                <a:gridCol w="2398247">
                  <a:extLst>
                    <a:ext uri="{9D8B030D-6E8A-4147-A177-3AD203B41FA5}">
                      <a16:colId xmlns:a16="http://schemas.microsoft.com/office/drawing/2014/main" val="20002"/>
                    </a:ext>
                  </a:extLst>
                </a:gridCol>
                <a:gridCol w="2398247">
                  <a:extLst>
                    <a:ext uri="{9D8B030D-6E8A-4147-A177-3AD203B41FA5}">
                      <a16:colId xmlns:a16="http://schemas.microsoft.com/office/drawing/2014/main" val="20003"/>
                    </a:ext>
                  </a:extLst>
                </a:gridCol>
              </a:tblGrid>
              <a:tr h="11200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tr-TR" sz="1800" dirty="0"/>
                    </a:p>
                  </a:txBody>
                  <a:tcPr marL="121469" marR="121469" marT="45549" marB="4554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tr-TR" sz="2000" b="1" i="0" kern="1200" dirty="0" smtClean="0">
                        <a:solidFill>
                          <a:schemeClr val="lt1"/>
                        </a:solidFill>
                        <a:effectLst/>
                        <a:latin typeface="+mn-lt"/>
                        <a:ea typeface="+mn-ea"/>
                        <a:cs typeface="+mn-cs"/>
                      </a:endParaRPr>
                    </a:p>
                    <a:p>
                      <a:pPr algn="ctr"/>
                      <a:r>
                        <a:rPr lang="tr-TR" sz="2000" b="1" i="0" kern="1200" dirty="0" smtClean="0">
                          <a:solidFill>
                            <a:schemeClr val="lt1"/>
                          </a:solidFill>
                          <a:effectLst/>
                          <a:latin typeface="+mn-lt"/>
                          <a:ea typeface="+mn-ea"/>
                          <a:cs typeface="+mn-cs"/>
                        </a:rPr>
                        <a:t>DESTEK </a:t>
                      </a:r>
                    </a:p>
                    <a:p>
                      <a:pPr algn="ctr"/>
                      <a:r>
                        <a:rPr lang="tr-TR" sz="2000" b="1" i="0" kern="1200" dirty="0" smtClean="0">
                          <a:solidFill>
                            <a:schemeClr val="lt1"/>
                          </a:solidFill>
                          <a:effectLst/>
                          <a:latin typeface="+mn-lt"/>
                          <a:ea typeface="+mn-ea"/>
                          <a:cs typeface="+mn-cs"/>
                        </a:rPr>
                        <a:t>UNSURLARI</a:t>
                      </a:r>
                    </a:p>
                    <a:p>
                      <a:pPr algn="ctr"/>
                      <a:endParaRPr lang="tr-TR" sz="2000" dirty="0"/>
                    </a:p>
                  </a:txBody>
                  <a:tcPr marL="121469" marR="121469" marT="45549" marB="45549">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tr-TR" sz="2000" b="1" i="0" kern="1200" dirty="0" smtClean="0">
                        <a:solidFill>
                          <a:schemeClr val="lt1"/>
                        </a:solidFill>
                        <a:effectLst/>
                        <a:latin typeface="+mn-lt"/>
                        <a:ea typeface="+mn-ea"/>
                        <a:cs typeface="+mn-cs"/>
                      </a:endParaRPr>
                    </a:p>
                    <a:p>
                      <a:pPr algn="ctr"/>
                      <a:endParaRPr lang="tr-TR" sz="2000" b="1" i="0" kern="1200" dirty="0" smtClean="0">
                        <a:solidFill>
                          <a:schemeClr val="lt1"/>
                        </a:solidFill>
                        <a:effectLst/>
                        <a:latin typeface="+mn-lt"/>
                        <a:ea typeface="+mn-ea"/>
                        <a:cs typeface="+mn-cs"/>
                      </a:endParaRPr>
                    </a:p>
                    <a:p>
                      <a:pPr algn="ctr"/>
                      <a:r>
                        <a:rPr lang="tr-TR" sz="2000" b="1" i="0" kern="1200" dirty="0" smtClean="0">
                          <a:solidFill>
                            <a:schemeClr val="lt1"/>
                          </a:solidFill>
                          <a:effectLst/>
                          <a:latin typeface="+mn-lt"/>
                          <a:ea typeface="+mn-ea"/>
                          <a:cs typeface="+mn-cs"/>
                        </a:rPr>
                        <a:t>DESTEK ÜST LİMİTİ (TL)</a:t>
                      </a:r>
                      <a:endParaRPr lang="tr-TR" sz="2000" dirty="0"/>
                    </a:p>
                  </a:txBody>
                  <a:tcPr marL="121469" marR="121469" marT="45549" marB="45549">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000" b="1" i="0"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2000" b="1" i="0" kern="1200" dirty="0" smtClean="0">
                          <a:solidFill>
                            <a:schemeClr val="lt1"/>
                          </a:solidFill>
                          <a:effectLst/>
                          <a:latin typeface="+mn-lt"/>
                          <a:ea typeface="+mn-ea"/>
                          <a:cs typeface="+mn-cs"/>
                        </a:rPr>
                        <a:t>DESTEK</a:t>
                      </a:r>
                      <a:r>
                        <a:rPr lang="tr-TR" sz="2000" b="1" i="0" kern="1200" baseline="0" dirty="0" smtClean="0">
                          <a:solidFill>
                            <a:schemeClr val="lt1"/>
                          </a:solidFill>
                          <a:effectLst/>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sz="2000" b="1" i="0" kern="1200" baseline="0" dirty="0" smtClean="0">
                          <a:solidFill>
                            <a:schemeClr val="lt1"/>
                          </a:solidFill>
                          <a:effectLst/>
                          <a:latin typeface="+mn-lt"/>
                          <a:ea typeface="+mn-ea"/>
                          <a:cs typeface="+mn-cs"/>
                        </a:rPr>
                        <a:t>ORANI</a:t>
                      </a:r>
                      <a:endParaRPr lang="tr-TR" sz="2000" dirty="0"/>
                    </a:p>
                  </a:txBody>
                  <a:tcPr marL="121469" marR="121469" marT="45549" marB="45549">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377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1</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b="0" kern="1200" dirty="0" smtClean="0">
                          <a:solidFill>
                            <a:schemeClr val="tx1"/>
                          </a:solidFill>
                          <a:effectLst/>
                          <a:latin typeface="+mn-lt"/>
                          <a:ea typeface="+mn-ea"/>
                          <a:cs typeface="+mn-cs"/>
                        </a:rPr>
                        <a:t>Piyasa danışmanı danışmanlık hizmet bedeli </a:t>
                      </a:r>
                      <a:endParaRPr lang="tr-TR" sz="2000" b="0" kern="1200" dirty="0">
                        <a:solidFill>
                          <a:schemeClr val="tx1"/>
                        </a:solidFill>
                        <a:effectLst/>
                        <a:latin typeface="+mn-lt"/>
                        <a:ea typeface="+mn-ea"/>
                        <a:cs typeface="+mn-cs"/>
                      </a:endParaRPr>
                    </a:p>
                  </a:txBody>
                  <a:tcPr marL="121469" marR="121469" marT="45549" marB="45549">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100.000</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4">
                  <a:txBody>
                    <a:bodyPr/>
                    <a:lstStyle/>
                    <a:p>
                      <a:pPr algn="ctr"/>
                      <a:r>
                        <a:rPr lang="tr-TR" sz="2000" b="0" kern="1200" dirty="0" smtClean="0">
                          <a:solidFill>
                            <a:schemeClr val="tx1"/>
                          </a:solidFill>
                          <a:effectLst/>
                          <a:latin typeface="+mn-lt"/>
                          <a:ea typeface="+mn-ea"/>
                          <a:cs typeface="+mn-cs"/>
                        </a:rPr>
                        <a:t>%75</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234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2</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algn="l" defTabSz="914400" rtl="0" eaLnBrk="1" latinLnBrk="0" hangingPunct="1">
                        <a:lnSpc>
                          <a:spcPct val="115000"/>
                        </a:lnSpc>
                        <a:spcAft>
                          <a:spcPts val="0"/>
                        </a:spcAft>
                      </a:pPr>
                      <a:r>
                        <a:rPr lang="tr-TR" sz="2000" b="0" kern="1200" dirty="0" smtClean="0">
                          <a:solidFill>
                            <a:schemeClr val="tx1"/>
                          </a:solidFill>
                          <a:effectLst/>
                          <a:latin typeface="+mn-lt"/>
                          <a:ea typeface="+mn-ea"/>
                          <a:cs typeface="+mn-cs"/>
                        </a:rPr>
                        <a:t> Aracı </a:t>
                      </a:r>
                      <a:r>
                        <a:rPr lang="tr-TR" sz="2000" b="0" kern="1200" dirty="0">
                          <a:solidFill>
                            <a:schemeClr val="tx1"/>
                          </a:solidFill>
                          <a:effectLst/>
                          <a:latin typeface="+mn-lt"/>
                          <a:ea typeface="+mn-ea"/>
                          <a:cs typeface="+mn-cs"/>
                        </a:rPr>
                        <a:t>kuruluşa ödenecek aracılık </a:t>
                      </a:r>
                      <a:r>
                        <a:rPr lang="tr-TR" sz="2000" b="0" kern="1200" dirty="0" smtClean="0">
                          <a:solidFill>
                            <a:schemeClr val="tx1"/>
                          </a:solidFill>
                          <a:effectLst/>
                          <a:latin typeface="+mn-lt"/>
                          <a:ea typeface="+mn-ea"/>
                          <a:cs typeface="+mn-cs"/>
                        </a:rPr>
                        <a:t> </a:t>
                      </a:r>
                    </a:p>
                    <a:p>
                      <a:pPr marL="0" algn="l" defTabSz="914400" rtl="0" eaLnBrk="1" latinLnBrk="0" hangingPunct="1">
                        <a:lnSpc>
                          <a:spcPct val="115000"/>
                        </a:lnSpc>
                        <a:spcAft>
                          <a:spcPts val="0"/>
                        </a:spcAft>
                      </a:pPr>
                      <a:r>
                        <a:rPr lang="tr-TR" sz="2000" b="0" kern="1200" dirty="0" smtClean="0">
                          <a:solidFill>
                            <a:schemeClr val="tx1"/>
                          </a:solidFill>
                          <a:effectLst/>
                          <a:latin typeface="+mn-lt"/>
                          <a:ea typeface="+mn-ea"/>
                          <a:cs typeface="+mn-cs"/>
                        </a:rPr>
                        <a:t> komisyonu</a:t>
                      </a:r>
                      <a:endParaRPr lang="tr-TR" sz="2000" b="0" kern="1200" dirty="0">
                        <a:solidFill>
                          <a:schemeClr val="tx1"/>
                        </a:solidFill>
                        <a:effectLst/>
                        <a:latin typeface="+mn-lt"/>
                        <a:ea typeface="+mn-ea"/>
                        <a:cs typeface="+mn-cs"/>
                      </a:endParaRPr>
                    </a:p>
                  </a:txBody>
                  <a:tcPr marL="63265" marR="63265" marT="47447" marB="474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300.000</a:t>
                      </a:r>
                      <a:endParaRPr lang="tr-TR" sz="2000" b="0" kern="1200" dirty="0">
                        <a:solidFill>
                          <a:schemeClr val="tx1"/>
                        </a:solidFill>
                        <a:effectLst/>
                        <a:latin typeface="+mn-lt"/>
                        <a:ea typeface="+mn-ea"/>
                        <a:cs typeface="+mn-cs"/>
                      </a:endParaRPr>
                    </a:p>
                  </a:txBody>
                  <a:tcPr marL="121469" marR="121469" marT="45549" marB="4554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algn="ctr"/>
                      <a:endParaRPr lang="tr-TR" sz="1800" kern="1200" dirty="0">
                        <a:solidFill>
                          <a:schemeClr val="tx1"/>
                        </a:solidFill>
                        <a:effectLst/>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4065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3</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tr-TR" sz="2000" b="0" kern="1200" dirty="0" smtClean="0">
                          <a:solidFill>
                            <a:schemeClr val="tx1"/>
                          </a:solidFill>
                          <a:effectLst/>
                          <a:latin typeface="+mn-lt"/>
                          <a:ea typeface="+mn-ea"/>
                          <a:cs typeface="+mn-cs"/>
                        </a:rPr>
                        <a:t>Bağımsız Denetim Hizmeti Bedeli</a:t>
                      </a:r>
                      <a:endParaRPr lang="tr-TR" sz="2000" b="0" kern="1200" dirty="0">
                        <a:solidFill>
                          <a:schemeClr val="tx1"/>
                        </a:solidFill>
                        <a:effectLst/>
                        <a:latin typeface="+mn-lt"/>
                        <a:ea typeface="+mn-ea"/>
                        <a:cs typeface="+mn-cs"/>
                      </a:endParaRPr>
                    </a:p>
                  </a:txBody>
                  <a:tcPr marL="121469" marR="121469" marT="45549" marB="45549">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80.000</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algn="ctr"/>
                      <a:endParaRPr lang="tr-TR" sz="1800" kern="1200" dirty="0">
                        <a:solidFill>
                          <a:schemeClr val="tx1"/>
                        </a:solidFill>
                        <a:effectLst/>
                        <a:latin typeface="+mn-lt"/>
                        <a:ea typeface="+mn-ea"/>
                        <a:cs typeface="+mn-cs"/>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091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4</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algn="l" defTabSz="914400" rtl="0" eaLnBrk="1" latinLnBrk="0" hangingPunct="1">
                        <a:lnSpc>
                          <a:spcPct val="115000"/>
                        </a:lnSpc>
                        <a:spcAft>
                          <a:spcPts val="0"/>
                        </a:spcAft>
                      </a:pPr>
                      <a:r>
                        <a:rPr lang="tr-TR" sz="2000" b="0" kern="1200" dirty="0" smtClean="0">
                          <a:solidFill>
                            <a:schemeClr val="tx1"/>
                          </a:solidFill>
                          <a:effectLst/>
                          <a:latin typeface="+mn-lt"/>
                          <a:ea typeface="+mn-ea"/>
                          <a:cs typeface="+mn-cs"/>
                        </a:rPr>
                        <a:t> Hukukçu </a:t>
                      </a:r>
                      <a:r>
                        <a:rPr lang="tr-TR" sz="2000" b="0" kern="1200" dirty="0">
                          <a:solidFill>
                            <a:schemeClr val="tx1"/>
                          </a:solidFill>
                          <a:effectLst/>
                          <a:latin typeface="+mn-lt"/>
                          <a:ea typeface="+mn-ea"/>
                          <a:cs typeface="+mn-cs"/>
                        </a:rPr>
                        <a:t>Raporu Masrafı</a:t>
                      </a:r>
                    </a:p>
                  </a:txBody>
                  <a:tcPr marL="63265" marR="63265" marT="47447" marB="47447"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10.000</a:t>
                      </a:r>
                      <a:endParaRPr lang="tr-TR" sz="2000" b="0" kern="1200" dirty="0">
                        <a:solidFill>
                          <a:schemeClr val="tx1"/>
                        </a:solidFill>
                        <a:effectLst/>
                        <a:latin typeface="+mn-lt"/>
                        <a:ea typeface="+mn-ea"/>
                        <a:cs typeface="+mn-cs"/>
                      </a:endParaRPr>
                    </a:p>
                  </a:txBody>
                  <a:tcPr marL="121469" marR="121469" marT="45549" marB="4554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vMerge="1">
                  <a:txBody>
                    <a:bodyPr/>
                    <a:lstStyle/>
                    <a:p>
                      <a:pPr algn="ctr"/>
                      <a:endParaRPr lang="tr-TR" sz="1800" kern="1200" dirty="0">
                        <a:solidFill>
                          <a:schemeClr val="tx1"/>
                        </a:solidFill>
                        <a:effectLst/>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2491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5</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lnSpc>
                          <a:spcPct val="115000"/>
                        </a:lnSpc>
                        <a:spcAft>
                          <a:spcPts val="0"/>
                        </a:spcAft>
                      </a:pPr>
                      <a:r>
                        <a:rPr lang="tr-TR" sz="2000" b="0" kern="1200" dirty="0" smtClean="0">
                          <a:solidFill>
                            <a:schemeClr val="tx1"/>
                          </a:solidFill>
                          <a:effectLst/>
                          <a:latin typeface="+mn-lt"/>
                          <a:ea typeface="+mn-ea"/>
                          <a:cs typeface="+mn-cs"/>
                        </a:rPr>
                        <a:t> SPK </a:t>
                      </a:r>
                      <a:r>
                        <a:rPr lang="tr-TR" sz="2000" b="0" kern="1200" dirty="0">
                          <a:solidFill>
                            <a:schemeClr val="tx1"/>
                          </a:solidFill>
                          <a:effectLst/>
                          <a:latin typeface="+mn-lt"/>
                          <a:ea typeface="+mn-ea"/>
                          <a:cs typeface="+mn-cs"/>
                        </a:rPr>
                        <a:t>Kurul Kaydına Alma Ücreti</a:t>
                      </a:r>
                    </a:p>
                  </a:txBody>
                  <a:tcPr marL="63265" marR="63265" marT="47447" marB="47447"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2000" b="0" kern="1200" dirty="0" smtClean="0">
                          <a:solidFill>
                            <a:schemeClr val="tx1"/>
                          </a:solidFill>
                          <a:effectLst/>
                          <a:latin typeface="+mn-lt"/>
                          <a:ea typeface="+mn-ea"/>
                          <a:cs typeface="+mn-cs"/>
                        </a:rPr>
                        <a:t>10.000</a:t>
                      </a:r>
                      <a:endParaRPr lang="tr-TR" sz="2000" b="0" kern="1200" dirty="0">
                        <a:solidFill>
                          <a:schemeClr val="tx1"/>
                        </a:solidFill>
                        <a:effectLst/>
                        <a:latin typeface="+mn-lt"/>
                        <a:ea typeface="+mn-ea"/>
                        <a:cs typeface="+mn-cs"/>
                      </a:endParaRPr>
                    </a:p>
                  </a:txBody>
                  <a:tcPr marL="121469" marR="121469" marT="45549" marB="4554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p>
                      <a:pPr algn="ctr"/>
                      <a:r>
                        <a:rPr lang="tr-TR" sz="2000" b="0" kern="1200" dirty="0" smtClean="0">
                          <a:solidFill>
                            <a:schemeClr val="tx1"/>
                          </a:solidFill>
                          <a:effectLst/>
                          <a:latin typeface="+mn-lt"/>
                          <a:ea typeface="+mn-ea"/>
                          <a:cs typeface="+mn-cs"/>
                        </a:rPr>
                        <a:t>%100</a:t>
                      </a:r>
                      <a:endParaRPr lang="tr-TR" sz="2000" b="0" kern="1200" dirty="0">
                        <a:solidFill>
                          <a:schemeClr val="tx1"/>
                        </a:solidFill>
                        <a:effectLst/>
                        <a:latin typeface="+mn-lt"/>
                        <a:ea typeface="+mn-ea"/>
                        <a:cs typeface="+mn-cs"/>
                      </a:endParaRPr>
                    </a:p>
                  </a:txBody>
                  <a:tcPr marL="121469" marR="121469" marT="45549" marB="45549"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630781">
                <a:tc>
                  <a:txBody>
                    <a:bodyPr/>
                    <a:lstStyle/>
                    <a:p>
                      <a:pPr algn="ctr"/>
                      <a:r>
                        <a:rPr lang="tr-TR" sz="2000" b="0" kern="1200" dirty="0" smtClean="0">
                          <a:solidFill>
                            <a:schemeClr val="tx1"/>
                          </a:solidFill>
                          <a:effectLst/>
                          <a:latin typeface="+mn-lt"/>
                          <a:ea typeface="+mn-ea"/>
                          <a:cs typeface="+mn-cs"/>
                        </a:rPr>
                        <a:t>6</a:t>
                      </a:r>
                      <a:endParaRPr lang="tr-TR" sz="2000" b="0" kern="1200" dirty="0">
                        <a:solidFill>
                          <a:schemeClr val="tx1"/>
                        </a:solidFill>
                        <a:effectLst/>
                        <a:latin typeface="+mn-lt"/>
                        <a:ea typeface="+mn-ea"/>
                        <a:cs typeface="+mn-cs"/>
                      </a:endParaRPr>
                    </a:p>
                  </a:txBody>
                  <a:tcPr marL="121469" marR="121469" marT="45549" marB="45549"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algn="l" defTabSz="914400" rtl="0" eaLnBrk="1" latinLnBrk="0" hangingPunct="1">
                        <a:lnSpc>
                          <a:spcPct val="115000"/>
                        </a:lnSpc>
                        <a:spcAft>
                          <a:spcPts val="0"/>
                        </a:spcAft>
                      </a:pPr>
                      <a:r>
                        <a:rPr lang="tr-TR" sz="2000" b="0" kern="1200" dirty="0" smtClean="0">
                          <a:solidFill>
                            <a:schemeClr val="tx1"/>
                          </a:solidFill>
                          <a:effectLst/>
                          <a:latin typeface="+mn-lt"/>
                          <a:ea typeface="+mn-ea"/>
                          <a:cs typeface="+mn-cs"/>
                        </a:rPr>
                        <a:t> MKK Masrafı</a:t>
                      </a:r>
                      <a:endParaRPr lang="tr-TR" sz="2000" b="0" kern="1200" dirty="0">
                        <a:solidFill>
                          <a:schemeClr val="tx1"/>
                        </a:solidFill>
                        <a:effectLst/>
                        <a:latin typeface="+mn-lt"/>
                        <a:ea typeface="+mn-ea"/>
                        <a:cs typeface="+mn-cs"/>
                      </a:endParaRPr>
                    </a:p>
                  </a:txBody>
                  <a:tcPr marL="63265" marR="63265" marT="47447" marB="474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vMerge="1">
                  <a:txBody>
                    <a:bodyPr/>
                    <a:lstStyle/>
                    <a:p>
                      <a:pPr algn="ctr"/>
                      <a:endParaRPr lang="tr-TR" sz="1800" kern="1200" dirty="0">
                        <a:solidFill>
                          <a:schemeClr val="tx1"/>
                        </a:solidFill>
                        <a:effectLst/>
                        <a:latin typeface="+mn-lt"/>
                        <a:ea typeface="+mn-ea"/>
                        <a:cs typeface="+mn-cs"/>
                      </a:endParaRPr>
                    </a:p>
                  </a:txBody>
                  <a:tcPr marL="121921" marR="121921" marT="45718" marB="4571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pPr algn="ctr"/>
                      <a:endParaRPr lang="tr-TR" sz="1800" kern="1200" dirty="0">
                        <a:solidFill>
                          <a:schemeClr val="tx1"/>
                        </a:solidFill>
                        <a:effectLst/>
                        <a:latin typeface="+mn-lt"/>
                        <a:ea typeface="+mn-ea"/>
                        <a:cs typeface="+mn-cs"/>
                      </a:endParaRPr>
                    </a:p>
                  </a:txBody>
                  <a:tcPr marL="121921" marR="121921" marT="45718" marB="4571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81135968"/>
                  </a:ext>
                </a:extLst>
              </a:tr>
            </a:tbl>
          </a:graphicData>
        </a:graphic>
      </p:graphicFrame>
    </p:spTree>
    <p:extLst>
      <p:ext uri="{BB962C8B-B14F-4D97-AF65-F5344CB8AC3E}">
        <p14:creationId xmlns:p14="http://schemas.microsoft.com/office/powerpoint/2010/main" val="189796441"/>
      </p:ext>
    </p:extLst>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noProof="0" dirty="0" smtClean="0">
                <a:solidFill>
                  <a:srgbClr val="006071"/>
                </a:solidFill>
                <a:latin typeface="Calibri"/>
              </a:rPr>
              <a:t>KOBİ FİNANSMAN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6" name="Resim 5"/>
          <p:cNvPicPr>
            <a:picLocks noChangeAspect="1"/>
          </p:cNvPicPr>
          <p:nvPr/>
        </p:nvPicPr>
        <p:blipFill>
          <a:blip r:embed="rId3"/>
          <a:stretch>
            <a:fillRect/>
          </a:stretch>
        </p:blipFill>
        <p:spPr>
          <a:xfrm>
            <a:off x="601167" y="2401400"/>
            <a:ext cx="3460271" cy="1951004"/>
          </a:xfrm>
          <a:prstGeom prst="rect">
            <a:avLst/>
          </a:prstGeom>
        </p:spPr>
      </p:pic>
    </p:spTree>
    <p:extLst>
      <p:ext uri="{BB962C8B-B14F-4D97-AF65-F5344CB8AC3E}">
        <p14:creationId xmlns:p14="http://schemas.microsoft.com/office/powerpoint/2010/main" val="3080459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3C7F8354-A1F7-4AE7-90D5-B3C2BAB3B60B}" type="slidenum">
              <a:rPr lang="tr-TR">
                <a:solidFill>
                  <a:prstClr val="black">
                    <a:tint val="75000"/>
                  </a:prstClr>
                </a:solidFill>
                <a:latin typeface="Calibri"/>
              </a:rPr>
              <a:pPr defTabSz="914387">
                <a:defRPr/>
              </a:pPr>
              <a:t>73</a:t>
            </a:fld>
            <a:endParaRPr lang="tr-TR" dirty="0">
              <a:solidFill>
                <a:prstClr val="black">
                  <a:tint val="75000"/>
                </a:prstClr>
              </a:solidFill>
              <a:latin typeface="Calibri"/>
            </a:endParaRPr>
          </a:p>
        </p:txBody>
      </p:sp>
      <p:sp>
        <p:nvSpPr>
          <p:cNvPr id="10" name="7 Metin kutusu"/>
          <p:cNvSpPr txBox="1"/>
          <p:nvPr/>
        </p:nvSpPr>
        <p:spPr>
          <a:xfrm>
            <a:off x="1393255" y="175940"/>
            <a:ext cx="9505056" cy="953511"/>
          </a:xfrm>
          <a:prstGeom prst="rect">
            <a:avLst/>
          </a:prstGeom>
          <a:noFill/>
        </p:spPr>
        <p:txBody>
          <a:bodyPr wrap="square" lIns="90983" tIns="45487" rIns="90983" bIns="45487" rtlCol="0">
            <a:spAutoFit/>
          </a:bodyPr>
          <a:lstStyle/>
          <a:p>
            <a:pPr algn="ctr" defTabSz="914387" fontAlgn="auto">
              <a:spcBef>
                <a:spcPts val="0"/>
              </a:spcBef>
              <a:spcAft>
                <a:spcPts val="0"/>
              </a:spcAft>
            </a:pPr>
            <a:r>
              <a:rPr lang="tr-TR" sz="2800" b="1" dirty="0">
                <a:solidFill>
                  <a:srgbClr val="002060"/>
                </a:solidFill>
                <a:latin typeface="Calibri"/>
              </a:rPr>
              <a:t>Yeni Kredi Faiz Desteği Modeli: </a:t>
            </a:r>
            <a:endParaRPr lang="tr-TR" sz="2800" b="1" dirty="0" smtClean="0">
              <a:solidFill>
                <a:srgbClr val="002060"/>
              </a:solidFill>
              <a:latin typeface="Calibri"/>
            </a:endParaRPr>
          </a:p>
          <a:p>
            <a:pPr algn="ctr" defTabSz="914387" fontAlgn="auto">
              <a:spcBef>
                <a:spcPts val="0"/>
              </a:spcBef>
              <a:spcAft>
                <a:spcPts val="0"/>
              </a:spcAft>
            </a:pPr>
            <a:r>
              <a:rPr lang="tr-TR" sz="2800" b="1" dirty="0" smtClean="0">
                <a:solidFill>
                  <a:srgbClr val="002060"/>
                </a:solidFill>
                <a:latin typeface="Calibri"/>
              </a:rPr>
              <a:t>KOBİ </a:t>
            </a:r>
            <a:r>
              <a:rPr lang="tr-TR" sz="2800" b="1" dirty="0">
                <a:solidFill>
                  <a:srgbClr val="002060"/>
                </a:solidFill>
                <a:latin typeface="Calibri"/>
              </a:rPr>
              <a:t>Finansman Destek Programı</a:t>
            </a:r>
          </a:p>
        </p:txBody>
      </p:sp>
      <p:graphicFrame>
        <p:nvGraphicFramePr>
          <p:cNvPr id="13" name="Diyagram 12"/>
          <p:cNvGraphicFramePr/>
          <p:nvPr>
            <p:extLst>
              <p:ext uri="{D42A27DB-BD31-4B8C-83A1-F6EECF244321}">
                <p14:modId xmlns:p14="http://schemas.microsoft.com/office/powerpoint/2010/main" val="1068759024"/>
              </p:ext>
            </p:extLst>
          </p:nvPr>
        </p:nvGraphicFramePr>
        <p:xfrm>
          <a:off x="334513" y="1766347"/>
          <a:ext cx="11354569" cy="4063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763507"/>
      </p:ext>
    </p:extLst>
  </p:cSld>
  <p:clrMapOvr>
    <a:masterClrMapping/>
  </p:clrMapOvr>
  <p:transition spd="slow">
    <p:cov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3C7F8354-A1F7-4AE7-90D5-B3C2BAB3B60B}" type="slidenum">
              <a:rPr lang="tr-TR">
                <a:solidFill>
                  <a:prstClr val="black">
                    <a:tint val="75000"/>
                  </a:prstClr>
                </a:solidFill>
                <a:latin typeface="Calibri"/>
              </a:rPr>
              <a:pPr defTabSz="914387">
                <a:defRPr/>
              </a:pPr>
              <a:t>74</a:t>
            </a:fld>
            <a:endParaRPr lang="tr-TR" dirty="0">
              <a:solidFill>
                <a:prstClr val="black">
                  <a:tint val="75000"/>
                </a:prstClr>
              </a:solidFill>
              <a:latin typeface="Calibri"/>
            </a:endParaRPr>
          </a:p>
        </p:txBody>
      </p:sp>
      <p:graphicFrame>
        <p:nvGraphicFramePr>
          <p:cNvPr id="5" name="Diyagram 4"/>
          <p:cNvGraphicFramePr/>
          <p:nvPr>
            <p:extLst>
              <p:ext uri="{D42A27DB-BD31-4B8C-83A1-F6EECF244321}">
                <p14:modId xmlns:p14="http://schemas.microsoft.com/office/powerpoint/2010/main" val="1007767443"/>
              </p:ext>
            </p:extLst>
          </p:nvPr>
        </p:nvGraphicFramePr>
        <p:xfrm>
          <a:off x="81377" y="1472084"/>
          <a:ext cx="11574264" cy="4063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7 Metin kutusu"/>
          <p:cNvSpPr txBox="1"/>
          <p:nvPr/>
        </p:nvSpPr>
        <p:spPr>
          <a:xfrm>
            <a:off x="4655131" y="391964"/>
            <a:ext cx="2426756" cy="521227"/>
          </a:xfrm>
          <a:prstGeom prst="rect">
            <a:avLst/>
          </a:prstGeom>
          <a:noFill/>
        </p:spPr>
        <p:txBody>
          <a:bodyPr wrap="square" lIns="90983" tIns="45487" rIns="90983" bIns="45487" rtlCol="0">
            <a:spAutoFit/>
          </a:bodyPr>
          <a:lstStyle/>
          <a:p>
            <a:pPr defTabSz="914387" fontAlgn="auto">
              <a:spcBef>
                <a:spcPts val="0"/>
              </a:spcBef>
              <a:spcAft>
                <a:spcPts val="0"/>
              </a:spcAft>
            </a:pPr>
            <a:r>
              <a:rPr lang="tr-TR" sz="2800" b="1" dirty="0">
                <a:solidFill>
                  <a:srgbClr val="0070C0"/>
                </a:solidFill>
                <a:latin typeface="Calibri"/>
              </a:rPr>
              <a:t>Kredi Türleri</a:t>
            </a:r>
          </a:p>
        </p:txBody>
      </p:sp>
    </p:spTree>
    <p:extLst>
      <p:ext uri="{BB962C8B-B14F-4D97-AF65-F5344CB8AC3E}">
        <p14:creationId xmlns:p14="http://schemas.microsoft.com/office/powerpoint/2010/main" val="439890254"/>
      </p:ext>
    </p:extLst>
  </p:cSld>
  <p:clrMapOvr>
    <a:masterClrMapping/>
  </p:clrMapOvr>
  <p:transition spd="slow">
    <p:cov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3C7F8354-A1F7-4AE7-90D5-B3C2BAB3B60B}" type="slidenum">
              <a:rPr lang="tr-TR">
                <a:solidFill>
                  <a:prstClr val="black">
                    <a:tint val="75000"/>
                  </a:prstClr>
                </a:solidFill>
                <a:latin typeface="Calibri"/>
              </a:rPr>
              <a:pPr defTabSz="914387">
                <a:defRPr/>
              </a:pPr>
              <a:t>75</a:t>
            </a:fld>
            <a:endParaRPr lang="tr-TR" dirty="0">
              <a:solidFill>
                <a:prstClr val="black">
                  <a:tint val="75000"/>
                </a:prstClr>
              </a:solidFill>
              <a:latin typeface="Calibri"/>
            </a:endParaRPr>
          </a:p>
        </p:txBody>
      </p:sp>
      <p:sp>
        <p:nvSpPr>
          <p:cNvPr id="5" name="İçerik Yer Tutucusu 2"/>
          <p:cNvSpPr>
            <a:spLocks noGrp="1"/>
          </p:cNvSpPr>
          <p:nvPr>
            <p:ph idx="1"/>
          </p:nvPr>
        </p:nvSpPr>
        <p:spPr>
          <a:xfrm>
            <a:off x="562157" y="1264187"/>
            <a:ext cx="10932160" cy="4508938"/>
          </a:xfrm>
        </p:spPr>
        <p:txBody>
          <a:bodyPr>
            <a:noAutofit/>
          </a:bodyPr>
          <a:lstStyle/>
          <a:p>
            <a:pPr marL="0" indent="0">
              <a:buNone/>
            </a:pPr>
            <a:endParaRPr lang="tr-TR" sz="2400" b="1" dirty="0"/>
          </a:p>
          <a:p>
            <a:pPr marL="0" indent="0">
              <a:buNone/>
            </a:pPr>
            <a:endParaRPr lang="tr-TR" sz="2400" b="1" dirty="0"/>
          </a:p>
          <a:p>
            <a:pPr marL="0" indent="0">
              <a:buNone/>
            </a:pPr>
            <a:r>
              <a:rPr lang="tr-TR" sz="2400" b="1" dirty="0">
                <a:solidFill>
                  <a:srgbClr val="002060"/>
                </a:solidFill>
              </a:rPr>
              <a:t>Stratejik ve öncelikli sektörlerdeki işletme: </a:t>
            </a:r>
            <a:r>
              <a:rPr lang="tr-TR" sz="2400" dirty="0">
                <a:solidFill>
                  <a:srgbClr val="002060"/>
                </a:solidFill>
              </a:rPr>
              <a:t>Sanayi ve Teknoloji Bakanlığı tarafından</a:t>
            </a:r>
          </a:p>
          <a:p>
            <a:pPr marL="0" indent="0">
              <a:buNone/>
            </a:pPr>
            <a:r>
              <a:rPr lang="tr-TR" sz="2400" dirty="0">
                <a:solidFill>
                  <a:srgbClr val="002060"/>
                </a:solidFill>
              </a:rPr>
              <a:t>uygulanan Teknoloji Odaklı Sanayi Hamlesi Programından yararlanan işletmeler ve bu</a:t>
            </a:r>
          </a:p>
          <a:p>
            <a:pPr marL="0" indent="0">
              <a:spcBef>
                <a:spcPts val="576"/>
              </a:spcBef>
              <a:buNone/>
            </a:pPr>
            <a:r>
              <a:rPr lang="tr-TR" sz="2400" dirty="0">
                <a:solidFill>
                  <a:srgbClr val="002060"/>
                </a:solidFill>
              </a:rPr>
              <a:t>işletmelerin ürünlerini alan </a:t>
            </a:r>
            <a:r>
              <a:rPr lang="tr-TR" sz="2400" dirty="0" smtClean="0">
                <a:solidFill>
                  <a:srgbClr val="002060"/>
                </a:solidFill>
              </a:rPr>
              <a:t>işletmeler</a:t>
            </a:r>
            <a:endParaRPr lang="tr-TR" sz="2400" dirty="0">
              <a:solidFill>
                <a:srgbClr val="002060"/>
              </a:solidFill>
            </a:endParaRPr>
          </a:p>
          <a:p>
            <a:pPr marL="0" indent="0">
              <a:buNone/>
            </a:pPr>
            <a:endParaRPr lang="tr-TR" sz="2400" dirty="0">
              <a:solidFill>
                <a:srgbClr val="002060"/>
              </a:solidFill>
            </a:endParaRPr>
          </a:p>
          <a:p>
            <a:pPr marL="0" indent="0">
              <a:buNone/>
            </a:pPr>
            <a:r>
              <a:rPr lang="tr-TR" sz="2400" b="1" dirty="0">
                <a:solidFill>
                  <a:srgbClr val="002060"/>
                </a:solidFill>
              </a:rPr>
              <a:t>Girişimci işletme: </a:t>
            </a:r>
            <a:r>
              <a:rPr lang="tr-TR" sz="2400" dirty="0">
                <a:solidFill>
                  <a:srgbClr val="002060"/>
                </a:solidFill>
              </a:rPr>
              <a:t>KOSGEB desteği ile işini kurmuş </a:t>
            </a:r>
            <a:r>
              <a:rPr lang="tr-TR" sz="2400" dirty="0" smtClean="0">
                <a:solidFill>
                  <a:srgbClr val="002060"/>
                </a:solidFill>
              </a:rPr>
              <a:t>ve halen faal olan işletmeler</a:t>
            </a:r>
            <a:endParaRPr lang="tr-TR" sz="2400" dirty="0">
              <a:solidFill>
                <a:srgbClr val="002060"/>
              </a:solidFill>
            </a:endParaRPr>
          </a:p>
          <a:p>
            <a:pPr marL="0" indent="0">
              <a:buNone/>
            </a:pPr>
            <a:endParaRPr lang="tr-TR" sz="2400" dirty="0"/>
          </a:p>
        </p:txBody>
      </p:sp>
      <p:sp>
        <p:nvSpPr>
          <p:cNvPr id="6" name="7 Metin kutusu"/>
          <p:cNvSpPr txBox="1"/>
          <p:nvPr/>
        </p:nvSpPr>
        <p:spPr>
          <a:xfrm>
            <a:off x="4561607" y="391964"/>
            <a:ext cx="2736304" cy="522750"/>
          </a:xfrm>
          <a:prstGeom prst="rect">
            <a:avLst/>
          </a:prstGeom>
          <a:noFill/>
        </p:spPr>
        <p:txBody>
          <a:bodyPr wrap="square" lIns="90983" tIns="45487" rIns="90983" bIns="45487" rtlCol="0">
            <a:spAutoFit/>
          </a:bodyPr>
          <a:lstStyle/>
          <a:p>
            <a:pPr defTabSz="914387" fontAlgn="auto">
              <a:spcBef>
                <a:spcPts val="0"/>
              </a:spcBef>
              <a:spcAft>
                <a:spcPts val="0"/>
              </a:spcAft>
            </a:pPr>
            <a:r>
              <a:rPr lang="tr-TR" sz="2800" b="1" dirty="0">
                <a:solidFill>
                  <a:srgbClr val="0070C0"/>
                </a:solidFill>
                <a:latin typeface="Calibri"/>
              </a:rPr>
              <a:t>İşletme Türleri</a:t>
            </a:r>
          </a:p>
        </p:txBody>
      </p:sp>
    </p:spTree>
    <p:extLst>
      <p:ext uri="{BB962C8B-B14F-4D97-AF65-F5344CB8AC3E}">
        <p14:creationId xmlns:p14="http://schemas.microsoft.com/office/powerpoint/2010/main" val="255543515"/>
      </p:ext>
    </p:extLst>
  </p:cSld>
  <p:clrMapOvr>
    <a:masterClrMapping/>
  </p:clrMapOvr>
  <p:transition spd="slow">
    <p:cov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defTabSz="914387">
              <a:defRPr/>
            </a:pPr>
            <a:fld id="{3C7F8354-A1F7-4AE7-90D5-B3C2BAB3B60B}" type="slidenum">
              <a:rPr lang="tr-TR">
                <a:solidFill>
                  <a:prstClr val="black">
                    <a:tint val="75000"/>
                  </a:prstClr>
                </a:solidFill>
                <a:latin typeface="Calibri"/>
              </a:rPr>
              <a:pPr defTabSz="914387">
                <a:defRPr/>
              </a:pPr>
              <a:t>76</a:t>
            </a:fld>
            <a:endParaRPr lang="tr-TR" dirty="0">
              <a:solidFill>
                <a:prstClr val="black">
                  <a:tint val="75000"/>
                </a:prstClr>
              </a:solidFill>
              <a:latin typeface="Calibri"/>
            </a:endParaRPr>
          </a:p>
        </p:txBody>
      </p:sp>
      <p:sp>
        <p:nvSpPr>
          <p:cNvPr id="6" name="Başlık 1"/>
          <p:cNvSpPr>
            <a:spLocks noGrp="1"/>
          </p:cNvSpPr>
          <p:nvPr>
            <p:ph type="title"/>
          </p:nvPr>
        </p:nvSpPr>
        <p:spPr>
          <a:xfrm>
            <a:off x="-48149" y="273484"/>
            <a:ext cx="12146844" cy="717370"/>
          </a:xfrm>
        </p:spPr>
        <p:txBody>
          <a:bodyPr/>
          <a:lstStyle/>
          <a:p>
            <a:pPr algn="ctr"/>
            <a:r>
              <a:rPr lang="tr-TR" sz="2800" b="1" dirty="0">
                <a:solidFill>
                  <a:srgbClr val="0070C0"/>
                </a:solidFill>
                <a:latin typeface="+mn-lt"/>
                <a:ea typeface="+mn-ea"/>
                <a:cs typeface="+mn-cs"/>
              </a:rPr>
              <a:t>Destek</a:t>
            </a:r>
            <a:r>
              <a:rPr lang="tr-TR" sz="3600" b="1" dirty="0">
                <a:solidFill>
                  <a:srgbClr val="0070C0"/>
                </a:solidFill>
                <a:latin typeface="+mn-lt"/>
              </a:rPr>
              <a:t> </a:t>
            </a:r>
            <a:r>
              <a:rPr lang="tr-TR" sz="2800" b="1" dirty="0">
                <a:solidFill>
                  <a:srgbClr val="0070C0"/>
                </a:solidFill>
                <a:latin typeface="+mn-lt"/>
                <a:ea typeface="+mn-ea"/>
                <a:cs typeface="+mn-cs"/>
              </a:rPr>
              <a:t>ve Üst Limitler Tablosu</a:t>
            </a:r>
          </a:p>
        </p:txBody>
      </p:sp>
      <p:graphicFrame>
        <p:nvGraphicFramePr>
          <p:cNvPr id="7" name="Tablo 6"/>
          <p:cNvGraphicFramePr>
            <a:graphicFrameLocks noGrp="1"/>
          </p:cNvGraphicFramePr>
          <p:nvPr>
            <p:extLst>
              <p:ext uri="{D42A27DB-BD31-4B8C-83A1-F6EECF244321}">
                <p14:modId xmlns:p14="http://schemas.microsoft.com/office/powerpoint/2010/main" val="772196780"/>
              </p:ext>
            </p:extLst>
          </p:nvPr>
        </p:nvGraphicFramePr>
        <p:xfrm>
          <a:off x="1753295" y="1288906"/>
          <a:ext cx="9217025" cy="2582687"/>
        </p:xfrm>
        <a:graphic>
          <a:graphicData uri="http://schemas.openxmlformats.org/drawingml/2006/table">
            <a:tbl>
              <a:tblPr firstRow="1" firstCol="1" bandRow="1">
                <a:tableStyleId>{5C22544A-7EE6-4342-B048-85BDC9FD1C3A}</a:tableStyleId>
              </a:tblPr>
              <a:tblGrid>
                <a:gridCol w="2374457">
                  <a:extLst>
                    <a:ext uri="{9D8B030D-6E8A-4147-A177-3AD203B41FA5}">
                      <a16:colId xmlns:a16="http://schemas.microsoft.com/office/drawing/2014/main" val="20000"/>
                    </a:ext>
                  </a:extLst>
                </a:gridCol>
                <a:gridCol w="1536006">
                  <a:extLst>
                    <a:ext uri="{9D8B030D-6E8A-4147-A177-3AD203B41FA5}">
                      <a16:colId xmlns:a16="http://schemas.microsoft.com/office/drawing/2014/main" val="20001"/>
                    </a:ext>
                  </a:extLst>
                </a:gridCol>
                <a:gridCol w="1536006">
                  <a:extLst>
                    <a:ext uri="{9D8B030D-6E8A-4147-A177-3AD203B41FA5}">
                      <a16:colId xmlns:a16="http://schemas.microsoft.com/office/drawing/2014/main" val="20002"/>
                    </a:ext>
                  </a:extLst>
                </a:gridCol>
                <a:gridCol w="1536006">
                  <a:extLst>
                    <a:ext uri="{9D8B030D-6E8A-4147-A177-3AD203B41FA5}">
                      <a16:colId xmlns:a16="http://schemas.microsoft.com/office/drawing/2014/main" val="20003"/>
                    </a:ext>
                  </a:extLst>
                </a:gridCol>
                <a:gridCol w="1257181">
                  <a:extLst>
                    <a:ext uri="{9D8B030D-6E8A-4147-A177-3AD203B41FA5}">
                      <a16:colId xmlns:a16="http://schemas.microsoft.com/office/drawing/2014/main" val="20004"/>
                    </a:ext>
                  </a:extLst>
                </a:gridCol>
                <a:gridCol w="977369">
                  <a:extLst>
                    <a:ext uri="{9D8B030D-6E8A-4147-A177-3AD203B41FA5}">
                      <a16:colId xmlns:a16="http://schemas.microsoft.com/office/drawing/2014/main" val="20005"/>
                    </a:ext>
                  </a:extLst>
                </a:gridCol>
              </a:tblGrid>
              <a:tr h="528490">
                <a:tc rowSpan="3">
                  <a:txBody>
                    <a:bodyPr/>
                    <a:lstStyle/>
                    <a:p>
                      <a:pPr algn="ctr">
                        <a:lnSpc>
                          <a:spcPct val="115000"/>
                        </a:lnSpc>
                        <a:spcAft>
                          <a:spcPts val="600"/>
                        </a:spcAft>
                      </a:pPr>
                      <a:r>
                        <a:rPr lang="tr-TR" sz="1400" dirty="0">
                          <a:effectLst/>
                        </a:rPr>
                        <a:t>Kredi Türü</a:t>
                      </a:r>
                      <a:endParaRPr lang="tr-TR" sz="1400" dirty="0">
                        <a:effectLst/>
                        <a:latin typeface="Calibri"/>
                        <a:ea typeface="Calibri"/>
                        <a:cs typeface="Times New Roman"/>
                      </a:endParaRPr>
                    </a:p>
                  </a:txBody>
                  <a:tcPr marL="68326" marR="68326" marT="0" marB="0" anchor="ctr"/>
                </a:tc>
                <a:tc gridSpan="4">
                  <a:txBody>
                    <a:bodyPr/>
                    <a:lstStyle/>
                    <a:p>
                      <a:pPr algn="ctr">
                        <a:lnSpc>
                          <a:spcPct val="115000"/>
                        </a:lnSpc>
                        <a:spcAft>
                          <a:spcPts val="600"/>
                        </a:spcAft>
                      </a:pPr>
                      <a:r>
                        <a:rPr lang="tr-TR" sz="1400" dirty="0">
                          <a:effectLst/>
                        </a:rPr>
                        <a:t>İşletme Türü</a:t>
                      </a:r>
                      <a:endParaRPr lang="tr-TR" sz="1400" dirty="0">
                        <a:effectLst/>
                        <a:latin typeface="Calibri"/>
                        <a:ea typeface="Calibri"/>
                        <a:cs typeface="Times New Roman"/>
                      </a:endParaRPr>
                    </a:p>
                  </a:txBody>
                  <a:tcPr marL="68326" marR="68326"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15000"/>
                        </a:lnSpc>
                        <a:spcAft>
                          <a:spcPts val="600"/>
                        </a:spcAft>
                      </a:pPr>
                      <a:r>
                        <a:rPr lang="tr-TR" sz="1400">
                          <a:effectLst/>
                        </a:rPr>
                        <a:t> </a:t>
                      </a:r>
                    </a:p>
                    <a:p>
                      <a:pPr algn="ctr">
                        <a:lnSpc>
                          <a:spcPct val="115000"/>
                        </a:lnSpc>
                        <a:spcAft>
                          <a:spcPts val="600"/>
                        </a:spcAft>
                      </a:pPr>
                      <a:r>
                        <a:rPr lang="tr-TR" sz="1400">
                          <a:effectLst/>
                        </a:rPr>
                        <a:t>Azami Kredi Vadesi</a:t>
                      </a:r>
                      <a:endParaRPr lang="tr-TR" sz="1400">
                        <a:effectLst/>
                        <a:latin typeface="Calibri"/>
                        <a:ea typeface="Calibri"/>
                        <a:cs typeface="Times New Roman"/>
                      </a:endParaRPr>
                    </a:p>
                  </a:txBody>
                  <a:tcPr marL="68326" marR="68326" marT="0" marB="0"/>
                </a:tc>
                <a:extLst>
                  <a:ext uri="{0D108BD9-81ED-4DB2-BD59-A6C34878D82A}">
                    <a16:rowId xmlns:a16="http://schemas.microsoft.com/office/drawing/2014/main" val="10000"/>
                  </a:ext>
                </a:extLst>
              </a:tr>
              <a:tr h="657390">
                <a:tc vMerge="1">
                  <a:txBody>
                    <a:bodyPr/>
                    <a:lstStyle/>
                    <a:p>
                      <a:endParaRPr lang="tr-TR"/>
                    </a:p>
                  </a:txBody>
                  <a:tcPr/>
                </a:tc>
                <a:tc gridSpan="2">
                  <a:txBody>
                    <a:bodyPr/>
                    <a:lstStyle/>
                    <a:p>
                      <a:pPr algn="ctr">
                        <a:lnSpc>
                          <a:spcPct val="115000"/>
                        </a:lnSpc>
                        <a:spcAft>
                          <a:spcPts val="600"/>
                        </a:spcAft>
                      </a:pPr>
                      <a:r>
                        <a:rPr lang="tr-TR" sz="1400">
                          <a:effectLst/>
                        </a:rPr>
                        <a:t>Girişimci İşletmeler</a:t>
                      </a:r>
                      <a:endParaRPr lang="tr-TR" sz="1400">
                        <a:effectLst/>
                        <a:latin typeface="Calibri"/>
                        <a:ea typeface="Calibri"/>
                        <a:cs typeface="Times New Roman"/>
                      </a:endParaRPr>
                    </a:p>
                  </a:txBody>
                  <a:tcPr marL="68326" marR="68326" marT="0" marB="0" anchor="ctr"/>
                </a:tc>
                <a:tc hMerge="1">
                  <a:txBody>
                    <a:bodyPr/>
                    <a:lstStyle/>
                    <a:p>
                      <a:endParaRPr lang="tr-TR"/>
                    </a:p>
                  </a:txBody>
                  <a:tcPr/>
                </a:tc>
                <a:tc gridSpan="2">
                  <a:txBody>
                    <a:bodyPr/>
                    <a:lstStyle/>
                    <a:p>
                      <a:pPr algn="ctr">
                        <a:lnSpc>
                          <a:spcPct val="115000"/>
                        </a:lnSpc>
                        <a:spcAft>
                          <a:spcPts val="600"/>
                        </a:spcAft>
                      </a:pPr>
                      <a:r>
                        <a:rPr lang="tr-TR" sz="1400">
                          <a:effectLst/>
                        </a:rPr>
                        <a:t>Stratejik ve Öncelikli Sektörlerdeki İşletmeler</a:t>
                      </a:r>
                      <a:endParaRPr lang="tr-TR" sz="1400">
                        <a:effectLst/>
                        <a:latin typeface="Calibri"/>
                        <a:ea typeface="Calibri"/>
                        <a:cs typeface="Times New Roman"/>
                      </a:endParaRPr>
                    </a:p>
                  </a:txBody>
                  <a:tcPr marL="68326" marR="68326" marT="0" marB="0" anchor="ctr"/>
                </a:tc>
                <a:tc hMerge="1">
                  <a:txBody>
                    <a:bodyPr/>
                    <a:lstStyle/>
                    <a:p>
                      <a:endParaRPr lang="tr-TR"/>
                    </a:p>
                  </a:txBody>
                  <a:tcPr/>
                </a:tc>
                <a:tc vMerge="1">
                  <a:txBody>
                    <a:bodyPr/>
                    <a:lstStyle/>
                    <a:p>
                      <a:endParaRPr lang="tr-TR"/>
                    </a:p>
                  </a:txBody>
                  <a:tcPr/>
                </a:tc>
                <a:extLst>
                  <a:ext uri="{0D108BD9-81ED-4DB2-BD59-A6C34878D82A}">
                    <a16:rowId xmlns:a16="http://schemas.microsoft.com/office/drawing/2014/main" val="10001"/>
                  </a:ext>
                </a:extLst>
              </a:tr>
              <a:tr h="466383">
                <a:tc vMerge="1">
                  <a:txBody>
                    <a:bodyPr/>
                    <a:lstStyle/>
                    <a:p>
                      <a:endParaRPr lang="tr-TR"/>
                    </a:p>
                  </a:txBody>
                  <a:tcPr/>
                </a:tc>
                <a:tc>
                  <a:txBody>
                    <a:bodyPr/>
                    <a:lstStyle/>
                    <a:p>
                      <a:pPr algn="ctr">
                        <a:lnSpc>
                          <a:spcPct val="115000"/>
                        </a:lnSpc>
                        <a:spcAft>
                          <a:spcPts val="600"/>
                        </a:spcAft>
                      </a:pPr>
                      <a:r>
                        <a:rPr lang="tr-TR" sz="1400">
                          <a:effectLst/>
                        </a:rPr>
                        <a:t>Kredi Üst Limiti</a:t>
                      </a:r>
                      <a:endParaRPr lang="tr-TR" sz="1400">
                        <a:effectLst/>
                        <a:latin typeface="Calibri"/>
                        <a:ea typeface="Calibri"/>
                        <a:cs typeface="Times New Roman"/>
                      </a:endParaRPr>
                    </a:p>
                  </a:txBody>
                  <a:tcPr marL="68326" marR="68326" marT="0" marB="0" anchor="ctr"/>
                </a:tc>
                <a:tc>
                  <a:txBody>
                    <a:bodyPr/>
                    <a:lstStyle/>
                    <a:p>
                      <a:pPr algn="ctr">
                        <a:lnSpc>
                          <a:spcPct val="115000"/>
                        </a:lnSpc>
                        <a:spcAft>
                          <a:spcPts val="600"/>
                        </a:spcAft>
                      </a:pPr>
                      <a:r>
                        <a:rPr lang="tr-TR" sz="1400">
                          <a:effectLst/>
                        </a:rPr>
                        <a:t>Destek Puanı</a:t>
                      </a:r>
                      <a:endParaRPr lang="tr-TR" sz="1400">
                        <a:effectLst/>
                        <a:latin typeface="Calibri"/>
                        <a:ea typeface="Calibri"/>
                        <a:cs typeface="Times New Roman"/>
                      </a:endParaRPr>
                    </a:p>
                  </a:txBody>
                  <a:tcPr marL="0" marR="0" marT="0" marB="0" anchor="ctr"/>
                </a:tc>
                <a:tc>
                  <a:txBody>
                    <a:bodyPr/>
                    <a:lstStyle/>
                    <a:p>
                      <a:pPr algn="ctr">
                        <a:lnSpc>
                          <a:spcPct val="115000"/>
                        </a:lnSpc>
                        <a:spcAft>
                          <a:spcPts val="600"/>
                        </a:spcAft>
                      </a:pPr>
                      <a:r>
                        <a:rPr lang="tr-TR" sz="1400">
                          <a:effectLst/>
                        </a:rPr>
                        <a:t>Kredi Üst Limiti</a:t>
                      </a:r>
                      <a:endParaRPr lang="tr-TR" sz="1400">
                        <a:effectLst/>
                        <a:latin typeface="Calibri"/>
                        <a:ea typeface="Calibri"/>
                        <a:cs typeface="Times New Roman"/>
                      </a:endParaRPr>
                    </a:p>
                  </a:txBody>
                  <a:tcPr marL="68326" marR="68326" marT="0" marB="0" anchor="ctr"/>
                </a:tc>
                <a:tc>
                  <a:txBody>
                    <a:bodyPr/>
                    <a:lstStyle/>
                    <a:p>
                      <a:pPr algn="ctr">
                        <a:lnSpc>
                          <a:spcPct val="115000"/>
                        </a:lnSpc>
                        <a:spcAft>
                          <a:spcPts val="600"/>
                        </a:spcAft>
                      </a:pPr>
                      <a:r>
                        <a:rPr lang="tr-TR" sz="1400">
                          <a:effectLst/>
                        </a:rPr>
                        <a:t>Destek Puanı</a:t>
                      </a:r>
                      <a:endParaRPr lang="tr-TR" sz="1400">
                        <a:effectLst/>
                        <a:latin typeface="Calibri"/>
                        <a:ea typeface="Calibri"/>
                        <a:cs typeface="Times New Roman"/>
                      </a:endParaRPr>
                    </a:p>
                  </a:txBody>
                  <a:tcPr marL="0" marR="0" marT="0" marB="0" anchor="ctr"/>
                </a:tc>
                <a:tc vMerge="1">
                  <a:txBody>
                    <a:bodyPr/>
                    <a:lstStyle/>
                    <a:p>
                      <a:endParaRPr lang="tr-TR"/>
                    </a:p>
                  </a:txBody>
                  <a:tcPr/>
                </a:tc>
                <a:extLst>
                  <a:ext uri="{0D108BD9-81ED-4DB2-BD59-A6C34878D82A}">
                    <a16:rowId xmlns:a16="http://schemas.microsoft.com/office/drawing/2014/main" val="10002"/>
                  </a:ext>
                </a:extLst>
              </a:tr>
              <a:tr h="465212">
                <a:tc>
                  <a:txBody>
                    <a:bodyPr/>
                    <a:lstStyle/>
                    <a:p>
                      <a:pPr>
                        <a:lnSpc>
                          <a:spcPct val="115000"/>
                        </a:lnSpc>
                        <a:spcAft>
                          <a:spcPts val="600"/>
                        </a:spcAft>
                      </a:pPr>
                      <a:r>
                        <a:rPr lang="tr-TR" sz="1400">
                          <a:effectLst/>
                        </a:rPr>
                        <a:t>İşletme Kredisi</a:t>
                      </a:r>
                      <a:endParaRPr lang="tr-TR" sz="1400">
                        <a:effectLst/>
                        <a:latin typeface="Calibri"/>
                        <a:ea typeface="Calibri"/>
                        <a:cs typeface="Times New Roman"/>
                      </a:endParaRPr>
                    </a:p>
                  </a:txBody>
                  <a:tcPr marL="68326" marR="68326" marT="0" marB="0" anchor="ctr"/>
                </a:tc>
                <a:tc rowSpan="2">
                  <a:txBody>
                    <a:bodyPr/>
                    <a:lstStyle/>
                    <a:p>
                      <a:pPr algn="ctr">
                        <a:lnSpc>
                          <a:spcPct val="115000"/>
                        </a:lnSpc>
                        <a:spcAft>
                          <a:spcPts val="600"/>
                        </a:spcAft>
                      </a:pPr>
                      <a:r>
                        <a:rPr lang="tr-TR" sz="1400" b="1">
                          <a:effectLst/>
                        </a:rPr>
                        <a:t>50.000 TL*</a:t>
                      </a:r>
                      <a:endParaRPr lang="tr-TR" sz="1400" b="1">
                        <a:effectLst/>
                        <a:latin typeface="Calibri"/>
                        <a:ea typeface="Calibri"/>
                        <a:cs typeface="Times New Roman"/>
                      </a:endParaRPr>
                    </a:p>
                  </a:txBody>
                  <a:tcPr marL="68326" marR="68326" marT="0" marB="0" anchor="ctr"/>
                </a:tc>
                <a:tc rowSpan="2">
                  <a:txBody>
                    <a:bodyPr/>
                    <a:lstStyle/>
                    <a:p>
                      <a:pPr algn="ctr">
                        <a:lnSpc>
                          <a:spcPct val="115000"/>
                        </a:lnSpc>
                        <a:spcAft>
                          <a:spcPts val="600"/>
                        </a:spcAft>
                      </a:pPr>
                      <a:r>
                        <a:rPr lang="tr-TR" sz="1400" b="1">
                          <a:effectLst/>
                        </a:rPr>
                        <a:t>10 puan</a:t>
                      </a:r>
                      <a:endParaRPr lang="tr-TR" sz="1400" b="1">
                        <a:effectLst/>
                        <a:latin typeface="Calibri"/>
                        <a:ea typeface="Calibri"/>
                        <a:cs typeface="Times New Roman"/>
                      </a:endParaRPr>
                    </a:p>
                  </a:txBody>
                  <a:tcPr marL="0" marR="0" marT="0" marB="0" anchor="ctr"/>
                </a:tc>
                <a:tc rowSpan="2">
                  <a:txBody>
                    <a:bodyPr/>
                    <a:lstStyle/>
                    <a:p>
                      <a:pPr algn="ctr">
                        <a:lnSpc>
                          <a:spcPct val="115000"/>
                        </a:lnSpc>
                        <a:spcAft>
                          <a:spcPts val="600"/>
                        </a:spcAft>
                      </a:pPr>
                      <a:r>
                        <a:rPr lang="tr-TR" sz="1400" b="1" dirty="0">
                          <a:effectLst/>
                        </a:rPr>
                        <a:t>500.000 TL</a:t>
                      </a:r>
                      <a:endParaRPr lang="tr-TR" sz="1400" b="1" dirty="0">
                        <a:effectLst/>
                        <a:latin typeface="Calibri"/>
                        <a:ea typeface="Calibri"/>
                        <a:cs typeface="Times New Roman"/>
                      </a:endParaRPr>
                    </a:p>
                  </a:txBody>
                  <a:tcPr marL="0" marR="0" marT="0" marB="0" anchor="ctr"/>
                </a:tc>
                <a:tc rowSpan="2">
                  <a:txBody>
                    <a:bodyPr/>
                    <a:lstStyle/>
                    <a:p>
                      <a:pPr algn="ctr">
                        <a:lnSpc>
                          <a:spcPct val="115000"/>
                        </a:lnSpc>
                        <a:spcAft>
                          <a:spcPts val="600"/>
                        </a:spcAft>
                      </a:pPr>
                      <a:r>
                        <a:rPr lang="tr-TR" sz="1400" b="1" dirty="0">
                          <a:effectLst/>
                        </a:rPr>
                        <a:t>12 puan</a:t>
                      </a:r>
                      <a:endParaRPr lang="tr-TR" sz="1400" b="1" dirty="0">
                        <a:effectLst/>
                        <a:latin typeface="Calibri"/>
                        <a:ea typeface="Calibri"/>
                        <a:cs typeface="Times New Roman"/>
                      </a:endParaRPr>
                    </a:p>
                  </a:txBody>
                  <a:tcPr marL="0" marR="0" marT="0" marB="0" anchor="ctr"/>
                </a:tc>
                <a:tc>
                  <a:txBody>
                    <a:bodyPr/>
                    <a:lstStyle/>
                    <a:p>
                      <a:pPr algn="ctr">
                        <a:lnSpc>
                          <a:spcPct val="115000"/>
                        </a:lnSpc>
                        <a:spcAft>
                          <a:spcPts val="600"/>
                        </a:spcAft>
                      </a:pPr>
                      <a:r>
                        <a:rPr lang="tr-TR" sz="1400">
                          <a:effectLst/>
                        </a:rPr>
                        <a:t>18 Ay</a:t>
                      </a:r>
                      <a:endParaRPr lang="tr-TR" sz="1400">
                        <a:effectLst/>
                        <a:latin typeface="Calibri"/>
                        <a:ea typeface="Calibri"/>
                        <a:cs typeface="Times New Roman"/>
                      </a:endParaRPr>
                    </a:p>
                  </a:txBody>
                  <a:tcPr marL="68326" marR="68326" marT="0" marB="0" anchor="ctr"/>
                </a:tc>
                <a:extLst>
                  <a:ext uri="{0D108BD9-81ED-4DB2-BD59-A6C34878D82A}">
                    <a16:rowId xmlns:a16="http://schemas.microsoft.com/office/drawing/2014/main" val="10003"/>
                  </a:ext>
                </a:extLst>
              </a:tr>
              <a:tr h="465212">
                <a:tc>
                  <a:txBody>
                    <a:bodyPr/>
                    <a:lstStyle/>
                    <a:p>
                      <a:pPr>
                        <a:lnSpc>
                          <a:spcPct val="115000"/>
                        </a:lnSpc>
                        <a:spcAft>
                          <a:spcPts val="600"/>
                        </a:spcAft>
                      </a:pPr>
                      <a:r>
                        <a:rPr lang="tr-TR" sz="1400">
                          <a:effectLst/>
                        </a:rPr>
                        <a:t>Makine Teçhizat Kredisi</a:t>
                      </a:r>
                      <a:endParaRPr lang="tr-TR" sz="1400">
                        <a:effectLst/>
                        <a:latin typeface="Calibri"/>
                        <a:ea typeface="Calibri"/>
                        <a:cs typeface="Times New Roman"/>
                      </a:endParaRPr>
                    </a:p>
                  </a:txBody>
                  <a:tcPr marL="68326" marR="68326" marT="0" marB="0" anchor="ct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600"/>
                        </a:spcAft>
                      </a:pPr>
                      <a:r>
                        <a:rPr lang="tr-TR" sz="1400" dirty="0">
                          <a:effectLst/>
                        </a:rPr>
                        <a:t>36 Ay</a:t>
                      </a:r>
                      <a:endParaRPr lang="tr-TR" sz="1400" dirty="0">
                        <a:effectLst/>
                        <a:latin typeface="Calibri"/>
                        <a:ea typeface="Calibri"/>
                        <a:cs typeface="Times New Roman"/>
                      </a:endParaRPr>
                    </a:p>
                  </a:txBody>
                  <a:tcPr marL="68326" marR="68326" marT="0" marB="0" anchor="ctr"/>
                </a:tc>
                <a:extLst>
                  <a:ext uri="{0D108BD9-81ED-4DB2-BD59-A6C34878D82A}">
                    <a16:rowId xmlns:a16="http://schemas.microsoft.com/office/drawing/2014/main" val="10004"/>
                  </a:ext>
                </a:extLst>
              </a:tr>
            </a:tbl>
          </a:graphicData>
        </a:graphic>
      </p:graphicFrame>
      <p:sp>
        <p:nvSpPr>
          <p:cNvPr id="3" name="Dikdörtgen 2"/>
          <p:cNvSpPr/>
          <p:nvPr/>
        </p:nvSpPr>
        <p:spPr>
          <a:xfrm>
            <a:off x="2010104" y="4167276"/>
            <a:ext cx="8960216" cy="1870484"/>
          </a:xfrm>
          <a:prstGeom prst="rect">
            <a:avLst/>
          </a:prstGeom>
        </p:spPr>
        <p:txBody>
          <a:bodyPr wrap="square">
            <a:spAutoFit/>
          </a:bodyPr>
          <a:lstStyle/>
          <a:p>
            <a:pPr algn="just" defTabSz="911017">
              <a:tabLst>
                <a:tab pos="449182" algn="l"/>
                <a:tab pos="627906" algn="l"/>
              </a:tabLst>
            </a:pPr>
            <a:r>
              <a:rPr lang="tr-TR" altLang="tr-TR" sz="1395" dirty="0">
                <a:solidFill>
                  <a:srgbClr val="002060"/>
                </a:solidFill>
                <a:latin typeface="Calibri"/>
                <a:ea typeface="Calibri" pitchFamily="34" charset="0"/>
                <a:cs typeface="Times New Roman" pitchFamily="18" charset="0"/>
              </a:rPr>
              <a:t>* Girişimcinin genç, kadın, engelli, gazi veya birinci derecede şehit yakını olması durumunda üst limit </a:t>
            </a:r>
            <a:r>
              <a:rPr lang="tr-TR" altLang="tr-TR" sz="1395" b="1" dirty="0">
                <a:solidFill>
                  <a:srgbClr val="002060"/>
                </a:solidFill>
                <a:latin typeface="Calibri"/>
                <a:ea typeface="Calibri" pitchFamily="34" charset="0"/>
                <a:cs typeface="Times New Roman" pitchFamily="18" charset="0"/>
              </a:rPr>
              <a:t>70.000 TL</a:t>
            </a:r>
            <a:r>
              <a:rPr lang="tr-TR" altLang="tr-TR" sz="1395" dirty="0">
                <a:solidFill>
                  <a:srgbClr val="002060"/>
                </a:solidFill>
                <a:latin typeface="Calibri"/>
                <a:ea typeface="Calibri" pitchFamily="34" charset="0"/>
                <a:cs typeface="Times New Roman" pitchFamily="18" charset="0"/>
              </a:rPr>
              <a:t> olarak uygulanır.</a:t>
            </a:r>
          </a:p>
          <a:p>
            <a:pPr algn="just" defTabSz="911017">
              <a:tabLst>
                <a:tab pos="449182" algn="l"/>
                <a:tab pos="627906" algn="l"/>
              </a:tabLst>
            </a:pPr>
            <a:endParaRPr lang="tr-TR" altLang="tr-TR" sz="1594" dirty="0">
              <a:solidFill>
                <a:srgbClr val="002060"/>
              </a:solidFill>
              <a:latin typeface="Calibri"/>
              <a:ea typeface="+mn-ea"/>
            </a:endParaRPr>
          </a:p>
          <a:p>
            <a:pPr algn="just" defTabSz="911017" eaLnBrk="0" hangingPunct="0">
              <a:buFontTx/>
              <a:buChar char="•"/>
              <a:tabLst>
                <a:tab pos="449182" algn="l"/>
                <a:tab pos="627906" algn="l"/>
              </a:tabLst>
            </a:pPr>
            <a:r>
              <a:rPr lang="tr-TR" altLang="tr-TR" sz="1793" dirty="0" smtClean="0">
                <a:solidFill>
                  <a:srgbClr val="002060"/>
                </a:solidFill>
                <a:latin typeface="Calibri"/>
                <a:ea typeface="+mn-ea"/>
                <a:cs typeface="Times New Roman" pitchFamily="18" charset="0"/>
              </a:rPr>
              <a:t> Taban </a:t>
            </a:r>
            <a:r>
              <a:rPr lang="tr-TR" altLang="tr-TR" sz="1793" dirty="0">
                <a:solidFill>
                  <a:srgbClr val="002060"/>
                </a:solidFill>
                <a:latin typeface="Calibri"/>
                <a:ea typeface="+mn-ea"/>
                <a:cs typeface="Times New Roman" pitchFamily="18" charset="0"/>
              </a:rPr>
              <a:t>puan Girişimci İşletmeler için 10 (on), Stratejik ve Öncelikli Sektörlerdeki İşletmeler için 12 (</a:t>
            </a:r>
            <a:r>
              <a:rPr lang="tr-TR" altLang="tr-TR" sz="1793" dirty="0" err="1">
                <a:solidFill>
                  <a:srgbClr val="002060"/>
                </a:solidFill>
                <a:latin typeface="Calibri"/>
                <a:ea typeface="+mn-ea"/>
                <a:cs typeface="Times New Roman" pitchFamily="18" charset="0"/>
              </a:rPr>
              <a:t>oniki</a:t>
            </a:r>
            <a:r>
              <a:rPr lang="tr-TR" altLang="tr-TR" sz="1793" dirty="0">
                <a:solidFill>
                  <a:srgbClr val="002060"/>
                </a:solidFill>
                <a:latin typeface="Calibri"/>
                <a:ea typeface="+mn-ea"/>
                <a:cs typeface="Times New Roman" pitchFamily="18" charset="0"/>
              </a:rPr>
              <a:t>) puan olarak uygulanır. </a:t>
            </a:r>
            <a:endParaRPr lang="tr-TR" altLang="tr-TR" sz="1793" dirty="0">
              <a:solidFill>
                <a:srgbClr val="002060"/>
              </a:solidFill>
              <a:latin typeface="Calibri"/>
              <a:ea typeface="+mn-ea"/>
            </a:endParaRPr>
          </a:p>
          <a:p>
            <a:pPr algn="just" defTabSz="911017" eaLnBrk="0" hangingPunct="0">
              <a:buFontTx/>
              <a:buChar char="•"/>
              <a:tabLst>
                <a:tab pos="449182" algn="l"/>
                <a:tab pos="627906" algn="l"/>
              </a:tabLst>
            </a:pPr>
            <a:r>
              <a:rPr lang="tr-TR" altLang="tr-TR" sz="1793" dirty="0">
                <a:solidFill>
                  <a:srgbClr val="002060"/>
                </a:solidFill>
                <a:latin typeface="Calibri"/>
                <a:ea typeface="+mn-ea"/>
                <a:cs typeface="Times New Roman" pitchFamily="18" charset="0"/>
              </a:rPr>
              <a:t> Makine Teçhizat kredisinde; yerli makine teçhizat alımında, Stratejik ve Öncelikli Sektörlerdeki İşletmelere 2 (iki) ilave puan verilir. </a:t>
            </a:r>
            <a:endParaRPr lang="tr-TR" altLang="tr-TR" sz="1793" dirty="0">
              <a:solidFill>
                <a:srgbClr val="002060"/>
              </a:solidFill>
              <a:latin typeface="Calibri"/>
              <a:ea typeface="+mn-ea"/>
            </a:endParaRPr>
          </a:p>
        </p:txBody>
      </p:sp>
    </p:spTree>
    <p:extLst>
      <p:ext uri="{BB962C8B-B14F-4D97-AF65-F5344CB8AC3E}">
        <p14:creationId xmlns:p14="http://schemas.microsoft.com/office/powerpoint/2010/main" val="2637139100"/>
      </p:ext>
    </p:extLst>
  </p:cSld>
  <p:clrMapOvr>
    <a:masterClrMapping/>
  </p:clrMapOvr>
  <p:transition spd="slow">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graphicFrame>
        <p:nvGraphicFramePr>
          <p:cNvPr id="10" name="Diyagram 9"/>
          <p:cNvGraphicFramePr/>
          <p:nvPr>
            <p:extLst>
              <p:ext uri="{D42A27DB-BD31-4B8C-83A1-F6EECF244321}">
                <p14:modId xmlns:p14="http://schemas.microsoft.com/office/powerpoint/2010/main" val="980119743"/>
              </p:ext>
            </p:extLst>
          </p:nvPr>
        </p:nvGraphicFramePr>
        <p:xfrm>
          <a:off x="673176" y="752004"/>
          <a:ext cx="10866996" cy="586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cstate="print"/>
          <a:srcRect/>
          <a:stretch>
            <a:fillRect/>
          </a:stretch>
        </p:blipFill>
        <p:spPr bwMode="auto">
          <a:xfrm>
            <a:off x="10826303" y="167888"/>
            <a:ext cx="720080" cy="507913"/>
          </a:xfrm>
          <a:prstGeom prst="rect">
            <a:avLst/>
          </a:prstGeom>
          <a:noFill/>
          <a:ln w="9525">
            <a:noFill/>
            <a:miter lim="800000"/>
            <a:headEnd/>
            <a:tailEnd/>
          </a:ln>
        </p:spPr>
      </p:pic>
    </p:spTree>
    <p:extLst>
      <p:ext uri="{BB962C8B-B14F-4D97-AF65-F5344CB8AC3E}">
        <p14:creationId xmlns:p14="http://schemas.microsoft.com/office/powerpoint/2010/main" val="247350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665507" y="2664545"/>
            <a:ext cx="7362186" cy="1569660"/>
          </a:xfrm>
          <a:prstGeom prst="rect">
            <a:avLst/>
          </a:prstGeom>
          <a:noFill/>
        </p:spPr>
        <p:txBody>
          <a:bodyPr wrap="square" rtlCol="0">
            <a:spAutoFit/>
          </a:bodyPr>
          <a:lstStyle/>
          <a:p>
            <a:pPr algn="ctr" defTabSz="911017">
              <a:defRPr/>
            </a:pPr>
            <a:r>
              <a:rPr lang="tr-TR" sz="4800" b="1" dirty="0" smtClean="0">
                <a:solidFill>
                  <a:srgbClr val="006071"/>
                </a:solidFill>
                <a:latin typeface="Calibri"/>
              </a:rPr>
              <a:t>GİRİŞİMCİLİĞİ GELİŞTİRME DESTEK </a:t>
            </a:r>
            <a:r>
              <a:rPr lang="tr-TR" sz="4800" b="1" dirty="0">
                <a:solidFill>
                  <a:srgbClr val="006071"/>
                </a:solidFill>
                <a:latin typeface="Calibri"/>
              </a:rPr>
              <a:t>PROGRAMI</a:t>
            </a:r>
          </a:p>
        </p:txBody>
      </p:sp>
      <p:pic>
        <p:nvPicPr>
          <p:cNvPr id="2" name="Resim 1"/>
          <p:cNvPicPr>
            <a:picLocks noChangeAspect="1"/>
          </p:cNvPicPr>
          <p:nvPr/>
        </p:nvPicPr>
        <p:blipFill>
          <a:blip r:embed="rId3"/>
          <a:stretch>
            <a:fillRect/>
          </a:stretch>
        </p:blipFill>
        <p:spPr>
          <a:xfrm>
            <a:off x="889198" y="2480196"/>
            <a:ext cx="2664297" cy="2292340"/>
          </a:xfrm>
          <a:prstGeom prst="rect">
            <a:avLst/>
          </a:prstGeom>
        </p:spPr>
      </p:pic>
    </p:spTree>
    <p:extLst>
      <p:ext uri="{BB962C8B-B14F-4D97-AF65-F5344CB8AC3E}">
        <p14:creationId xmlns:p14="http://schemas.microsoft.com/office/powerpoint/2010/main" val="221985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12989"/>
          <a:stretch/>
        </p:blipFill>
        <p:spPr>
          <a:xfrm>
            <a:off x="1249239" y="1295356"/>
            <a:ext cx="1691680" cy="1318420"/>
          </a:xfrm>
          <a:prstGeom prst="rect">
            <a:avLst/>
          </a:prstGeom>
        </p:spPr>
      </p:pic>
      <p:sp>
        <p:nvSpPr>
          <p:cNvPr id="2" name="1 Başlık"/>
          <p:cNvSpPr>
            <a:spLocks noGrp="1"/>
          </p:cNvSpPr>
          <p:nvPr>
            <p:ph type="title"/>
          </p:nvPr>
        </p:nvSpPr>
        <p:spPr>
          <a:xfrm>
            <a:off x="3049439" y="175944"/>
            <a:ext cx="6900882" cy="856622"/>
          </a:xfrm>
        </p:spPr>
        <p:txBody>
          <a:bodyPr/>
          <a:lstStyle/>
          <a:p>
            <a:r>
              <a:rPr lang="tr-TR" sz="3200" b="1" dirty="0">
                <a:solidFill>
                  <a:srgbClr val="00BAD5"/>
                </a:solidFill>
                <a:latin typeface="Calibri" pitchFamily="34" charset="0"/>
                <a:ea typeface="ヒラギノ角ゴ Pro W3" pitchFamily="1" charset="-128"/>
              </a:rPr>
              <a:t>Girişimcilik Eğitimi</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79</a:t>
            </a:fld>
            <a:endParaRPr lang="tr-TR">
              <a:latin typeface="Calibri"/>
            </a:endParaRPr>
          </a:p>
        </p:txBody>
      </p:sp>
      <p:sp>
        <p:nvSpPr>
          <p:cNvPr id="17" name="Dikdörtgen 16"/>
          <p:cNvSpPr/>
          <p:nvPr/>
        </p:nvSpPr>
        <p:spPr>
          <a:xfrm>
            <a:off x="3041397" y="1354427"/>
            <a:ext cx="7604381" cy="1200278"/>
          </a:xfrm>
          <a:prstGeom prst="rect">
            <a:avLst/>
          </a:prstGeom>
        </p:spPr>
        <p:txBody>
          <a:bodyPr wrap="square" lIns="91391" tIns="45695" rIns="91391" bIns="45695">
            <a:spAutoFit/>
          </a:bodyPr>
          <a:lstStyle/>
          <a:p>
            <a:pPr algn="just"/>
            <a:r>
              <a:rPr lang="tr-TR" b="1" dirty="0">
                <a:solidFill>
                  <a:prstClr val="black"/>
                </a:solidFill>
              </a:rPr>
              <a:t>Geleneksel Girişimci Eğitimi :</a:t>
            </a:r>
            <a:r>
              <a:rPr lang="tr-TR" dirty="0">
                <a:solidFill>
                  <a:prstClr val="black"/>
                </a:solidFill>
              </a:rPr>
              <a:t>  </a:t>
            </a:r>
          </a:p>
          <a:p>
            <a:pPr algn="just"/>
            <a:r>
              <a:rPr lang="tr-TR" dirty="0">
                <a:solidFill>
                  <a:srgbClr val="002060"/>
                </a:solidFill>
              </a:rPr>
              <a:t>Girişimcilerin iş kurma ve yürütme konusunda bilgi sahibi olmaları, bu süreçte rol ve sorumluluklarının farkına varmaları ve iş fikirlerine yönelik iş modelini hazırlayabilecek bilgi ve deneyim kazanmaları amacıyla sağlanır.</a:t>
            </a:r>
          </a:p>
        </p:txBody>
      </p:sp>
      <p:sp>
        <p:nvSpPr>
          <p:cNvPr id="7" name="Dikdörtgen 6"/>
          <p:cNvSpPr/>
          <p:nvPr/>
        </p:nvSpPr>
        <p:spPr>
          <a:xfrm>
            <a:off x="3049439" y="2876566"/>
            <a:ext cx="4166067" cy="3416269"/>
          </a:xfrm>
          <a:prstGeom prst="rect">
            <a:avLst/>
          </a:prstGeom>
        </p:spPr>
        <p:txBody>
          <a:bodyPr wrap="square" lIns="91391" tIns="45695" rIns="91391" bIns="45695">
            <a:spAutoFit/>
          </a:bodyPr>
          <a:lstStyle/>
          <a:p>
            <a:pPr algn="just"/>
            <a:r>
              <a:rPr lang="tr-TR" b="1" dirty="0">
                <a:solidFill>
                  <a:prstClr val="black"/>
                </a:solidFill>
              </a:rPr>
              <a:t>Geleneksel Girişimci Eğitimi :</a:t>
            </a:r>
            <a:r>
              <a:rPr lang="tr-TR" dirty="0">
                <a:solidFill>
                  <a:prstClr val="black"/>
                </a:solidFill>
              </a:rPr>
              <a:t>  </a:t>
            </a:r>
          </a:p>
          <a:p>
            <a:pPr marL="342712" indent="-342712" algn="just">
              <a:buFont typeface="+mj-lt"/>
              <a:buAutoNum type="arabicPeriod"/>
            </a:pPr>
            <a:r>
              <a:rPr lang="tr-TR" dirty="0">
                <a:solidFill>
                  <a:srgbClr val="002060"/>
                </a:solidFill>
              </a:rPr>
              <a:t>Girişimcilikte Temel Kavramlar </a:t>
            </a:r>
          </a:p>
          <a:p>
            <a:pPr marL="342712" indent="-342712" algn="just">
              <a:buFont typeface="+mj-lt"/>
              <a:buAutoNum type="arabicPeriod"/>
            </a:pPr>
            <a:r>
              <a:rPr lang="tr-TR" dirty="0">
                <a:solidFill>
                  <a:srgbClr val="002060"/>
                </a:solidFill>
              </a:rPr>
              <a:t>Girişim Fırsatlarını Görme ve Fikir Yaratma / Geliştirme </a:t>
            </a:r>
          </a:p>
          <a:p>
            <a:pPr marL="342712" indent="-342712" algn="just">
              <a:buFont typeface="+mj-lt"/>
              <a:buAutoNum type="arabicPeriod"/>
            </a:pPr>
            <a:r>
              <a:rPr lang="tr-TR" dirty="0">
                <a:solidFill>
                  <a:srgbClr val="002060"/>
                </a:solidFill>
              </a:rPr>
              <a:t>Yapılabilirlik Analizi</a:t>
            </a:r>
          </a:p>
          <a:p>
            <a:pPr marL="342712" indent="-342712" algn="just">
              <a:buFont typeface="+mj-lt"/>
              <a:buAutoNum type="arabicPeriod"/>
            </a:pPr>
            <a:r>
              <a:rPr lang="tr-TR" dirty="0">
                <a:solidFill>
                  <a:srgbClr val="002060"/>
                </a:solidFill>
              </a:rPr>
              <a:t>İş Modelleri, Müşteriler, Değer Önerileri ve Gelir Kaynakları </a:t>
            </a:r>
          </a:p>
          <a:p>
            <a:pPr marL="342712" indent="-342712" algn="just">
              <a:buFont typeface="+mj-lt"/>
              <a:buAutoNum type="arabicPeriod"/>
            </a:pPr>
            <a:r>
              <a:rPr lang="tr-TR" dirty="0">
                <a:solidFill>
                  <a:srgbClr val="002060"/>
                </a:solidFill>
              </a:rPr>
              <a:t>Ekonomi, Endüstri, Rekabet ve Müşteri Analiz</a:t>
            </a:r>
          </a:p>
          <a:p>
            <a:pPr marL="342712" indent="-342712" algn="just">
              <a:buFont typeface="+mj-lt"/>
              <a:buAutoNum type="arabicPeriod"/>
            </a:pPr>
            <a:r>
              <a:rPr lang="tr-TR" dirty="0">
                <a:solidFill>
                  <a:srgbClr val="002060"/>
                </a:solidFill>
              </a:rPr>
              <a:t>Hukuki Altyapı</a:t>
            </a:r>
          </a:p>
          <a:p>
            <a:pPr marL="342712" indent="-342712" algn="just">
              <a:buFont typeface="+mj-lt"/>
              <a:buAutoNum type="arabicPeriod"/>
            </a:pPr>
            <a:r>
              <a:rPr lang="tr-TR" dirty="0">
                <a:solidFill>
                  <a:srgbClr val="002060"/>
                </a:solidFill>
              </a:rPr>
              <a:t>Girişimin Etik Temelleri</a:t>
            </a:r>
          </a:p>
          <a:p>
            <a:pPr marL="342712" indent="-342712" algn="just">
              <a:buFont typeface="+mj-lt"/>
              <a:buAutoNum type="arabicPeriod"/>
            </a:pPr>
            <a:r>
              <a:rPr lang="tr-TR" dirty="0">
                <a:solidFill>
                  <a:srgbClr val="002060"/>
                </a:solidFill>
              </a:rPr>
              <a:t>Pazarlama İlkeleri ve Yönetimi</a:t>
            </a:r>
          </a:p>
        </p:txBody>
      </p:sp>
    </p:spTree>
    <p:extLst>
      <p:ext uri="{BB962C8B-B14F-4D97-AF65-F5344CB8AC3E}">
        <p14:creationId xmlns:p14="http://schemas.microsoft.com/office/powerpoint/2010/main" val="1130298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graphicFrame>
        <p:nvGraphicFramePr>
          <p:cNvPr id="3" name="Diyagram 2"/>
          <p:cNvGraphicFramePr/>
          <p:nvPr>
            <p:extLst>
              <p:ext uri="{D42A27DB-BD31-4B8C-83A1-F6EECF244321}">
                <p14:modId xmlns:p14="http://schemas.microsoft.com/office/powerpoint/2010/main" val="3364443729"/>
              </p:ext>
            </p:extLst>
          </p:nvPr>
        </p:nvGraphicFramePr>
        <p:xfrm>
          <a:off x="460455" y="1004878"/>
          <a:ext cx="11305255" cy="5867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noChangeArrowheads="1"/>
          </p:cNvPicPr>
          <p:nvPr/>
        </p:nvPicPr>
        <p:blipFill>
          <a:blip r:embed="rId8" cstate="print"/>
          <a:srcRect/>
          <a:stretch>
            <a:fillRect/>
          </a:stretch>
        </p:blipFill>
        <p:spPr bwMode="auto">
          <a:xfrm>
            <a:off x="11294705" y="60008"/>
            <a:ext cx="720080" cy="507913"/>
          </a:xfrm>
          <a:prstGeom prst="rect">
            <a:avLst/>
          </a:prstGeom>
          <a:noFill/>
          <a:ln w="9525">
            <a:noFill/>
            <a:miter lim="800000"/>
            <a:headEnd/>
            <a:tailEnd/>
          </a:ln>
        </p:spPr>
      </p:pic>
      <p:sp>
        <p:nvSpPr>
          <p:cNvPr id="5" name="Metin kutusu 4"/>
          <p:cNvSpPr txBox="1"/>
          <p:nvPr/>
        </p:nvSpPr>
        <p:spPr>
          <a:xfrm>
            <a:off x="3575420" y="44647"/>
            <a:ext cx="5118868" cy="523220"/>
          </a:xfrm>
          <a:prstGeom prst="rect">
            <a:avLst/>
          </a:prstGeom>
          <a:noFill/>
        </p:spPr>
        <p:txBody>
          <a:bodyPr wrap="square" lIns="91009" tIns="45502" rIns="91009" bIns="45502"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00ADEF"/>
                </a:solidFill>
                <a:effectLst/>
                <a:uLnTx/>
                <a:uFillTx/>
                <a:latin typeface="Calibri" pitchFamily="34" charset="0"/>
                <a:ea typeface="ヒラギノ角ゴ Pro W3" pitchFamily="1" charset="-128"/>
                <a:cs typeface="+mn-cs"/>
              </a:rPr>
              <a:t>KOSGEB DESTEK PROGRAMLARI</a:t>
            </a:r>
          </a:p>
        </p:txBody>
      </p:sp>
    </p:spTree>
    <p:extLst>
      <p:ext uri="{BB962C8B-B14F-4D97-AF65-F5344CB8AC3E}">
        <p14:creationId xmlns:p14="http://schemas.microsoft.com/office/powerpoint/2010/main" val="19630603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l="32011" t="25265" r="32581" b="31289"/>
          <a:stretch/>
        </p:blipFill>
        <p:spPr>
          <a:xfrm>
            <a:off x="1691852" y="1528556"/>
            <a:ext cx="709516" cy="870577"/>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1931" y="2505285"/>
            <a:ext cx="1380430" cy="936104"/>
          </a:xfrm>
          <a:prstGeom prst="rect">
            <a:avLst/>
          </a:prstGeom>
          <a:ln>
            <a:noFill/>
          </a:ln>
          <a:effectLst>
            <a:softEdge rad="112500"/>
          </a:effectLst>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t="3523" b="28997"/>
          <a:stretch/>
        </p:blipFill>
        <p:spPr>
          <a:xfrm>
            <a:off x="9064741" y="5360516"/>
            <a:ext cx="1333883" cy="900100"/>
          </a:xfrm>
          <a:prstGeom prst="rect">
            <a:avLst/>
          </a:prstGeom>
          <a:ln>
            <a:noFill/>
          </a:ln>
          <a:effectLst>
            <a:softEdge rad="112500"/>
          </a:effectLst>
        </p:spPr>
      </p:pic>
      <p:sp>
        <p:nvSpPr>
          <p:cNvPr id="2" name="1 Başlık"/>
          <p:cNvSpPr>
            <a:spLocks noGrp="1"/>
          </p:cNvSpPr>
          <p:nvPr>
            <p:ph type="title"/>
          </p:nvPr>
        </p:nvSpPr>
        <p:spPr>
          <a:xfrm>
            <a:off x="3049439" y="175944"/>
            <a:ext cx="6900882" cy="856622"/>
          </a:xfrm>
        </p:spPr>
        <p:txBody>
          <a:bodyPr/>
          <a:lstStyle/>
          <a:p>
            <a:r>
              <a:rPr lang="tr-TR" sz="3200" b="1" dirty="0">
                <a:solidFill>
                  <a:srgbClr val="00BAD5"/>
                </a:solidFill>
                <a:latin typeface="Calibri" pitchFamily="34" charset="0"/>
                <a:ea typeface="ヒラギノ角ゴ Pro W3" pitchFamily="1" charset="-128"/>
              </a:rPr>
              <a:t>Girişimcilik Eğitimi</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80</a:t>
            </a:fld>
            <a:endParaRPr lang="tr-TR" dirty="0">
              <a:latin typeface="Calibri"/>
            </a:endParaRPr>
          </a:p>
        </p:txBody>
      </p:sp>
      <p:sp>
        <p:nvSpPr>
          <p:cNvPr id="17" name="Dikdörtgen 16"/>
          <p:cNvSpPr/>
          <p:nvPr/>
        </p:nvSpPr>
        <p:spPr>
          <a:xfrm>
            <a:off x="2401367" y="1305007"/>
            <a:ext cx="8136904" cy="1200278"/>
          </a:xfrm>
          <a:prstGeom prst="rect">
            <a:avLst/>
          </a:prstGeom>
        </p:spPr>
        <p:txBody>
          <a:bodyPr wrap="square" lIns="91391" tIns="45695" rIns="91391" bIns="45695">
            <a:spAutoFit/>
          </a:bodyPr>
          <a:lstStyle/>
          <a:p>
            <a:pPr algn="just"/>
            <a:r>
              <a:rPr lang="tr-TR" b="1" dirty="0">
                <a:solidFill>
                  <a:prstClr val="black"/>
                </a:solidFill>
              </a:rPr>
              <a:t>İleri Girişimci Eğitimi :</a:t>
            </a:r>
            <a:r>
              <a:rPr lang="tr-TR" dirty="0">
                <a:solidFill>
                  <a:prstClr val="black"/>
                </a:solidFill>
              </a:rPr>
              <a:t>  </a:t>
            </a:r>
          </a:p>
          <a:p>
            <a:pPr algn="just"/>
            <a:r>
              <a:rPr lang="tr-TR" dirty="0">
                <a:solidFill>
                  <a:srgbClr val="002060"/>
                </a:solidFill>
              </a:rPr>
              <a:t>Girişimcilerin iş kurma ve yürütme konusunda bilgi sahibi olmaları, bu süreçte rol ve sorumluluklarının farkına varmaları ve iş fikirlerine yönelik iş modelini hazırlayabilecek bilgi ve deneyim kazanmaları amacıyla sağlanır.</a:t>
            </a:r>
          </a:p>
        </p:txBody>
      </p:sp>
      <p:sp>
        <p:nvSpPr>
          <p:cNvPr id="7" name="Dikdörtgen 6"/>
          <p:cNvSpPr/>
          <p:nvPr/>
        </p:nvSpPr>
        <p:spPr>
          <a:xfrm>
            <a:off x="6145783" y="3085292"/>
            <a:ext cx="4856119" cy="3416269"/>
          </a:xfrm>
          <a:prstGeom prst="rect">
            <a:avLst/>
          </a:prstGeom>
        </p:spPr>
        <p:txBody>
          <a:bodyPr wrap="square" lIns="91391" tIns="45695" rIns="91391" bIns="45695" numCol="1">
            <a:spAutoFit/>
          </a:bodyPr>
          <a:lstStyle/>
          <a:p>
            <a:r>
              <a:rPr lang="tr-TR" dirty="0">
                <a:solidFill>
                  <a:srgbClr val="002060"/>
                </a:solidFill>
              </a:rPr>
              <a:t>9. Networking (Ağ Kurma) </a:t>
            </a:r>
          </a:p>
          <a:p>
            <a:r>
              <a:rPr lang="tr-TR" dirty="0">
                <a:solidFill>
                  <a:srgbClr val="002060"/>
                </a:solidFill>
              </a:rPr>
              <a:t>10. Girişimin Finansal Yapısının Belirlenmesi ve Yönetimi </a:t>
            </a:r>
          </a:p>
          <a:p>
            <a:r>
              <a:rPr lang="tr-TR" dirty="0">
                <a:solidFill>
                  <a:srgbClr val="002060"/>
                </a:solidFill>
              </a:rPr>
              <a:t>11. Yeni Girişimler için Finansal Kaynaklara Erişim </a:t>
            </a:r>
          </a:p>
          <a:p>
            <a:r>
              <a:rPr lang="tr-TR" dirty="0">
                <a:solidFill>
                  <a:srgbClr val="002060"/>
                </a:solidFill>
              </a:rPr>
              <a:t>12. Yenilik Yönetimi</a:t>
            </a:r>
          </a:p>
          <a:p>
            <a:r>
              <a:rPr lang="tr-TR" dirty="0">
                <a:solidFill>
                  <a:srgbClr val="002060"/>
                </a:solidFill>
              </a:rPr>
              <a:t>13. Fikri Mülkiyet Hakları</a:t>
            </a:r>
          </a:p>
          <a:p>
            <a:r>
              <a:rPr lang="tr-TR" dirty="0">
                <a:solidFill>
                  <a:srgbClr val="002060"/>
                </a:solidFill>
              </a:rPr>
              <a:t>14. Girişimin Profesyonel Yönetimi ve KOBİ’lerde Stratejik Yönetim</a:t>
            </a:r>
          </a:p>
          <a:p>
            <a:r>
              <a:rPr lang="tr-TR" dirty="0">
                <a:solidFill>
                  <a:srgbClr val="002060"/>
                </a:solidFill>
              </a:rPr>
              <a:t>15. Büyüme Sürecinin Yönetimi ve Büyüme </a:t>
            </a:r>
          </a:p>
          <a:p>
            <a:r>
              <a:rPr lang="tr-TR" dirty="0">
                <a:solidFill>
                  <a:srgbClr val="002060"/>
                </a:solidFill>
              </a:rPr>
              <a:t>Stratejileri</a:t>
            </a:r>
          </a:p>
          <a:p>
            <a:r>
              <a:rPr lang="tr-TR" dirty="0">
                <a:solidFill>
                  <a:srgbClr val="002060"/>
                </a:solidFill>
              </a:rPr>
              <a:t>16. İş Planı Geliştirme </a:t>
            </a:r>
          </a:p>
          <a:p>
            <a:pPr algn="just"/>
            <a:endParaRPr lang="tr-TR" b="1" dirty="0">
              <a:solidFill>
                <a:prstClr val="black"/>
              </a:solidFill>
            </a:endParaRPr>
          </a:p>
        </p:txBody>
      </p:sp>
      <p:sp>
        <p:nvSpPr>
          <p:cNvPr id="6" name="Dikdörtgen 5"/>
          <p:cNvSpPr/>
          <p:nvPr/>
        </p:nvSpPr>
        <p:spPr>
          <a:xfrm>
            <a:off x="1492044" y="3085292"/>
            <a:ext cx="4166067" cy="3139270"/>
          </a:xfrm>
          <a:prstGeom prst="rect">
            <a:avLst/>
          </a:prstGeom>
        </p:spPr>
        <p:txBody>
          <a:bodyPr wrap="square" lIns="91391" tIns="45695" rIns="91391" bIns="45695">
            <a:spAutoFit/>
          </a:bodyPr>
          <a:lstStyle/>
          <a:p>
            <a:pPr marL="342712" indent="-342712">
              <a:buFont typeface="+mj-lt"/>
              <a:buAutoNum type="arabicPeriod"/>
            </a:pPr>
            <a:r>
              <a:rPr lang="tr-TR" dirty="0">
                <a:solidFill>
                  <a:srgbClr val="002060"/>
                </a:solidFill>
              </a:rPr>
              <a:t>Girişimcilikte Temel Kavramlar </a:t>
            </a:r>
          </a:p>
          <a:p>
            <a:pPr marL="342712" indent="-342712">
              <a:buFont typeface="+mj-lt"/>
              <a:buAutoNum type="arabicPeriod"/>
            </a:pPr>
            <a:r>
              <a:rPr lang="tr-TR" dirty="0">
                <a:solidFill>
                  <a:srgbClr val="002060"/>
                </a:solidFill>
              </a:rPr>
              <a:t>Girişim Fırsatlarını Görme ve Fikir Yaratma / Geliştirme </a:t>
            </a:r>
          </a:p>
          <a:p>
            <a:pPr marL="342712" indent="-342712">
              <a:buFont typeface="+mj-lt"/>
              <a:buAutoNum type="arabicPeriod"/>
            </a:pPr>
            <a:r>
              <a:rPr lang="tr-TR" dirty="0">
                <a:solidFill>
                  <a:srgbClr val="002060"/>
                </a:solidFill>
              </a:rPr>
              <a:t>Yapılabilirlik Analizi</a:t>
            </a:r>
          </a:p>
          <a:p>
            <a:pPr marL="342712" indent="-342712">
              <a:buFont typeface="+mj-lt"/>
              <a:buAutoNum type="arabicPeriod"/>
            </a:pPr>
            <a:r>
              <a:rPr lang="tr-TR" dirty="0">
                <a:solidFill>
                  <a:srgbClr val="002060"/>
                </a:solidFill>
              </a:rPr>
              <a:t>İş Modelleri, Müşteriler, Değer Önerileri ve Gelir Kaynakları </a:t>
            </a:r>
          </a:p>
          <a:p>
            <a:pPr marL="342712" indent="-342712">
              <a:buFont typeface="+mj-lt"/>
              <a:buAutoNum type="arabicPeriod"/>
            </a:pPr>
            <a:r>
              <a:rPr lang="tr-TR" dirty="0">
                <a:solidFill>
                  <a:srgbClr val="002060"/>
                </a:solidFill>
              </a:rPr>
              <a:t>Ekonomi, Endüstri, Rekabet ve Müşteri Analizi</a:t>
            </a:r>
          </a:p>
          <a:p>
            <a:pPr marL="342712" indent="-342712">
              <a:buFont typeface="+mj-lt"/>
              <a:buAutoNum type="arabicPeriod"/>
            </a:pPr>
            <a:r>
              <a:rPr lang="tr-TR" dirty="0">
                <a:solidFill>
                  <a:srgbClr val="002060"/>
                </a:solidFill>
              </a:rPr>
              <a:t>Hukuki Altyapı</a:t>
            </a:r>
          </a:p>
          <a:p>
            <a:pPr marL="342712" indent="-342712">
              <a:buFont typeface="+mj-lt"/>
              <a:buAutoNum type="arabicPeriod"/>
            </a:pPr>
            <a:r>
              <a:rPr lang="tr-TR" dirty="0">
                <a:solidFill>
                  <a:srgbClr val="002060"/>
                </a:solidFill>
              </a:rPr>
              <a:t>Girişimin Etik Temelleri</a:t>
            </a:r>
          </a:p>
          <a:p>
            <a:pPr marL="342712" indent="-342712">
              <a:buFont typeface="+mj-lt"/>
              <a:buAutoNum type="arabicPeriod"/>
            </a:pPr>
            <a:r>
              <a:rPr lang="tr-TR" dirty="0">
                <a:solidFill>
                  <a:srgbClr val="002060"/>
                </a:solidFill>
              </a:rPr>
              <a:t>Pazarlama İlkeleri ve Yönetimi</a:t>
            </a:r>
          </a:p>
        </p:txBody>
      </p:sp>
      <p:sp>
        <p:nvSpPr>
          <p:cNvPr id="9" name="Artı 8"/>
          <p:cNvSpPr/>
          <p:nvPr/>
        </p:nvSpPr>
        <p:spPr>
          <a:xfrm>
            <a:off x="5425703" y="3595738"/>
            <a:ext cx="792088" cy="936104"/>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391" tIns="45695" rIns="91391" bIns="45695" rtlCol="0" anchor="ctr"/>
          <a:lstStyle/>
          <a:p>
            <a:pPr algn="ctr"/>
            <a:endParaRPr lang="tr-TR">
              <a:solidFill>
                <a:prstClr val="white"/>
              </a:solidFill>
              <a:latin typeface="Calibri"/>
            </a:endParaRPr>
          </a:p>
        </p:txBody>
      </p:sp>
    </p:spTree>
    <p:extLst>
      <p:ext uri="{BB962C8B-B14F-4D97-AF65-F5344CB8AC3E}">
        <p14:creationId xmlns:p14="http://schemas.microsoft.com/office/powerpoint/2010/main" val="11091199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9439" y="175944"/>
            <a:ext cx="6900882" cy="856622"/>
          </a:xfrm>
        </p:spPr>
        <p:txBody>
          <a:bodyPr/>
          <a:lstStyle/>
          <a:p>
            <a:r>
              <a:rPr lang="tr-TR" sz="3200" b="1" dirty="0">
                <a:solidFill>
                  <a:srgbClr val="00BAD5"/>
                </a:solidFill>
                <a:latin typeface="Calibri" pitchFamily="34" charset="0"/>
                <a:ea typeface="ヒラギノ角ゴ Pro W3" pitchFamily="1" charset="-128"/>
              </a:rPr>
              <a:t>Girişimcilik Eğitimi</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81</a:t>
            </a:fld>
            <a:endParaRPr lang="tr-TR" dirty="0">
              <a:latin typeface="Calibri"/>
            </a:endParaRPr>
          </a:p>
        </p:txBody>
      </p:sp>
      <p:sp>
        <p:nvSpPr>
          <p:cNvPr id="4" name="Dikdörtgen 3"/>
          <p:cNvSpPr/>
          <p:nvPr/>
        </p:nvSpPr>
        <p:spPr>
          <a:xfrm>
            <a:off x="1513994" y="4844999"/>
            <a:ext cx="9131781" cy="1754326"/>
          </a:xfrm>
          <a:prstGeom prst="rect">
            <a:avLst/>
          </a:prstGeom>
        </p:spPr>
        <p:txBody>
          <a:bodyPr wrap="square">
            <a:spAutoFit/>
          </a:bodyPr>
          <a:lstStyle/>
          <a:p>
            <a:pPr marL="285750" indent="-285750">
              <a:buFontTx/>
              <a:buChar char="-"/>
            </a:pPr>
            <a:r>
              <a:rPr lang="tr-TR" dirty="0">
                <a:solidFill>
                  <a:srgbClr val="002060"/>
                </a:solidFill>
              </a:rPr>
              <a:t>Girişimcilik desteklerinden yararlanmak isteyen girişimci, işletme kurmadan önce «Girişimcilik Eğitimi» almış olmalıdır.  Söz konusu eğitime e-devlet üzerinden başvuru yapılmakta olup, Uygulama Birimlerimize başvuru yapılmamaktadır</a:t>
            </a:r>
            <a:r>
              <a:rPr lang="tr-TR" dirty="0" smtClean="0">
                <a:solidFill>
                  <a:srgbClr val="002060"/>
                </a:solidFill>
              </a:rPr>
              <a:t>.</a:t>
            </a:r>
          </a:p>
          <a:p>
            <a:endParaRPr lang="tr-TR" dirty="0">
              <a:solidFill>
                <a:srgbClr val="002060"/>
              </a:solidFill>
            </a:endParaRPr>
          </a:p>
          <a:p>
            <a:pPr marL="285750" indent="-285750">
              <a:buFontTx/>
              <a:buChar char="-"/>
            </a:pPr>
            <a:r>
              <a:rPr lang="tr-TR" dirty="0">
                <a:solidFill>
                  <a:srgbClr val="002060"/>
                </a:solidFill>
              </a:rPr>
              <a:t>Başvuru yapılacak destek </a:t>
            </a:r>
            <a:r>
              <a:rPr lang="tr-TR" dirty="0" smtClean="0">
                <a:solidFill>
                  <a:srgbClr val="002060"/>
                </a:solidFill>
              </a:rPr>
              <a:t>programına göre </a:t>
            </a:r>
            <a:r>
              <a:rPr lang="tr-TR" dirty="0">
                <a:solidFill>
                  <a:srgbClr val="002060"/>
                </a:solidFill>
              </a:rPr>
              <a:t>ilgili eğitimin (Geleneksel Girişimci/İleri Girişimci) tamamlanmış olması gerekmektedir.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58" b="4108"/>
          <a:stretch/>
        </p:blipFill>
        <p:spPr bwMode="auto">
          <a:xfrm>
            <a:off x="1501775" y="30317"/>
            <a:ext cx="9144000" cy="481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0228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897311" y="247949"/>
            <a:ext cx="9865096" cy="965587"/>
          </a:xfrm>
        </p:spPr>
        <p:txBody>
          <a:bodyPr/>
          <a:lstStyle/>
          <a:p>
            <a:r>
              <a:rPr lang="tr-TR" sz="3200" b="1" dirty="0" smtClean="0">
                <a:solidFill>
                  <a:srgbClr val="00BAD5"/>
                </a:solidFill>
                <a:latin typeface="Calibri" pitchFamily="34" charset="0"/>
                <a:ea typeface="ヒラギノ角ゴ Pro W3" pitchFamily="1" charset="-128"/>
              </a:rPr>
              <a:t>Geleneksel / İleri </a:t>
            </a:r>
            <a:r>
              <a:rPr lang="tr-TR" sz="3200" b="1" dirty="0">
                <a:solidFill>
                  <a:srgbClr val="00BAD5"/>
                </a:solidFill>
                <a:latin typeface="Calibri" pitchFamily="34" charset="0"/>
                <a:ea typeface="ヒラギノ角ゴ Pro W3" pitchFamily="1" charset="-128"/>
              </a:rPr>
              <a:t>Girişimci </a:t>
            </a:r>
            <a:r>
              <a:rPr lang="tr-TR" sz="3200" b="1" dirty="0" smtClean="0">
                <a:solidFill>
                  <a:srgbClr val="00BAD5"/>
                </a:solidFill>
                <a:latin typeface="Calibri" pitchFamily="34" charset="0"/>
                <a:ea typeface="ヒラギノ角ゴ Pro W3" pitchFamily="1" charset="-128"/>
              </a:rPr>
              <a:t>Destek </a:t>
            </a:r>
            <a:r>
              <a:rPr lang="tr-TR" sz="3200" b="1" dirty="0">
                <a:solidFill>
                  <a:srgbClr val="00BAD5"/>
                </a:solidFill>
                <a:latin typeface="Calibri" pitchFamily="34" charset="0"/>
                <a:ea typeface="ヒラギノ角ゴ Pro W3" pitchFamily="1" charset="-128"/>
              </a:rPr>
              <a:t>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82</a:t>
            </a:fld>
            <a:endParaRPr lang="tr-TR">
              <a:latin typeface="Calibri"/>
            </a:endParaRPr>
          </a:p>
        </p:txBody>
      </p:sp>
      <p:sp>
        <p:nvSpPr>
          <p:cNvPr id="5" name="Metin kutusu 4"/>
          <p:cNvSpPr txBox="1"/>
          <p:nvPr/>
        </p:nvSpPr>
        <p:spPr>
          <a:xfrm>
            <a:off x="3617507" y="1086819"/>
            <a:ext cx="6704740" cy="461665"/>
          </a:xfrm>
          <a:prstGeom prst="rect">
            <a:avLst/>
          </a:prstGeom>
          <a:solidFill>
            <a:schemeClr val="bg1"/>
          </a:solidFill>
        </p:spPr>
        <p:txBody>
          <a:bodyPr wrap="square" rtlCol="0">
            <a:spAutoFit/>
          </a:bodyPr>
          <a:lstStyle/>
          <a:p>
            <a:r>
              <a:rPr lang="tr-TR" sz="2400" b="1" dirty="0">
                <a:solidFill>
                  <a:srgbClr val="002060"/>
                </a:solidFill>
              </a:rPr>
              <a:t>Destek Programından Yararlanma Koşulları</a:t>
            </a:r>
          </a:p>
        </p:txBody>
      </p:sp>
      <p:graphicFrame>
        <p:nvGraphicFramePr>
          <p:cNvPr id="11" name="Diyagram 10"/>
          <p:cNvGraphicFramePr/>
          <p:nvPr>
            <p:extLst>
              <p:ext uri="{D42A27DB-BD31-4B8C-83A1-F6EECF244321}">
                <p14:modId xmlns:p14="http://schemas.microsoft.com/office/powerpoint/2010/main" val="3766211216"/>
              </p:ext>
            </p:extLst>
          </p:nvPr>
        </p:nvGraphicFramePr>
        <p:xfrm>
          <a:off x="457152" y="1570760"/>
          <a:ext cx="11083020" cy="4762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8961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049439" y="175941"/>
            <a:ext cx="6900882" cy="856621"/>
          </a:xfrm>
        </p:spPr>
        <p:txBody>
          <a:bodyPr/>
          <a:lstStyle/>
          <a:p>
            <a:r>
              <a:rPr lang="tr-TR" sz="3200" b="1" dirty="0">
                <a:solidFill>
                  <a:srgbClr val="00BAD5"/>
                </a:solidFill>
                <a:latin typeface="Calibri" pitchFamily="34" charset="0"/>
                <a:ea typeface="ヒラギノ角ゴ Pro W3" pitchFamily="1" charset="-128"/>
              </a:rPr>
              <a:t>Geleneksel Girişimci Destek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83</a:t>
            </a:fld>
            <a:endParaRPr lang="tr-TR" dirty="0">
              <a:latin typeface="Calibri"/>
            </a:endParaRPr>
          </a:p>
        </p:txBody>
      </p:sp>
      <p:sp>
        <p:nvSpPr>
          <p:cNvPr id="4" name="Dikdörtgen 3"/>
          <p:cNvSpPr/>
          <p:nvPr/>
        </p:nvSpPr>
        <p:spPr>
          <a:xfrm>
            <a:off x="1855324" y="1030324"/>
            <a:ext cx="8250899" cy="338554"/>
          </a:xfrm>
          <a:prstGeom prst="rect">
            <a:avLst/>
          </a:prstGeom>
        </p:spPr>
        <p:txBody>
          <a:bodyPr wrap="square">
            <a:spAutoFit/>
          </a:bodyPr>
          <a:lstStyle/>
          <a:p>
            <a:pPr algn="just"/>
            <a:r>
              <a:rPr lang="tr-TR" sz="1600" b="1" dirty="0">
                <a:solidFill>
                  <a:srgbClr val="4BACC6">
                    <a:lumMod val="75000"/>
                  </a:srgbClr>
                </a:solidFill>
              </a:rPr>
              <a:t>«Geleneksel Girişimci </a:t>
            </a:r>
            <a:r>
              <a:rPr lang="tr-TR" sz="1600" b="1" dirty="0" err="1">
                <a:solidFill>
                  <a:srgbClr val="4BACC6">
                    <a:lumMod val="75000"/>
                  </a:srgbClr>
                </a:solidFill>
              </a:rPr>
              <a:t>Eğitimi»</a:t>
            </a:r>
            <a:r>
              <a:rPr lang="tr-TR" sz="1600" b="1" dirty="0" err="1">
                <a:solidFill>
                  <a:prstClr val="black"/>
                </a:solidFill>
              </a:rPr>
              <a:t>ni</a:t>
            </a:r>
            <a:r>
              <a:rPr lang="tr-TR" sz="1600" b="1" dirty="0">
                <a:solidFill>
                  <a:prstClr val="black"/>
                </a:solidFill>
              </a:rPr>
              <a:t> tamamlamış olan girişimcinin kurduğu işletme başvurabilir.</a:t>
            </a:r>
            <a:endParaRPr lang="tr-TR" sz="1700" b="1" dirty="0">
              <a:solidFill>
                <a:prstClr val="black"/>
              </a:solidFill>
            </a:endParaRPr>
          </a:p>
        </p:txBody>
      </p:sp>
      <p:sp>
        <p:nvSpPr>
          <p:cNvPr id="3" name="Yuvarlatılmış Dikdörtgen 2"/>
          <p:cNvSpPr/>
          <p:nvPr/>
        </p:nvSpPr>
        <p:spPr>
          <a:xfrm>
            <a:off x="3452086" y="1544093"/>
            <a:ext cx="6808011" cy="70973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Gerçek kişi işletme 5.000 TL </a:t>
            </a:r>
          </a:p>
          <a:p>
            <a:pPr algn="ctr"/>
            <a:r>
              <a:rPr lang="tr-TR" sz="1600" dirty="0">
                <a:solidFill>
                  <a:prstClr val="black"/>
                </a:solidFill>
                <a:latin typeface="Calibri"/>
              </a:rPr>
              <a:t>Sermaye şirketi işletme 10.000 TL</a:t>
            </a:r>
          </a:p>
        </p:txBody>
      </p:sp>
      <p:sp>
        <p:nvSpPr>
          <p:cNvPr id="6" name="Oval 5"/>
          <p:cNvSpPr/>
          <p:nvPr/>
        </p:nvSpPr>
        <p:spPr>
          <a:xfrm>
            <a:off x="1922269" y="1400076"/>
            <a:ext cx="1380752" cy="118523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Kuruluş Desteği</a:t>
            </a:r>
          </a:p>
        </p:txBody>
      </p:sp>
      <p:sp>
        <p:nvSpPr>
          <p:cNvPr id="5" name="Yuvarlatılmış Dikdörtgen 4"/>
          <p:cNvSpPr/>
          <p:nvPr/>
        </p:nvSpPr>
        <p:spPr>
          <a:xfrm>
            <a:off x="3452086" y="3028104"/>
            <a:ext cx="3429765" cy="128555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latin typeface="Calibri"/>
              </a:rPr>
              <a:t>Birinci Performans Dönemi</a:t>
            </a:r>
          </a:p>
          <a:p>
            <a:r>
              <a:rPr lang="tr-TR" sz="1600" dirty="0">
                <a:solidFill>
                  <a:prstClr val="black"/>
                </a:solidFill>
                <a:latin typeface="Calibri"/>
              </a:rPr>
              <a:t>- 180-539 gün ise 5.000 TL</a:t>
            </a:r>
          </a:p>
          <a:p>
            <a:r>
              <a:rPr lang="tr-TR" sz="1600" dirty="0">
                <a:solidFill>
                  <a:prstClr val="black"/>
                </a:solidFill>
                <a:latin typeface="Calibri"/>
              </a:rPr>
              <a:t>- 540-1079 gün ise 10.000 TL</a:t>
            </a:r>
          </a:p>
          <a:p>
            <a:r>
              <a:rPr lang="tr-TR" sz="1600" dirty="0">
                <a:solidFill>
                  <a:prstClr val="black"/>
                </a:solidFill>
                <a:latin typeface="Calibri"/>
              </a:rPr>
              <a:t>- 1080 ve üstü gün ise 20.000 TL</a:t>
            </a:r>
          </a:p>
        </p:txBody>
      </p:sp>
      <p:sp>
        <p:nvSpPr>
          <p:cNvPr id="11" name="Yuvarlatılmış Dikdörtgen 10"/>
          <p:cNvSpPr/>
          <p:nvPr/>
        </p:nvSpPr>
        <p:spPr>
          <a:xfrm>
            <a:off x="6940593" y="3028104"/>
            <a:ext cx="3319092" cy="12855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latin typeface="Calibri"/>
              </a:rPr>
              <a:t>İkinci Performans Dönemi </a:t>
            </a:r>
            <a:endParaRPr lang="tr-TR" sz="1600" dirty="0">
              <a:solidFill>
                <a:prstClr val="black"/>
              </a:solidFill>
              <a:latin typeface="Calibri"/>
            </a:endParaRPr>
          </a:p>
          <a:p>
            <a:r>
              <a:rPr lang="tr-TR" sz="1600" dirty="0">
                <a:solidFill>
                  <a:prstClr val="black"/>
                </a:solidFill>
                <a:latin typeface="Calibri"/>
              </a:rPr>
              <a:t>- 360-1079 gün ise 5.000 TL</a:t>
            </a:r>
          </a:p>
          <a:p>
            <a:r>
              <a:rPr lang="tr-TR" sz="1600" dirty="0">
                <a:solidFill>
                  <a:prstClr val="black"/>
                </a:solidFill>
                <a:latin typeface="Calibri"/>
              </a:rPr>
              <a:t>- 1080-1439 gün ise 15.000 TL</a:t>
            </a:r>
          </a:p>
          <a:p>
            <a:r>
              <a:rPr lang="tr-TR" sz="1600" dirty="0">
                <a:solidFill>
                  <a:prstClr val="black"/>
                </a:solidFill>
                <a:latin typeface="Calibri"/>
              </a:rPr>
              <a:t>- 1440 ve üstü gün ise 20.000 TL</a:t>
            </a:r>
          </a:p>
        </p:txBody>
      </p:sp>
      <p:sp>
        <p:nvSpPr>
          <p:cNvPr id="15" name="Yuvarlatılmış Dikdörtgen 14"/>
          <p:cNvSpPr/>
          <p:nvPr/>
        </p:nvSpPr>
        <p:spPr>
          <a:xfrm>
            <a:off x="3452086" y="2389123"/>
            <a:ext cx="6808011" cy="61419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Sosyal Güvenlik Kurumu  </a:t>
            </a:r>
            <a:r>
              <a:rPr lang="tr-TR" sz="1600" b="1" dirty="0">
                <a:solidFill>
                  <a:prstClr val="black"/>
                </a:solidFill>
                <a:latin typeface="Calibri"/>
              </a:rPr>
              <a:t>4(a) </a:t>
            </a:r>
            <a:r>
              <a:rPr lang="tr-TR" sz="1600" dirty="0">
                <a:solidFill>
                  <a:prstClr val="black"/>
                </a:solidFill>
                <a:latin typeface="Calibri"/>
              </a:rPr>
              <a:t>kapsamındaki tüm personel</a:t>
            </a:r>
          </a:p>
          <a:p>
            <a:pPr algn="ctr"/>
            <a:r>
              <a:rPr lang="tr-TR" sz="1600" dirty="0">
                <a:solidFill>
                  <a:prstClr val="black"/>
                </a:solidFill>
                <a:latin typeface="Calibri"/>
              </a:rPr>
              <a:t>prim gün sayısı toplamı esas alınır. </a:t>
            </a:r>
          </a:p>
        </p:txBody>
      </p:sp>
      <p:sp>
        <p:nvSpPr>
          <p:cNvPr id="10" name="Oval 9"/>
          <p:cNvSpPr/>
          <p:nvPr/>
        </p:nvSpPr>
        <p:spPr>
          <a:xfrm>
            <a:off x="1796704" y="2696221"/>
            <a:ext cx="1631885" cy="133325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Performans Desteği</a:t>
            </a:r>
          </a:p>
        </p:txBody>
      </p:sp>
      <p:sp>
        <p:nvSpPr>
          <p:cNvPr id="14" name="Yuvarlatılmış Dikdörtgen 13"/>
          <p:cNvSpPr/>
          <p:nvPr/>
        </p:nvSpPr>
        <p:spPr>
          <a:xfrm>
            <a:off x="3452085" y="4371808"/>
            <a:ext cx="6807600" cy="70067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Asgari prim gün sayısına ulaşan işletme  sahibinin genç (&gt;30 yaş), kadın, engelli, gazi veya birinci derecede şehit yakını  olması durumunda</a:t>
            </a:r>
          </a:p>
          <a:p>
            <a:pPr algn="ctr"/>
            <a:r>
              <a:rPr lang="tr-TR" sz="1600" dirty="0">
                <a:solidFill>
                  <a:prstClr val="black"/>
                </a:solidFill>
                <a:latin typeface="Calibri"/>
              </a:rPr>
              <a:t>her bir performans döneminde belirlenen tutarlara 5.000 TL eklenir.</a:t>
            </a:r>
          </a:p>
        </p:txBody>
      </p:sp>
      <p:sp>
        <p:nvSpPr>
          <p:cNvPr id="13" name="Oval 12"/>
          <p:cNvSpPr/>
          <p:nvPr/>
        </p:nvSpPr>
        <p:spPr>
          <a:xfrm>
            <a:off x="1878147" y="4933942"/>
            <a:ext cx="1468999" cy="12186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Sertifika Desteği</a:t>
            </a:r>
          </a:p>
        </p:txBody>
      </p:sp>
      <p:sp>
        <p:nvSpPr>
          <p:cNvPr id="16" name="Yuvarlatılmış Dikdörtgen 15"/>
          <p:cNvSpPr/>
          <p:nvPr/>
        </p:nvSpPr>
        <p:spPr>
          <a:xfrm>
            <a:off x="3452086" y="5188403"/>
            <a:ext cx="6808011" cy="70973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Tehlikeli veya çok tehlikeli sınıflarda yer alan NACE kodlarında faaliyet gösteren işletmeler için 5.000-TL</a:t>
            </a:r>
          </a:p>
        </p:txBody>
      </p:sp>
    </p:spTree>
    <p:extLst>
      <p:ext uri="{BB962C8B-B14F-4D97-AF65-F5344CB8AC3E}">
        <p14:creationId xmlns:p14="http://schemas.microsoft.com/office/powerpoint/2010/main" val="33287303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05423" y="263852"/>
            <a:ext cx="6900882" cy="856621"/>
          </a:xfrm>
        </p:spPr>
        <p:txBody>
          <a:bodyPr/>
          <a:lstStyle/>
          <a:p>
            <a:r>
              <a:rPr lang="tr-TR" sz="3200" b="1" dirty="0">
                <a:solidFill>
                  <a:srgbClr val="00BAD5"/>
                </a:solidFill>
                <a:latin typeface="Calibri" pitchFamily="34" charset="0"/>
                <a:ea typeface="ヒラギノ角ゴ Pro W3" pitchFamily="1" charset="-128"/>
              </a:rPr>
              <a:t>İleri Girişimci Destek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84</a:t>
            </a:fld>
            <a:endParaRPr lang="tr-TR">
              <a:latin typeface="Calibri"/>
            </a:endParaRPr>
          </a:p>
        </p:txBody>
      </p:sp>
      <p:sp>
        <p:nvSpPr>
          <p:cNvPr id="4" name="Dikdörtgen 3"/>
          <p:cNvSpPr/>
          <p:nvPr/>
        </p:nvSpPr>
        <p:spPr>
          <a:xfrm>
            <a:off x="1902508" y="968028"/>
            <a:ext cx="8564523" cy="846386"/>
          </a:xfrm>
          <a:prstGeom prst="rect">
            <a:avLst/>
          </a:prstGeom>
        </p:spPr>
        <p:txBody>
          <a:bodyPr wrap="square">
            <a:spAutoFit/>
          </a:bodyPr>
          <a:lstStyle/>
          <a:p>
            <a:pPr algn="just"/>
            <a:r>
              <a:rPr lang="tr-TR" sz="1700" b="1" dirty="0">
                <a:solidFill>
                  <a:srgbClr val="4F81BD"/>
                </a:solidFill>
              </a:rPr>
              <a:t>«</a:t>
            </a:r>
            <a:r>
              <a:rPr lang="tr-TR" sz="1600" b="1" dirty="0">
                <a:solidFill>
                  <a:srgbClr val="4F81BD"/>
                </a:solidFill>
              </a:rPr>
              <a:t>İleri Girişimci </a:t>
            </a:r>
            <a:r>
              <a:rPr lang="tr-TR" sz="1600" b="1" dirty="0" err="1">
                <a:solidFill>
                  <a:srgbClr val="4F81BD"/>
                </a:solidFill>
              </a:rPr>
              <a:t>Eğitimi»</a:t>
            </a:r>
            <a:r>
              <a:rPr lang="tr-TR" sz="1600" b="1" dirty="0" err="1">
                <a:solidFill>
                  <a:prstClr val="black"/>
                </a:solidFill>
              </a:rPr>
              <a:t>ni</a:t>
            </a:r>
            <a:r>
              <a:rPr lang="tr-TR" sz="1600" b="1" dirty="0">
                <a:solidFill>
                  <a:prstClr val="black"/>
                </a:solidFill>
              </a:rPr>
              <a:t> </a:t>
            </a:r>
            <a:r>
              <a:rPr lang="tr-TR" sz="1600" dirty="0">
                <a:solidFill>
                  <a:prstClr val="black"/>
                </a:solidFill>
              </a:rPr>
              <a:t>tamamlamış olan girişimcinin kurduğu ve KOSGEB tarafından belirlenen </a:t>
            </a:r>
            <a:br>
              <a:rPr lang="tr-TR" sz="1600" dirty="0">
                <a:solidFill>
                  <a:prstClr val="black"/>
                </a:solidFill>
              </a:rPr>
            </a:br>
            <a:r>
              <a:rPr lang="tr-TR" sz="1600" b="1" dirty="0">
                <a:solidFill>
                  <a:prstClr val="black"/>
                </a:solidFill>
                <a:hlinkClick r:id="rId2" action="ppaction://hlinkfile"/>
              </a:rPr>
              <a:t>İleri Girişimci Programı Faaliyet Konuları Tablosu</a:t>
            </a:r>
            <a:r>
              <a:rPr lang="tr-TR" sz="1600" dirty="0">
                <a:solidFill>
                  <a:prstClr val="black"/>
                </a:solidFill>
              </a:rPr>
              <a:t>nda belirtilen konularda faaliyet gösteren işletme başvurabilir.</a:t>
            </a:r>
            <a:endParaRPr lang="tr-TR" sz="1700" dirty="0">
              <a:solidFill>
                <a:prstClr val="black"/>
              </a:solidFill>
            </a:endParaRPr>
          </a:p>
        </p:txBody>
      </p:sp>
      <p:grpSp>
        <p:nvGrpSpPr>
          <p:cNvPr id="17" name="Grup 16"/>
          <p:cNvGrpSpPr/>
          <p:nvPr/>
        </p:nvGrpSpPr>
        <p:grpSpPr>
          <a:xfrm>
            <a:off x="1633579" y="1904133"/>
            <a:ext cx="8616661" cy="4296159"/>
            <a:chOff x="438424" y="2063764"/>
            <a:chExt cx="8616661" cy="3901099"/>
          </a:xfrm>
        </p:grpSpPr>
        <p:sp>
          <p:nvSpPr>
            <p:cNvPr id="18" name="Yuvarlatılmış Dikdörtgen 17"/>
            <p:cNvSpPr/>
            <p:nvPr/>
          </p:nvSpPr>
          <p:spPr>
            <a:xfrm>
              <a:off x="2247074" y="2255109"/>
              <a:ext cx="6808011" cy="70973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Gerçek kişi işletme 5.000 TL </a:t>
              </a:r>
            </a:p>
            <a:p>
              <a:pPr algn="ctr"/>
              <a:r>
                <a:rPr lang="tr-TR" sz="1600" dirty="0">
                  <a:solidFill>
                    <a:prstClr val="black"/>
                  </a:solidFill>
                  <a:latin typeface="Calibri"/>
                </a:rPr>
                <a:t>Sermaye şirketi işletme 10.000 TL</a:t>
              </a:r>
            </a:p>
          </p:txBody>
        </p:sp>
        <p:sp>
          <p:nvSpPr>
            <p:cNvPr id="19" name="Oval 18"/>
            <p:cNvSpPr/>
            <p:nvPr/>
          </p:nvSpPr>
          <p:spPr>
            <a:xfrm>
              <a:off x="448969" y="2063764"/>
              <a:ext cx="1610795" cy="133592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Kuruluş Desteği</a:t>
              </a:r>
            </a:p>
          </p:txBody>
        </p:sp>
        <p:sp>
          <p:nvSpPr>
            <p:cNvPr id="20" name="Yuvarlatılmış Dikdörtgen 19"/>
            <p:cNvSpPr/>
            <p:nvPr/>
          </p:nvSpPr>
          <p:spPr>
            <a:xfrm>
              <a:off x="2168936" y="3945942"/>
              <a:ext cx="3429765" cy="131034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latin typeface="Calibri"/>
                </a:rPr>
                <a:t>Birinci Performans Dönemi</a:t>
              </a:r>
            </a:p>
            <a:p>
              <a:r>
                <a:rPr lang="tr-TR" sz="1600" dirty="0">
                  <a:solidFill>
                    <a:prstClr val="black"/>
                  </a:solidFill>
                  <a:latin typeface="Calibri"/>
                </a:rPr>
                <a:t>- 180-539 gün ise 5.000 TL</a:t>
              </a:r>
            </a:p>
            <a:p>
              <a:r>
                <a:rPr lang="tr-TR" sz="1600" dirty="0">
                  <a:solidFill>
                    <a:prstClr val="black"/>
                  </a:solidFill>
                  <a:latin typeface="Calibri"/>
                </a:rPr>
                <a:t>- 540-1079 gün ise 10.000 TL</a:t>
              </a:r>
            </a:p>
            <a:p>
              <a:r>
                <a:rPr lang="tr-TR" sz="1600" dirty="0">
                  <a:solidFill>
                    <a:prstClr val="black"/>
                  </a:solidFill>
                  <a:latin typeface="Calibri"/>
                </a:rPr>
                <a:t>- 1080 ve üstü gün ise 20.000 TL</a:t>
              </a:r>
            </a:p>
          </p:txBody>
        </p:sp>
        <p:sp>
          <p:nvSpPr>
            <p:cNvPr id="21" name="Yuvarlatılmış Dikdörtgen 20"/>
            <p:cNvSpPr/>
            <p:nvPr/>
          </p:nvSpPr>
          <p:spPr>
            <a:xfrm>
              <a:off x="5621586" y="3970729"/>
              <a:ext cx="3407414" cy="128555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b="1" dirty="0">
                  <a:solidFill>
                    <a:prstClr val="black"/>
                  </a:solidFill>
                  <a:latin typeface="Calibri"/>
                </a:rPr>
                <a:t>İkinci Performans Dönemi </a:t>
              </a:r>
              <a:endParaRPr lang="tr-TR" sz="1600" dirty="0">
                <a:solidFill>
                  <a:prstClr val="black"/>
                </a:solidFill>
                <a:latin typeface="Calibri"/>
              </a:endParaRPr>
            </a:p>
            <a:p>
              <a:r>
                <a:rPr lang="tr-TR" sz="1600" dirty="0">
                  <a:solidFill>
                    <a:prstClr val="black"/>
                  </a:solidFill>
                  <a:latin typeface="Calibri"/>
                </a:rPr>
                <a:t>- 360-1079 gün ise 5.000 TL</a:t>
              </a:r>
            </a:p>
            <a:p>
              <a:r>
                <a:rPr lang="tr-TR" sz="1600" dirty="0">
                  <a:solidFill>
                    <a:prstClr val="black"/>
                  </a:solidFill>
                  <a:latin typeface="Calibri"/>
                </a:rPr>
                <a:t>- 1080-1439 gün ise 15.000 TL</a:t>
              </a:r>
            </a:p>
            <a:p>
              <a:r>
                <a:rPr lang="tr-TR" sz="1600" dirty="0">
                  <a:solidFill>
                    <a:prstClr val="black"/>
                  </a:solidFill>
                  <a:latin typeface="Calibri"/>
                </a:rPr>
                <a:t>- 1440 ve üstü gün ise 20.000 TL</a:t>
              </a:r>
            </a:p>
          </p:txBody>
        </p:sp>
        <p:sp>
          <p:nvSpPr>
            <p:cNvPr id="22" name="Yuvarlatılmış Dikdörtgen 21"/>
            <p:cNvSpPr/>
            <p:nvPr/>
          </p:nvSpPr>
          <p:spPr>
            <a:xfrm>
              <a:off x="2247074" y="3252880"/>
              <a:ext cx="6808011" cy="61419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Sosyal Güvenlik Kurumu  </a:t>
              </a:r>
              <a:r>
                <a:rPr lang="tr-TR" sz="1600" b="1" dirty="0">
                  <a:solidFill>
                    <a:prstClr val="black"/>
                  </a:solidFill>
                  <a:latin typeface="Calibri"/>
                </a:rPr>
                <a:t>4(a) </a:t>
              </a:r>
              <a:r>
                <a:rPr lang="tr-TR" sz="1600" dirty="0">
                  <a:solidFill>
                    <a:prstClr val="black"/>
                  </a:solidFill>
                  <a:latin typeface="Calibri"/>
                </a:rPr>
                <a:t>kapsamındaki tüm personel</a:t>
              </a:r>
            </a:p>
            <a:p>
              <a:pPr algn="ctr"/>
              <a:r>
                <a:rPr lang="tr-TR" sz="1600" dirty="0">
                  <a:solidFill>
                    <a:prstClr val="black"/>
                  </a:solidFill>
                  <a:latin typeface="Calibri"/>
                </a:rPr>
                <a:t>prim gün sayısı toplamı esas alınır. </a:t>
              </a:r>
            </a:p>
          </p:txBody>
        </p:sp>
        <p:sp>
          <p:nvSpPr>
            <p:cNvPr id="23" name="Oval 22"/>
            <p:cNvSpPr/>
            <p:nvPr/>
          </p:nvSpPr>
          <p:spPr>
            <a:xfrm>
              <a:off x="438424" y="3787957"/>
              <a:ext cx="1631885" cy="146833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Performans Desteği</a:t>
              </a:r>
            </a:p>
          </p:txBody>
        </p:sp>
        <p:sp>
          <p:nvSpPr>
            <p:cNvPr id="24" name="Yuvarlatılmış Dikdörtgen 23"/>
            <p:cNvSpPr/>
            <p:nvPr/>
          </p:nvSpPr>
          <p:spPr>
            <a:xfrm>
              <a:off x="2154551" y="5264187"/>
              <a:ext cx="6870162" cy="70067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Asgari prim gün sayısına ulaşan işletme  sahibinin genç (&gt;30 yaş), kadın, engelli, gazi veya birinci derecede şehit yakını  olması durumunda</a:t>
              </a:r>
            </a:p>
            <a:p>
              <a:pPr algn="ctr"/>
              <a:r>
                <a:rPr lang="tr-TR" sz="1600" dirty="0">
                  <a:solidFill>
                    <a:prstClr val="black"/>
                  </a:solidFill>
                  <a:latin typeface="Calibri"/>
                </a:rPr>
                <a:t>her bir performans döneminde belirlenen tutarlara 5.000 TL eklenir.</a:t>
              </a:r>
            </a:p>
          </p:txBody>
        </p:sp>
      </p:grpSp>
    </p:spTree>
    <p:extLst>
      <p:ext uri="{BB962C8B-B14F-4D97-AF65-F5344CB8AC3E}">
        <p14:creationId xmlns:p14="http://schemas.microsoft.com/office/powerpoint/2010/main" val="25792984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3415" y="175941"/>
            <a:ext cx="6900882" cy="856621"/>
          </a:xfrm>
        </p:spPr>
        <p:txBody>
          <a:bodyPr/>
          <a:lstStyle/>
          <a:p>
            <a:r>
              <a:rPr lang="tr-TR" sz="3200" b="1" dirty="0">
                <a:solidFill>
                  <a:srgbClr val="00BAD5"/>
                </a:solidFill>
                <a:latin typeface="Calibri" pitchFamily="34" charset="0"/>
                <a:ea typeface="ヒラギノ角ゴ Pro W3" pitchFamily="1" charset="-128"/>
              </a:rPr>
              <a:t>İleri Girişimci Destek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85</a:t>
            </a:fld>
            <a:endParaRPr lang="tr-TR">
              <a:latin typeface="Calibri"/>
            </a:endParaRPr>
          </a:p>
        </p:txBody>
      </p:sp>
      <p:sp>
        <p:nvSpPr>
          <p:cNvPr id="4" name="Dikdörtgen 3"/>
          <p:cNvSpPr/>
          <p:nvPr/>
        </p:nvSpPr>
        <p:spPr>
          <a:xfrm>
            <a:off x="2094352" y="1120472"/>
            <a:ext cx="8011871" cy="923330"/>
          </a:xfrm>
          <a:prstGeom prst="rect">
            <a:avLst/>
          </a:prstGeom>
        </p:spPr>
        <p:txBody>
          <a:bodyPr wrap="square">
            <a:spAutoFit/>
          </a:bodyPr>
          <a:lstStyle/>
          <a:p>
            <a:pPr algn="just"/>
            <a:r>
              <a:rPr lang="tr-TR" b="1" dirty="0">
                <a:solidFill>
                  <a:prstClr val="black"/>
                </a:solidFill>
              </a:rPr>
              <a:t>Hedef :</a:t>
            </a:r>
            <a:r>
              <a:rPr lang="tr-TR" dirty="0">
                <a:solidFill>
                  <a:prstClr val="black"/>
                </a:solidFill>
              </a:rPr>
              <a:t>  Yenilikçi, sanayide dijitalleşme uygulamaları, orta yüksek/yüksek teknoloji düzeyindeki sektörler ile imalat sektöründe faaliyet gösteren işletmelerin sayısının arttırılması.</a:t>
            </a:r>
          </a:p>
        </p:txBody>
      </p:sp>
      <p:grpSp>
        <p:nvGrpSpPr>
          <p:cNvPr id="3" name="Grup 2"/>
          <p:cNvGrpSpPr/>
          <p:nvPr/>
        </p:nvGrpSpPr>
        <p:grpSpPr>
          <a:xfrm>
            <a:off x="1269525" y="2358835"/>
            <a:ext cx="10270647" cy="2868272"/>
            <a:chOff x="-95340" y="1865955"/>
            <a:chExt cx="8886818" cy="2868272"/>
          </a:xfrm>
        </p:grpSpPr>
        <p:sp>
          <p:nvSpPr>
            <p:cNvPr id="15" name="Yuvarlatılmış Dikdörtgen 14"/>
            <p:cNvSpPr/>
            <p:nvPr/>
          </p:nvSpPr>
          <p:spPr>
            <a:xfrm>
              <a:off x="1888511" y="1865955"/>
              <a:ext cx="6902967" cy="236421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b="1" dirty="0">
                  <a:solidFill>
                    <a:srgbClr val="F79646">
                      <a:lumMod val="60000"/>
                      <a:lumOff val="40000"/>
                    </a:srgbClr>
                  </a:solidFill>
                  <a:latin typeface="Calibri"/>
                </a:rPr>
                <a:t>Geri ödemesiz olarak sağlanacak Destek Üst limitleri :</a:t>
              </a:r>
            </a:p>
            <a:p>
              <a:pPr algn="just"/>
              <a:endParaRPr lang="tr-TR" b="1" dirty="0">
                <a:solidFill>
                  <a:srgbClr val="F79646">
                    <a:lumMod val="60000"/>
                    <a:lumOff val="40000"/>
                  </a:srgbClr>
                </a:solidFill>
                <a:latin typeface="Calibri"/>
              </a:endParaRPr>
            </a:p>
            <a:p>
              <a:pPr algn="just"/>
              <a:r>
                <a:rPr lang="tr-TR" dirty="0">
                  <a:solidFill>
                    <a:prstClr val="white"/>
                  </a:solidFill>
                  <a:latin typeface="Calibri"/>
                </a:rPr>
                <a:t>Düşük orta-düşük teknoloji seviyesinde faaliyet gösteren işletmelere </a:t>
              </a:r>
              <a:r>
                <a:rPr lang="tr-TR" sz="2000" b="1" dirty="0">
                  <a:solidFill>
                    <a:srgbClr val="F79646">
                      <a:lumMod val="60000"/>
                      <a:lumOff val="40000"/>
                    </a:srgbClr>
                  </a:solidFill>
                  <a:latin typeface="Calibri"/>
                </a:rPr>
                <a:t>100.000TL</a:t>
              </a:r>
            </a:p>
            <a:p>
              <a:pPr algn="just"/>
              <a:r>
                <a:rPr lang="tr-TR" dirty="0">
                  <a:solidFill>
                    <a:prstClr val="white"/>
                  </a:solidFill>
                  <a:latin typeface="Calibri"/>
                </a:rPr>
                <a:t>Orta-yüksek teknoloji seviyesinde faaliyet gösteren işletmelere </a:t>
              </a:r>
              <a:r>
                <a:rPr lang="tr-TR" sz="2000" b="1" dirty="0">
                  <a:solidFill>
                    <a:srgbClr val="F79646">
                      <a:lumMod val="60000"/>
                      <a:lumOff val="40000"/>
                    </a:srgbClr>
                  </a:solidFill>
                  <a:latin typeface="Calibri"/>
                </a:rPr>
                <a:t>200.000TL</a:t>
              </a:r>
            </a:p>
            <a:p>
              <a:pPr algn="just"/>
              <a:r>
                <a:rPr lang="tr-TR" dirty="0">
                  <a:solidFill>
                    <a:prstClr val="white"/>
                  </a:solidFill>
                  <a:latin typeface="Calibri"/>
                </a:rPr>
                <a:t>Yüksek teknoloji seviyesinde faaliyet gösteren işletmelere </a:t>
              </a:r>
              <a:r>
                <a:rPr lang="tr-TR" sz="2000" b="1" dirty="0" smtClean="0">
                  <a:solidFill>
                    <a:srgbClr val="F79646">
                      <a:lumMod val="60000"/>
                      <a:lumOff val="40000"/>
                    </a:srgbClr>
                  </a:solidFill>
                  <a:latin typeface="Calibri"/>
                </a:rPr>
                <a:t>300.000TL</a:t>
              </a:r>
              <a:endParaRPr lang="tr-TR" sz="2000" b="1" dirty="0">
                <a:solidFill>
                  <a:srgbClr val="F79646">
                    <a:lumMod val="60000"/>
                    <a:lumOff val="40000"/>
                  </a:srgbClr>
                </a:solidFill>
                <a:latin typeface="Calibri"/>
              </a:endParaRPr>
            </a:p>
          </p:txBody>
        </p:sp>
        <p:sp>
          <p:nvSpPr>
            <p:cNvPr id="10" name="Oval 9"/>
            <p:cNvSpPr/>
            <p:nvPr/>
          </p:nvSpPr>
          <p:spPr>
            <a:xfrm>
              <a:off x="-95340" y="2515243"/>
              <a:ext cx="1804772" cy="221898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Makine, Teçhizat ve Yazılım Desteği</a:t>
              </a:r>
            </a:p>
          </p:txBody>
        </p:sp>
      </p:grpSp>
      <p:sp>
        <p:nvSpPr>
          <p:cNvPr id="14" name="Yuvarlatılmış Dikdörtgen 13"/>
          <p:cNvSpPr/>
          <p:nvPr/>
        </p:nvSpPr>
        <p:spPr>
          <a:xfrm>
            <a:off x="3562295" y="4793691"/>
            <a:ext cx="7977877" cy="122413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Sanayi ve Teknoloji Bakanlığınca 13/09/2014 tarih ve 29118 sayılı Resmi Gazete’ de yayımlanan SGM 2014/35 sayılı Yerli Malı Tebliği’ne uygun olarak alınmış ve güncel yerli malı belgesi ile tefrik edilmesi durumunda, destek oranına %15 ilave edilir.</a:t>
            </a:r>
          </a:p>
        </p:txBody>
      </p:sp>
      <p:sp>
        <p:nvSpPr>
          <p:cNvPr id="17" name="Yuvarlatılmış Dikdörtgen 16"/>
          <p:cNvSpPr/>
          <p:nvPr/>
        </p:nvSpPr>
        <p:spPr>
          <a:xfrm>
            <a:off x="3390288" y="4255909"/>
            <a:ext cx="6868012" cy="5377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prstClr val="black"/>
                </a:solidFill>
                <a:latin typeface="Calibri"/>
              </a:rPr>
              <a:t>Destek oranı % 75</a:t>
            </a:r>
          </a:p>
        </p:txBody>
      </p:sp>
    </p:spTree>
    <p:extLst>
      <p:ext uri="{BB962C8B-B14F-4D97-AF65-F5344CB8AC3E}">
        <p14:creationId xmlns:p14="http://schemas.microsoft.com/office/powerpoint/2010/main" val="42045494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87693" y="273664"/>
            <a:ext cx="6900882" cy="856621"/>
          </a:xfrm>
        </p:spPr>
        <p:txBody>
          <a:bodyPr/>
          <a:lstStyle/>
          <a:p>
            <a:r>
              <a:rPr lang="tr-TR" sz="3200" b="1" dirty="0">
                <a:solidFill>
                  <a:srgbClr val="00BAD5"/>
                </a:solidFill>
                <a:latin typeface="Calibri" pitchFamily="34" charset="0"/>
                <a:ea typeface="ヒラギノ角ゴ Pro W3" pitchFamily="1" charset="-128"/>
              </a:rPr>
              <a:t>İleri Girişimci Destek Programı</a:t>
            </a:r>
            <a:endParaRPr lang="tr-TR" sz="3200" dirty="0"/>
          </a:p>
        </p:txBody>
      </p:sp>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86</a:t>
            </a:fld>
            <a:endParaRPr lang="tr-TR">
              <a:latin typeface="Calibri"/>
            </a:endParaRPr>
          </a:p>
        </p:txBody>
      </p:sp>
      <p:sp>
        <p:nvSpPr>
          <p:cNvPr id="15" name="Yuvarlatılmış Dikdörtgen 14"/>
          <p:cNvSpPr/>
          <p:nvPr/>
        </p:nvSpPr>
        <p:spPr>
          <a:xfrm>
            <a:off x="3595482" y="1328068"/>
            <a:ext cx="6694017" cy="237626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prstClr val="white"/>
                </a:solidFill>
                <a:latin typeface="Calibri"/>
              </a:rPr>
              <a:t>Orta- yüksek  teknoloji ve yüksek teknoloji seviyesinde faaliyet gösteren işletmeler için,</a:t>
            </a:r>
          </a:p>
          <a:p>
            <a:pPr algn="ctr"/>
            <a:endParaRPr lang="tr-TR" sz="1600" dirty="0">
              <a:solidFill>
                <a:prstClr val="white"/>
              </a:solidFill>
              <a:latin typeface="Calibri"/>
            </a:endParaRPr>
          </a:p>
          <a:p>
            <a:pPr algn="ctr"/>
            <a:r>
              <a:rPr lang="tr-TR" sz="1600" b="1" dirty="0" err="1">
                <a:solidFill>
                  <a:prstClr val="white"/>
                </a:solidFill>
                <a:latin typeface="Calibri"/>
              </a:rPr>
              <a:t>Mentörlük</a:t>
            </a:r>
            <a:r>
              <a:rPr lang="tr-TR" sz="1600" b="1" dirty="0">
                <a:solidFill>
                  <a:prstClr val="white"/>
                </a:solidFill>
                <a:latin typeface="Calibri"/>
              </a:rPr>
              <a:t> hizmeti ücretsiz</a:t>
            </a:r>
          </a:p>
          <a:p>
            <a:pPr algn="ctr"/>
            <a:r>
              <a:rPr lang="tr-TR" sz="1600" b="1" dirty="0">
                <a:solidFill>
                  <a:prstClr val="white"/>
                </a:solidFill>
                <a:latin typeface="Calibri"/>
              </a:rPr>
              <a:t>Danışmanlık ve işletme koçluğu giderleri için geri ödemesiz olarak sağlanacak destek üst limiti 10.000 TL</a:t>
            </a:r>
          </a:p>
        </p:txBody>
      </p:sp>
      <p:sp>
        <p:nvSpPr>
          <p:cNvPr id="10" name="Oval 9"/>
          <p:cNvSpPr/>
          <p:nvPr/>
        </p:nvSpPr>
        <p:spPr>
          <a:xfrm>
            <a:off x="1681288" y="1508088"/>
            <a:ext cx="1907691" cy="172819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err="1">
                <a:solidFill>
                  <a:prstClr val="white"/>
                </a:solidFill>
                <a:latin typeface="Calibri"/>
              </a:rPr>
              <a:t>Mentörlük</a:t>
            </a:r>
            <a:r>
              <a:rPr lang="tr-TR" sz="1600" dirty="0">
                <a:solidFill>
                  <a:prstClr val="white"/>
                </a:solidFill>
                <a:latin typeface="Calibri"/>
              </a:rPr>
              <a:t>, Danışmanlık ve İşletme Koçluğu Desteği</a:t>
            </a:r>
          </a:p>
        </p:txBody>
      </p:sp>
      <p:sp>
        <p:nvSpPr>
          <p:cNvPr id="17" name="Yuvarlatılmış Dikdörtgen 16"/>
          <p:cNvSpPr/>
          <p:nvPr/>
        </p:nvSpPr>
        <p:spPr>
          <a:xfrm>
            <a:off x="3609782" y="3305694"/>
            <a:ext cx="6898248" cy="414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latin typeface="Calibri"/>
              </a:rPr>
              <a:t>(Destek oranı % 75)</a:t>
            </a:r>
          </a:p>
        </p:txBody>
      </p:sp>
      <p:sp>
        <p:nvSpPr>
          <p:cNvPr id="7" name="Oval 6"/>
          <p:cNvSpPr/>
          <p:nvPr/>
        </p:nvSpPr>
        <p:spPr>
          <a:xfrm>
            <a:off x="1978699" y="4241698"/>
            <a:ext cx="1502789" cy="140142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white"/>
                </a:solidFill>
                <a:latin typeface="Calibri"/>
              </a:rPr>
              <a:t>Sertifika Desteği</a:t>
            </a:r>
          </a:p>
        </p:txBody>
      </p:sp>
      <p:sp>
        <p:nvSpPr>
          <p:cNvPr id="9" name="Yuvarlatılmış Dikdörtgen 8"/>
          <p:cNvSpPr/>
          <p:nvPr/>
        </p:nvSpPr>
        <p:spPr>
          <a:xfrm>
            <a:off x="3481488" y="4587540"/>
            <a:ext cx="6808011" cy="70973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a:solidFill>
                  <a:prstClr val="black"/>
                </a:solidFill>
                <a:latin typeface="Calibri"/>
              </a:rPr>
              <a:t>Tehlikeli veya çok tehlikeli sınıflarda yer alan NACE kodlarında faaliyet gösteren işletmeler için 5.000 TL</a:t>
            </a:r>
          </a:p>
        </p:txBody>
      </p:sp>
    </p:spTree>
    <p:extLst>
      <p:ext uri="{BB962C8B-B14F-4D97-AF65-F5344CB8AC3E}">
        <p14:creationId xmlns:p14="http://schemas.microsoft.com/office/powerpoint/2010/main" val="28542676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7"/>
          <p:cNvSpPr>
            <a:spLocks noGrp="1"/>
          </p:cNvSpPr>
          <p:nvPr>
            <p:ph type="sldNum" sz="quarter" idx="12"/>
          </p:nvPr>
        </p:nvSpPr>
        <p:spPr/>
        <p:txBody>
          <a:bodyPr/>
          <a:lstStyle/>
          <a:p>
            <a:pPr>
              <a:defRPr/>
            </a:pPr>
            <a:fld id="{23834FD1-F4F0-40AB-A596-CAED2E9ED3B6}" type="slidenum">
              <a:rPr lang="tr-TR">
                <a:latin typeface="Calibri"/>
              </a:rPr>
              <a:pPr>
                <a:defRPr/>
              </a:pPr>
              <a:t>87</a:t>
            </a:fld>
            <a:endParaRPr lang="tr-TR">
              <a:latin typeface="Calibri"/>
            </a:endParaRPr>
          </a:p>
        </p:txBody>
      </p:sp>
      <p:sp>
        <p:nvSpPr>
          <p:cNvPr id="17" name="Yuvarlatılmış Dikdörtgen 16"/>
          <p:cNvSpPr/>
          <p:nvPr/>
        </p:nvSpPr>
        <p:spPr>
          <a:xfrm>
            <a:off x="3609782" y="3305694"/>
            <a:ext cx="6898248" cy="4140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prstClr val="white"/>
                </a:solidFill>
                <a:latin typeface="Calibri"/>
              </a:rPr>
              <a:t>(Destek oranı % 75)</a:t>
            </a:r>
          </a:p>
        </p:txBody>
      </p:sp>
      <p:sp>
        <p:nvSpPr>
          <p:cNvPr id="3" name="Unvan 2"/>
          <p:cNvSpPr>
            <a:spLocks noGrp="1"/>
          </p:cNvSpPr>
          <p:nvPr>
            <p:ph type="title"/>
          </p:nvPr>
        </p:nvSpPr>
        <p:spPr/>
        <p:txBody>
          <a:bodyPr/>
          <a:lstStyle/>
          <a:p>
            <a:endParaRPr lang="tr-TR" dirty="0"/>
          </a:p>
        </p:txBody>
      </p:sp>
      <p:pic>
        <p:nvPicPr>
          <p:cNvPr id="4" name="Resim 3"/>
          <p:cNvPicPr>
            <a:picLocks noChangeAspect="1"/>
          </p:cNvPicPr>
          <p:nvPr/>
        </p:nvPicPr>
        <p:blipFill>
          <a:blip r:embed="rId3"/>
          <a:stretch>
            <a:fillRect/>
          </a:stretch>
        </p:blipFill>
        <p:spPr>
          <a:xfrm>
            <a:off x="1825303" y="896020"/>
            <a:ext cx="8208912" cy="4680520"/>
          </a:xfrm>
          <a:prstGeom prst="rect">
            <a:avLst/>
          </a:prstGeom>
        </p:spPr>
      </p:pic>
      <p:sp>
        <p:nvSpPr>
          <p:cNvPr id="5" name="Metin kutusu 4"/>
          <p:cNvSpPr txBox="1"/>
          <p:nvPr/>
        </p:nvSpPr>
        <p:spPr>
          <a:xfrm>
            <a:off x="1249239" y="4004014"/>
            <a:ext cx="9577064" cy="1631216"/>
          </a:xfrm>
          <a:prstGeom prst="rect">
            <a:avLst/>
          </a:prstGeom>
          <a:noFill/>
        </p:spPr>
        <p:txBody>
          <a:bodyPr wrap="square" rtlCol="0">
            <a:spAutoFit/>
          </a:bodyPr>
          <a:lstStyle/>
          <a:p>
            <a:pPr algn="ctr"/>
            <a:r>
              <a:rPr lang="tr-TR" sz="2000" b="1" dirty="0" smtClean="0">
                <a:solidFill>
                  <a:srgbClr val="0070C0"/>
                </a:solidFill>
              </a:rPr>
              <a:t>Selim Serkan ERCAN</a:t>
            </a:r>
          </a:p>
          <a:p>
            <a:pPr algn="ctr"/>
            <a:r>
              <a:rPr lang="tr-TR" sz="2000" b="1" dirty="0" smtClean="0">
                <a:solidFill>
                  <a:srgbClr val="0070C0"/>
                </a:solidFill>
              </a:rPr>
              <a:t>KOSGEB Proje Yönetimi Dairesi Başkanı</a:t>
            </a:r>
          </a:p>
          <a:p>
            <a:pPr algn="ctr"/>
            <a:endParaRPr lang="tr-TR" sz="2000" b="1" dirty="0">
              <a:solidFill>
                <a:srgbClr val="0070C0"/>
              </a:solidFill>
            </a:endParaRPr>
          </a:p>
          <a:p>
            <a:pPr algn="ctr"/>
            <a:r>
              <a:rPr lang="tr-TR" sz="2000" b="1" dirty="0" smtClean="0">
                <a:solidFill>
                  <a:srgbClr val="0070C0"/>
                </a:solidFill>
              </a:rPr>
              <a:t>serkan.ercan@kosgeb.gov.tr</a:t>
            </a:r>
          </a:p>
          <a:p>
            <a:pPr algn="ctr"/>
            <a:r>
              <a:rPr lang="tr-TR" sz="2000" b="1" dirty="0" smtClean="0">
                <a:solidFill>
                  <a:srgbClr val="0070C0"/>
                </a:solidFill>
              </a:rPr>
              <a:t>www.kosgeb.gov.tr</a:t>
            </a:r>
            <a:endParaRPr lang="tr-TR" sz="2000" b="1" dirty="0">
              <a:solidFill>
                <a:srgbClr val="0070C0"/>
              </a:solidFill>
            </a:endParaRPr>
          </a:p>
        </p:txBody>
      </p:sp>
    </p:spTree>
    <p:extLst>
      <p:ext uri="{BB962C8B-B14F-4D97-AF65-F5344CB8AC3E}">
        <p14:creationId xmlns:p14="http://schemas.microsoft.com/office/powerpoint/2010/main" val="1889987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graphicFrame>
        <p:nvGraphicFramePr>
          <p:cNvPr id="10" name="Diyagram 9"/>
          <p:cNvGraphicFramePr/>
          <p:nvPr>
            <p:extLst>
              <p:ext uri="{D42A27DB-BD31-4B8C-83A1-F6EECF244321}">
                <p14:modId xmlns:p14="http://schemas.microsoft.com/office/powerpoint/2010/main" val="528440263"/>
              </p:ext>
            </p:extLst>
          </p:nvPr>
        </p:nvGraphicFramePr>
        <p:xfrm>
          <a:off x="673176" y="752004"/>
          <a:ext cx="10866996" cy="586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3"/>
          <p:cNvPicPr>
            <a:picLocks noChangeAspect="1" noChangeArrowheads="1"/>
          </p:cNvPicPr>
          <p:nvPr/>
        </p:nvPicPr>
        <p:blipFill>
          <a:blip r:embed="rId8" cstate="print"/>
          <a:srcRect/>
          <a:stretch>
            <a:fillRect/>
          </a:stretch>
        </p:blipFill>
        <p:spPr bwMode="auto">
          <a:xfrm>
            <a:off x="10826303" y="167888"/>
            <a:ext cx="720080" cy="507913"/>
          </a:xfrm>
          <a:prstGeom prst="rect">
            <a:avLst/>
          </a:prstGeom>
          <a:noFill/>
          <a:ln w="9525">
            <a:noFill/>
            <a:miter lim="800000"/>
            <a:headEnd/>
            <a:tailEnd/>
          </a:ln>
        </p:spPr>
      </p:pic>
    </p:spTree>
    <p:extLst>
      <p:ext uri="{BB962C8B-B14F-4D97-AF65-F5344CB8AC3E}">
        <p14:creationId xmlns:p14="http://schemas.microsoft.com/office/powerpoint/2010/main" val="403476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Gears_2"/>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10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0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110.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11.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12.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13.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14.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15.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16.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117.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18.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19.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120.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21.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22.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23.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124.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125.xml><?xml version="1.0" encoding="utf-8"?>
<p:tagLst xmlns:a="http://schemas.openxmlformats.org/drawingml/2006/main" xmlns:r="http://schemas.openxmlformats.org/officeDocument/2006/relationships" xmlns:p="http://schemas.openxmlformats.org/presentationml/2006/main">
  <p:tag name="POWER_USER_TAGS_ICONS" val="megaphone_POWER_USER_SEPARATOR_ICONS_amplify_POWER_USER_SEPARATOR_ICONS_announcement_POWER_USER_SEPARATOR_ICONS_loudspeaker_POWER_USER_SEPARATOR_ICONS_rally_POWER_USER_SEPARATOR_ICONS_speech_POWER_USER_SEPARATOR_ICONS_yell"/>
</p:tagLst>
</file>

<file path=ppt/tags/tag126.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27.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28.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29.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130.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31.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32.xml><?xml version="1.0" encoding="utf-8"?>
<p:tagLst xmlns:a="http://schemas.openxmlformats.org/drawingml/2006/main" xmlns:r="http://schemas.openxmlformats.org/officeDocument/2006/relationships" xmlns:p="http://schemas.openxmlformats.org/presentationml/2006/main">
  <p:tag name="POWER_USER_TAGS_ICONS" val="meeting_POWER_USER_SEPARATOR_ICONS_business_POWER_USER_SEPARATOR_ICONS_friends_POWER_USER_SEPARATOR_ICONS_greeting_POWER_USER_SEPARATOR_ICONS_handshake"/>
</p:tagLst>
</file>

<file path=ppt/tags/tag133.xml><?xml version="1.0" encoding="utf-8"?>
<p:tagLst xmlns:a="http://schemas.openxmlformats.org/drawingml/2006/main" xmlns:r="http://schemas.openxmlformats.org/officeDocument/2006/relationships" xmlns:p="http://schemas.openxmlformats.org/presentationml/2006/main">
  <p:tag name="POWER_USER_ID_TEMPLATES" val="Steps_5"/>
</p:tagLst>
</file>

<file path=ppt/tags/tag134.xml><?xml version="1.0" encoding="utf-8"?>
<p:tagLst xmlns:a="http://schemas.openxmlformats.org/drawingml/2006/main" xmlns:r="http://schemas.openxmlformats.org/officeDocument/2006/relationships" xmlns:p="http://schemas.openxmlformats.org/presentationml/2006/main">
  <p:tag name="POWER_USER_TAGS_ICONS" val="crown*king*queen*monarchy*royal"/>
</p:tagLst>
</file>

<file path=ppt/tags/tag135.xml><?xml version="1.0" encoding="utf-8"?>
<p:tagLst xmlns:a="http://schemas.openxmlformats.org/drawingml/2006/main" xmlns:r="http://schemas.openxmlformats.org/officeDocument/2006/relationships" xmlns:p="http://schemas.openxmlformats.org/presentationml/2006/main">
  <p:tag name="POWER_USER_TAGS_ICONS" val="custom*police*border*control*search"/>
</p:tagLst>
</file>

<file path=ppt/tags/tag136.xml><?xml version="1.0" encoding="utf-8"?>
<p:tagLst xmlns:a="http://schemas.openxmlformats.org/drawingml/2006/main" xmlns:r="http://schemas.openxmlformats.org/officeDocument/2006/relationships" xmlns:p="http://schemas.openxmlformats.org/presentationml/2006/main">
  <p:tag name="POWER_USER_ID_TEMPLATES" val="PESTEL_Analysis"/>
</p:tagLst>
</file>

<file path=ppt/tags/tag137.xml><?xml version="1.0" encoding="utf-8"?>
<p:tagLst xmlns:a="http://schemas.openxmlformats.org/drawingml/2006/main" xmlns:r="http://schemas.openxmlformats.org/officeDocument/2006/relationships" xmlns:p="http://schemas.openxmlformats.org/presentationml/2006/main">
  <p:tag name="POWER_USER_ID_TEMPLATES" val="SMART_goals"/>
</p:tagLst>
</file>

<file path=ppt/tags/tag1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39.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140.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41.xml><?xml version="1.0" encoding="utf-8"?>
<p:tagLst xmlns:a="http://schemas.openxmlformats.org/drawingml/2006/main" xmlns:r="http://schemas.openxmlformats.org/officeDocument/2006/relationships" xmlns:p="http://schemas.openxmlformats.org/presentationml/2006/main">
  <p:tag name="POWER_USER_TAGS_ICONS" val="magnifying-glass_POWER_USER_SEPARATOR_ICONS_detective_POWER_USER_SEPARATOR_ICONS_find_POWER_USER_SEPARATOR_ICONS_look_POWER_USER_SEPARATOR_ICONS_search_POWER_USER_SEPARATOR_ICONS_view"/>
</p:tagLst>
</file>

<file path=ppt/tags/tag142.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143.xml><?xml version="1.0" encoding="utf-8"?>
<p:tagLst xmlns:a="http://schemas.openxmlformats.org/drawingml/2006/main" xmlns:r="http://schemas.openxmlformats.org/officeDocument/2006/relationships" xmlns:p="http://schemas.openxmlformats.org/presentationml/2006/main">
  <p:tag name="POWER_USER_TAGS_ICONS" val="running"/>
</p:tagLst>
</file>

<file path=ppt/tags/tag14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4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4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47.xml><?xml version="1.0" encoding="utf-8"?>
<p:tagLst xmlns:a="http://schemas.openxmlformats.org/drawingml/2006/main" xmlns:r="http://schemas.openxmlformats.org/officeDocument/2006/relationships" xmlns:p="http://schemas.openxmlformats.org/presentationml/2006/main">
  <p:tag name="POWER_USER_ID_TEMPLATES" val="Customer_journey_2"/>
</p:tagLst>
</file>

<file path=ppt/tags/tag14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9.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150.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15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5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7.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5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5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60.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61.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2.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3.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4.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5.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6.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7.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8.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69.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70.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71.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17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7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8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186.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7.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8.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89.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190.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191.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2.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3.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4.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5.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6.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197.xml><?xml version="1.0" encoding="utf-8"?>
<p:tagLst xmlns:a="http://schemas.openxmlformats.org/drawingml/2006/main" xmlns:r="http://schemas.openxmlformats.org/officeDocument/2006/relationships" xmlns:p="http://schemas.openxmlformats.org/presentationml/2006/main">
  <p:tag name="POWER_USER_ID_TEMPLATES" val="Icons_in_circles_6"/>
</p:tagLst>
</file>

<file path=ppt/tags/tag198.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199.xml><?xml version="1.0" encoding="utf-8"?>
<p:tagLst xmlns:a="http://schemas.openxmlformats.org/drawingml/2006/main" xmlns:r="http://schemas.openxmlformats.org/officeDocument/2006/relationships" xmlns:p="http://schemas.openxmlformats.org/presentationml/2006/main">
  <p:tag name="POWER_USER_TAGS_ICONS" val="magnifying-glass_POWER_USER_SEPARATOR_ICONS_detective_POWER_USER_SEPARATOR_ICONS_find_POWER_USER_SEPARATOR_ICONS_look_POWER_USER_SEPARATOR_ICONS_search_POWER_USER_SEPARATOR_ICONS_view"/>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00.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community_POWER_USER_SEPARATOR_ICONS_crowd_POWER_USER_SEPARATOR_ICONS_group_POWER_USER_SEPARATOR_ICONS_internet_POWER_USER_SEPARATOR_ICONS_online_POWER_USER_SEPARATOR_ICONS_people_POWER_USER_SEPARATOR_ICONS_question_POWER_USER_SEPARATOR_ICONS_solution"/>
</p:tagLst>
</file>

<file path=ppt/tags/tag201.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heck-mark"/>
</p:tagLst>
</file>

<file path=ppt/tags/tag20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heck-mark"/>
</p:tagLst>
</file>

<file path=ppt/tags/tag20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heck-mark"/>
</p:tagLst>
</file>

<file path=ppt/tags/tag204.xml><?xml version="1.0" encoding="utf-8"?>
<p:tagLst xmlns:a="http://schemas.openxmlformats.org/drawingml/2006/main" xmlns:r="http://schemas.openxmlformats.org/officeDocument/2006/relationships" xmlns:p="http://schemas.openxmlformats.org/presentationml/2006/main">
  <p:tag name="POWER_USER_TAGS_ICONS" val="monitor_POWER_USER_SEPARATOR_ICONS_computer_POWER_USER_SEPARATOR_ICONS_computer-monitor_POWER_USER_SEPARATOR_ICONS_computer-screen_POWER_USER_SEPARATOR_ICONS_display_POWER_USER_SEPARATOR_ICONS_screen_POWER_USER_SEPARATOR_ICONS_tech_POWER_USER_SEPARATOR_ICONS_technology"/>
</p:tagLst>
</file>

<file path=ppt/tags/tag205.xml><?xml version="1.0" encoding="utf-8"?>
<p:tagLst xmlns:a="http://schemas.openxmlformats.org/drawingml/2006/main" xmlns:r="http://schemas.openxmlformats.org/officeDocument/2006/relationships" xmlns:p="http://schemas.openxmlformats.org/presentationml/2006/main">
  <p:tag name="POWER_USER_TAGS_ICONS" val="monitor_POWER_USER_SEPARATOR_ICONS_computer_POWER_USER_SEPARATOR_ICONS_computer-monitor_POWER_USER_SEPARATOR_ICONS_computer-screen_POWER_USER_SEPARATOR_ICONS_display_POWER_USER_SEPARATOR_ICONS_screen_POWER_USER_SEPARATOR_ICONS_tech_POWER_USER_SEPARATOR_ICONS_technology"/>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algorythm_POWER_USER_SEPARATOR_ICONS_data_POWER_USER_SEPARATOR_ICONS_math_POWER_USER_SEPARATOR_ICONS_numbers_POWER_USER_SEPARATOR_ICONS_open-data"/>
</p:tagLst>
</file>

<file path=ppt/tags/tag29.xml><?xml version="1.0" encoding="utf-8"?>
<p:tagLst xmlns:a="http://schemas.openxmlformats.org/drawingml/2006/main" xmlns:r="http://schemas.openxmlformats.org/officeDocument/2006/relationships" xmlns:p="http://schemas.openxmlformats.org/presentationml/2006/main">
  <p:tag name="POWER_USER_ID_TEMPLATES" val="Icons_in_circles_6"/>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gears_POWER_USER_SEPARATOR_ICONS_cogs_POWER_USER_SEPARATOR_ICONS_machine_POWER_USER_SEPARATOR_ICONS_mechanic"/>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crowdsourcing_POWER_USER_SEPARATOR_ICONS_community_POWER_USER_SEPARATOR_ICONS_crowd_POWER_USER_SEPARATOR_ICONS_group_POWER_USER_SEPARATOR_ICONS_internet_POWER_USER_SEPARATOR_ICONS_online_POWER_USER_SEPARATOR_ICONS_people_POWER_USER_SEPARATOR_ICONS_question_POWER_USER_SEPARATOR_ICONS_solution"/>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airport_POWER_USER_SEPARATOR_ICONS_airplane_POWER_USER_SEPARATOR_ICONS_flight_POWER_USER_SEPARATOR_ICONS_humanitarian_POWER_USER_SEPARATOR_ICONS_infrastructure_POWER_USER_SEPARATOR_ICONS_jet_POWER_USER_SEPARATOR_ICONS_logistics_POWER_USER_SEPARATOR_ICONS_transport_POWER_USER_SEPARATOR_ICONS_transportation"/>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heck-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business people"/>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heck-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heck-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mmerce_POWER_USER_SEPARATOR_ICONS_architecture_POWER_USER_SEPARATOR_ICONS_business_POWER_USER_SEPARATOR_ICONS_city_POWER_USER_SEPARATOR_ICONS_industry_POWER_USER_SEPARATOR_ICONS_urban"/>
</p:tagLst>
</file>

<file path=ppt/tags/tag40.xml><?xml version="1.0" encoding="utf-8"?>
<p:tagLst xmlns:a="http://schemas.openxmlformats.org/drawingml/2006/main" xmlns:r="http://schemas.openxmlformats.org/officeDocument/2006/relationships" xmlns:p="http://schemas.openxmlformats.org/presentationml/2006/main">
  <p:tag name="POWER_USER_ID_TEMPLATES" val="Customer_journey_2"/>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clipboard_POWER_USER_SEPARATOR_ICONS_content_POWER_USER_SEPARATOR_ICONS_notes_POWER_USER_SEPARATOR_ICONS_office"/>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stopwatch_POWER_USER_SEPARATOR_ICONS_clock_POWER_USER_SEPARATOR_ICONS_measure_POWER_USER_SEPARATOR_ICONS_speed_POWER_USER_SEPARATOR_ICONS_start_POWER_USER_SEPARATOR_ICONS_stop_POWER_USER_SEPARATOR_ICONS_time"/>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56.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57.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58.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59.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handshake_POWER_USER_SEPARATOR_ICONS_greet_POWER_USER_SEPARATOR_ICONS_hand_POWER_USER_SEPARATOR_ICONS_integrate_POWER_USER_SEPARATOR_ICONS_meet_POWER_USER_SEPARATOR_ICONS_partenariat_POWER_USER_SEPARATOR_ICONS_peace_POWER_USER_SEPARATOR_ICONS_poignee-de-main_POWER_USER_SEPARATOR_ICONS_solidarity"/>
</p:tagLst>
</file>

<file path=ppt/tags/tag60.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1.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2.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3.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4.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5.xml><?xml version="1.0" encoding="utf-8"?>
<p:tagLst xmlns:a="http://schemas.openxmlformats.org/drawingml/2006/main" xmlns:r="http://schemas.openxmlformats.org/officeDocument/2006/relationships" xmlns:p="http://schemas.openxmlformats.org/presentationml/2006/main">
  <p:tag name="POWER_USER_TAGS_ICONS" val="poll_POWER_USER_SEPARATOR_ICONS_chart_POWER_USER_SEPARATOR_ICONS_clipboard_POWER_USER_SEPARATOR_ICONS_list_POWER_USER_SEPARATOR_ICONS_vote"/>
</p:tagLst>
</file>

<file path=ppt/tags/tag66.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67.xml><?xml version="1.0" encoding="utf-8"?>
<p:tagLst xmlns:a="http://schemas.openxmlformats.org/drawingml/2006/main" xmlns:r="http://schemas.openxmlformats.org/officeDocument/2006/relationships" xmlns:p="http://schemas.openxmlformats.org/presentationml/2006/main">
  <p:tag name="POWER_USER_TAGS_ICONS" val="government_POWER_USER_SEPARATOR_ICONS_bank_POWER_USER_SEPARATOR_ICONS_building_POWER_USER_SEPARATOR_ICONS_pillars_POWER_USER_SEPARATOR_ICONS_politics"/>
</p:tagLst>
</file>

<file path=ppt/tags/tag6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6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7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7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8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8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82.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83.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84.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85.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86.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87.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88.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89.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group_POWER_USER_SEPARATOR_ICONS_crowd_POWER_USER_SEPARATOR_ICONS_crowdsourcing_POWER_USER_SEPARATOR_ICONS_group-users_POWER_USER_SEPARATOR_ICONS_people_POWER_USER_SEPARATOR_ICONS_people-group_POWER_USER_SEPARATOR_ICONS_users"/>
</p:tagLst>
</file>

<file path=ppt/tags/tag90.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91.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92.xml><?xml version="1.0" encoding="utf-8"?>
<p:tagLst xmlns:a="http://schemas.openxmlformats.org/drawingml/2006/main" xmlns:r="http://schemas.openxmlformats.org/officeDocument/2006/relationships" xmlns:p="http://schemas.openxmlformats.org/presentationml/2006/main">
  <p:tag name="POWER_USER_TAGS_ICONS" val="gavel_POWER_USER_SEPARATOR_ICONS_court_POWER_USER_SEPARATOR_ICONS_hammer_POWER_USER_SEPARATOR_ICONS_judge_POWER_USER_SEPARATOR_ICONS_justice_POWER_USER_SEPARATOR_ICONS_law_POWER_USER_SEPARATOR_ICONS_trial"/>
</p:tagLst>
</file>

<file path=ppt/tags/tag93.xml><?xml version="1.0" encoding="utf-8"?>
<p:tagLst xmlns:a="http://schemas.openxmlformats.org/drawingml/2006/main" xmlns:r="http://schemas.openxmlformats.org/officeDocument/2006/relationships" xmlns:p="http://schemas.openxmlformats.org/presentationml/2006/main">
  <p:tag name="POWER_USER_ID_TEMPLATES" val="Customer_journey_2"/>
</p:tagLst>
</file>

<file path=ppt/tags/tag94.xml><?xml version="1.0" encoding="utf-8"?>
<p:tagLst xmlns:a="http://schemas.openxmlformats.org/drawingml/2006/main" xmlns:r="http://schemas.openxmlformats.org/officeDocument/2006/relationships" xmlns:p="http://schemas.openxmlformats.org/presentationml/2006/main">
  <p:tag name="POWER_USER_TAGS_ICONS" val="cup_POWER_USER_SEPARATOR_ICONS_champion_POWER_USER_SEPARATOR_ICONS_competition_POWER_USER_SEPARATOR_ICONS_prize_POWER_USER_SEPARATOR_ICONS_trophy_POWER_USER_SEPARATOR_ICONS_winner"/>
</p:tagLst>
</file>

<file path=ppt/tags/tag9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9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_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Özel 1">
      <a:majorFont>
        <a:latin typeface="Segoe UI Black"/>
        <a:ea typeface=""/>
        <a:cs typeface=""/>
      </a:majorFont>
      <a:minorFont>
        <a:latin typeface="Segoe U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8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23236</TotalTime>
  <Words>5750</Words>
  <Application>Microsoft Office PowerPoint</Application>
  <PresentationFormat>Özel</PresentationFormat>
  <Paragraphs>1034</Paragraphs>
  <Slides>87</Slides>
  <Notes>29</Notes>
  <HiddenSlides>0</HiddenSlides>
  <MMClips>0</MMClips>
  <ScaleCrop>false</ScaleCrop>
  <HeadingPairs>
    <vt:vector size="6" baseType="variant">
      <vt:variant>
        <vt:lpstr>Kullanılan Yazı Tipleri</vt:lpstr>
      </vt:variant>
      <vt:variant>
        <vt:i4>17</vt:i4>
      </vt:variant>
      <vt:variant>
        <vt:lpstr>Tema</vt:lpstr>
      </vt:variant>
      <vt:variant>
        <vt:i4>27</vt:i4>
      </vt:variant>
      <vt:variant>
        <vt:lpstr>Slayt Başlıkları</vt:lpstr>
      </vt:variant>
      <vt:variant>
        <vt:i4>87</vt:i4>
      </vt:variant>
    </vt:vector>
  </HeadingPairs>
  <TitlesOfParts>
    <vt:vector size="131" baseType="lpstr">
      <vt:lpstr>Arial Unicode MS</vt:lpstr>
      <vt:lpstr>SimSun</vt:lpstr>
      <vt:lpstr>Arial</vt:lpstr>
      <vt:lpstr>Arial Tur</vt:lpstr>
      <vt:lpstr>Calibri</vt:lpstr>
      <vt:lpstr>Calibri Light</vt:lpstr>
      <vt:lpstr>Frutiger 45 Light</vt:lpstr>
      <vt:lpstr>Frutiger 95 Ultra Black</vt:lpstr>
      <vt:lpstr>Roboto Black</vt:lpstr>
      <vt:lpstr>Roboto Light</vt:lpstr>
      <vt:lpstr>Segoe UI</vt:lpstr>
      <vt:lpstr>Segoe UI Black</vt:lpstr>
      <vt:lpstr>Symbol</vt:lpstr>
      <vt:lpstr>Times New Roman</vt:lpstr>
      <vt:lpstr>Verdana</vt:lpstr>
      <vt:lpstr>Wingdings</vt:lpstr>
      <vt:lpstr>ヒラギノ角ゴ Pro W3</vt:lpstr>
      <vt:lpstr>Ofis Teması</vt:lpstr>
      <vt:lpstr>10_Ofis Teması</vt:lpstr>
      <vt:lpstr>1_Ofis Teması</vt:lpstr>
      <vt:lpstr>9_kosgeb</vt:lpstr>
      <vt:lpstr>10_kosgeb</vt:lpstr>
      <vt:lpstr>4_kosgeb</vt:lpstr>
      <vt:lpstr>5_kosgeb</vt:lpstr>
      <vt:lpstr>6_kosgeb</vt:lpstr>
      <vt:lpstr>7_kosgeb</vt:lpstr>
      <vt:lpstr>8_kosgeb</vt:lpstr>
      <vt:lpstr>11_kosgeb</vt:lpstr>
      <vt:lpstr>3_kosgeb</vt:lpstr>
      <vt:lpstr>12_kosgeb</vt:lpstr>
      <vt:lpstr>2_Ofis Teması</vt:lpstr>
      <vt:lpstr>4_Ofis Teması</vt:lpstr>
      <vt:lpstr>8_Ofis Teması</vt:lpstr>
      <vt:lpstr>11_Ofis Teması</vt:lpstr>
      <vt:lpstr>13_kosgeb</vt:lpstr>
      <vt:lpstr>14_kosgeb</vt:lpstr>
      <vt:lpstr>Office Theme</vt:lpstr>
      <vt:lpstr>3_Ofis Teması</vt:lpstr>
      <vt:lpstr>1_Office Theme</vt:lpstr>
      <vt:lpstr>15_Ofis Teması</vt:lpstr>
      <vt:lpstr>18_Ofis Teması</vt:lpstr>
      <vt:lpstr>5_Ofis Teması</vt:lpstr>
      <vt:lpstr>6_Ofis Teması</vt:lpstr>
      <vt:lpstr>7_Ofis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DESTEK ÜST LİMİT VE ORANLARI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İŞLETME GELİŞTİRME DESTEK PROGRAMI</vt:lpstr>
      <vt:lpstr>İŞLETME GELİŞTİRME DESTEK PROGRAMI</vt:lpstr>
      <vt:lpstr>PowerPoint Sunusu</vt:lpstr>
      <vt:lpstr>PowerPoint Sunusu</vt:lpstr>
      <vt:lpstr>PowerPoint Sunusu</vt:lpstr>
      <vt:lpstr>PowerPoint Sunusu</vt:lpstr>
      <vt:lpstr>PowerPoint Sunusu</vt:lpstr>
      <vt:lpstr>PowerPoint Sunusu</vt:lpstr>
      <vt:lpstr>İşbirliği Destek Programı Destek Üst Limitleri </vt:lpstr>
      <vt:lpstr>PowerPoint Sunusu</vt:lpstr>
      <vt:lpstr>PowerPoint Sunusu</vt:lpstr>
      <vt:lpstr>PowerPoint Sunusu</vt:lpstr>
      <vt:lpstr> YURT DIŞI PAZAR DESTEK PROGRAMI </vt:lpstr>
      <vt:lpstr>YURT DIŞI PAZAR DESTEK PROGRAMI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GELİŞEN İŞLETMELER PAZARI KOBİ DESTEK PROGRAMI</vt:lpstr>
      <vt:lpstr>GELİŞEN İŞLETMELER PAZARI KOBİ DESTEK PROGRAMI</vt:lpstr>
      <vt:lpstr>PowerPoint Sunusu</vt:lpstr>
      <vt:lpstr>PowerPoint Sunusu</vt:lpstr>
      <vt:lpstr>PowerPoint Sunusu</vt:lpstr>
      <vt:lpstr>PowerPoint Sunusu</vt:lpstr>
      <vt:lpstr>Destek ve Üst Limitler Tablosu</vt:lpstr>
      <vt:lpstr>PowerPoint Sunusu</vt:lpstr>
      <vt:lpstr>PowerPoint Sunusu</vt:lpstr>
      <vt:lpstr>Girişimcilik Eğitimi</vt:lpstr>
      <vt:lpstr>Girişimcilik Eğitimi</vt:lpstr>
      <vt:lpstr>Girişimcilik Eğitimi</vt:lpstr>
      <vt:lpstr>Geleneksel / İleri Girişimci Destek Programı</vt:lpstr>
      <vt:lpstr>Geleneksel Girişimci Destek Programı</vt:lpstr>
      <vt:lpstr>İleri Girişimci Destek Programı</vt:lpstr>
      <vt:lpstr>İleri Girişimci Destek Programı</vt:lpstr>
      <vt:lpstr>İleri Girişimci Destek Programı</vt:lpstr>
      <vt:lpstr>PowerPoint Sunusu</vt:lpstr>
    </vt:vector>
  </TitlesOfParts>
  <Company>Investintech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Selim Serkan ERCAN</cp:lastModifiedBy>
  <cp:revision>1941</cp:revision>
  <cp:lastPrinted>2019-02-11T11:03:28Z</cp:lastPrinted>
  <dcterms:created xsi:type="dcterms:W3CDTF">2011-08-16T10:46:40Z</dcterms:created>
  <dcterms:modified xsi:type="dcterms:W3CDTF">2020-02-14T09:40:55Z</dcterms:modified>
</cp:coreProperties>
</file>